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27" r:id="rId2"/>
    <p:sldId id="468" r:id="rId3"/>
    <p:sldId id="454" r:id="rId4"/>
    <p:sldId id="535" r:id="rId5"/>
    <p:sldId id="536" r:id="rId6"/>
    <p:sldId id="537" r:id="rId7"/>
    <p:sldId id="539" r:id="rId8"/>
    <p:sldId id="538" r:id="rId9"/>
    <p:sldId id="540" r:id="rId10"/>
    <p:sldId id="541" r:id="rId11"/>
    <p:sldId id="542" r:id="rId12"/>
    <p:sldId id="543" r:id="rId13"/>
    <p:sldId id="497" r:id="rId14"/>
    <p:sldId id="544" r:id="rId15"/>
    <p:sldId id="545" r:id="rId16"/>
    <p:sldId id="546" r:id="rId17"/>
    <p:sldId id="547" r:id="rId18"/>
    <p:sldId id="548" r:id="rId19"/>
    <p:sldId id="549" r:id="rId20"/>
    <p:sldId id="558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492" r:id="rId29"/>
    <p:sldId id="501" r:id="rId30"/>
    <p:sldId id="495" r:id="rId31"/>
    <p:sldId id="520" r:id="rId32"/>
  </p:sldIdLst>
  <p:sldSz cx="9721850" cy="5400675"/>
  <p:notesSz cx="6858000" cy="9144000"/>
  <p:custDataLst>
    <p:tags r:id="rId35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1CB"/>
    <a:srgbClr val="66CCFF"/>
    <a:srgbClr val="66FFFF"/>
    <a:srgbClr val="00FFFF"/>
    <a:srgbClr val="00B050"/>
    <a:srgbClr val="006DF0"/>
    <a:srgbClr val="FF9201"/>
    <a:srgbClr val="FFFF00"/>
    <a:srgbClr val="FFFF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>
      <p:cViewPr varScale="1">
        <p:scale>
          <a:sx n="78" d="100"/>
          <a:sy n="78" d="100"/>
        </p:scale>
        <p:origin x="628" y="44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2022/11/18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2022/11/18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64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BE8A25C2-0D90-49F6-A6F7-37F3A8FEBF5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950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753798A-EA77-46EB-A121-A9C0E2741236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378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637" y="1321067"/>
            <a:ext cx="609600" cy="609600"/>
          </a:xfrm>
          <a:prstGeom prst="rect">
            <a:avLst/>
          </a:prstGeom>
        </p:spPr>
      </p:pic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957971" y="573231"/>
            <a:ext cx="5719238" cy="651723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Chính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tả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- </a:t>
            </a:r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Tuần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12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55491" y="2547379"/>
            <a:ext cx="3127254" cy="13350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5" y="142872"/>
            <a:ext cx="1737363" cy="13898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sp>
        <p:nvSpPr>
          <p:cNvPr id="4" name="Flowchart: Card 3"/>
          <p:cNvSpPr/>
          <p:nvPr/>
        </p:nvSpPr>
        <p:spPr>
          <a:xfrm>
            <a:off x="3368046" y="1620217"/>
            <a:ext cx="5741351" cy="1513388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MÙA THẢO QUẢ</a:t>
            </a:r>
            <a:endParaRPr lang="vi-VN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6EFB349E-A680-4D6B-9855-BCE36DE9C821}"/>
              </a:ext>
            </a:extLst>
          </p:cNvPr>
          <p:cNvSpPr txBox="1"/>
          <p:nvPr/>
        </p:nvSpPr>
        <p:spPr>
          <a:xfrm>
            <a:off x="3653225" y="3452355"/>
            <a:ext cx="4520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GV: NGUYỄN HỒNG HẠNH – 5A2</a:t>
            </a:r>
            <a:endParaRPr lang="vi-VN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612105"/>
            <a:ext cx="9721849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8797" y="684113"/>
            <a:ext cx="86106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0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2: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Bài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tập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Chính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tả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7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3679123"/>
            <a:ext cx="1163636" cy="16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图片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3" y="3104509"/>
            <a:ext cx="4068837" cy="2309229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6544036" y="1536183"/>
            <a:ext cx="2756722" cy="19639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2a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Tìm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chứa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tiếng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ghi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ở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mỗi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cột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dọc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trong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bảng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sau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: 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graphicFrame>
        <p:nvGraphicFramePr>
          <p:cNvPr id="43" name="Group 11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269511"/>
              </p:ext>
            </p:extLst>
          </p:nvPr>
        </p:nvGraphicFramePr>
        <p:xfrm>
          <a:off x="396429" y="2309551"/>
          <a:ext cx="6248400" cy="11582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8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19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Text Box 118"/>
          <p:cNvSpPr txBox="1">
            <a:spLocks noChangeArrowheads="1"/>
          </p:cNvSpPr>
          <p:nvPr/>
        </p:nvSpPr>
        <p:spPr bwMode="auto">
          <a:xfrm>
            <a:off x="397173" y="3894779"/>
            <a:ext cx="309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4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188664"/>
              </p:ext>
            </p:extLst>
          </p:nvPr>
        </p:nvGraphicFramePr>
        <p:xfrm>
          <a:off x="180405" y="1142505"/>
          <a:ext cx="9310686" cy="190573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18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5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2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sài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mít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lồng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lược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nịnh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2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324421" y="3055119"/>
            <a:ext cx="4500886" cy="2345555"/>
          </a:xfrm>
          <a:prstGeom prst="rect">
            <a:avLst/>
          </a:prstGeom>
        </p:spPr>
      </p:pic>
      <p:pic>
        <p:nvPicPr>
          <p:cNvPr id="4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4788917" y="3055120"/>
            <a:ext cx="4500886" cy="23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ón ngon từ... xơ mít - Báo Khánh Hòa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2105"/>
            <a:ext cx="4299184" cy="4153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5004941" y="1803263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mít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Xơ dừa trồng cây công dụng của xơ dừa - AZ Far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269" name="Picture 5" descr="Xơ d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72145"/>
            <a:ext cx="5814767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5970341" y="1803909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iá cao su hôm nay 26/9, Thị trường thế giới trầm lắng, kim ngạch xuất khẩu  hàng Việt sang Mỹ tăng 92,3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17" y="540097"/>
            <a:ext cx="7416824" cy="36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0845" y="4220556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ỉ Giao HCM] - Su su hướng hữu cơ 500gr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 b="17795"/>
          <a:stretch/>
        </p:blipFill>
        <p:spPr bwMode="auto">
          <a:xfrm>
            <a:off x="252413" y="756121"/>
            <a:ext cx="4032448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775732"/>
            <a:ext cx="4680520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77582" y="427139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5966" y="4266660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hào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3a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2168" y="2263066"/>
            <a:ext cx="7793219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2168" y="3123674"/>
            <a:ext cx="7782932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99" y="2268289"/>
            <a:ext cx="1732351" cy="2534024"/>
          </a:xfrm>
          <a:prstGeom prst="rect">
            <a:avLst/>
          </a:prstGeom>
        </p:spPr>
      </p:pic>
      <p:pic>
        <p:nvPicPr>
          <p:cNvPr id="14" name="图片 1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-219310" y="3580480"/>
            <a:ext cx="3024336" cy="18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 rot="9900000"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 err="1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zh-CN" sz="44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endParaRPr lang="zh-CN" alt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" y="1212260"/>
            <a:ext cx="2582634" cy="359514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004941" y="370169"/>
            <a:ext cx="361205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Hiểu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nội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dung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bài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chính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tả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: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Mùa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thảo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quả</a:t>
            </a:r>
            <a:endParaRPr lang="en-US" sz="2000" b="1" dirty="0">
              <a:solidFill>
                <a:srgbClr val="006DF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43570" y="1335033"/>
            <a:ext cx="361205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 đúng bài chính tả và trình bày đúng hình thức bài văn xuôi.</a:t>
            </a:r>
            <a:endParaRPr lang="vi-VN" sz="2000" b="1" dirty="0">
              <a:solidFill>
                <a:srgbClr val="FF92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93921" y="2883293"/>
            <a:ext cx="332792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 được các từ ngữ thích hợp theo yêu cầu bài tập 2.</a:t>
            </a:r>
            <a:endParaRPr lang="en-US" altLang="zh-CN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30544" y="4258751"/>
            <a:ext cx="2627342" cy="400110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được bài tập 3. 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" name="组合 41"/>
          <p:cNvGrpSpPr>
            <a:grpSpLocks/>
          </p:cNvGrpSpPr>
          <p:nvPr/>
        </p:nvGrpSpPr>
        <p:grpSpPr bwMode="auto">
          <a:xfrm>
            <a:off x="4035367" y="50373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17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01</a:t>
              </a:r>
            </a:p>
          </p:txBody>
        </p:sp>
      </p:grpSp>
      <p:grpSp>
        <p:nvGrpSpPr>
          <p:cNvPr id="220" name="组合 46"/>
          <p:cNvGrpSpPr>
            <a:grpSpLocks/>
          </p:cNvGrpSpPr>
          <p:nvPr/>
        </p:nvGrpSpPr>
        <p:grpSpPr bwMode="auto">
          <a:xfrm>
            <a:off x="5219067" y="2812027"/>
            <a:ext cx="1020737" cy="1008953"/>
            <a:chOff x="3885914" y="900137"/>
            <a:chExt cx="1094162" cy="1080582"/>
          </a:xfrm>
        </p:grpSpPr>
        <p:grpSp>
          <p:nvGrpSpPr>
            <p:cNvPr id="221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3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2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>
                  <a:solidFill>
                    <a:schemeClr val="bg1"/>
                  </a:solidFill>
                  <a:latin typeface="微软雅黑" pitchFamily="34" charset="-122"/>
                </a:rPr>
                <a:t>03</a:t>
              </a:r>
            </a:p>
          </p:txBody>
        </p:sp>
      </p:grpSp>
      <p:grpSp>
        <p:nvGrpSpPr>
          <p:cNvPr id="225" name="组合 51"/>
          <p:cNvGrpSpPr>
            <a:grpSpLocks/>
          </p:cNvGrpSpPr>
          <p:nvPr/>
        </p:nvGrpSpPr>
        <p:grpSpPr bwMode="auto">
          <a:xfrm>
            <a:off x="4299070" y="3804683"/>
            <a:ext cx="946664" cy="934874"/>
            <a:chOff x="3885914" y="900137"/>
            <a:chExt cx="1094162" cy="1080582"/>
          </a:xfrm>
        </p:grpSpPr>
        <p:grpSp>
          <p:nvGrpSpPr>
            <p:cNvPr id="226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8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7" name="Title 3"/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 dirty="0">
                  <a:solidFill>
                    <a:schemeClr val="bg1"/>
                  </a:solidFill>
                  <a:latin typeface="微软雅黑" pitchFamily="34" charset="-122"/>
                </a:rPr>
                <a:t>04</a:t>
              </a:r>
            </a:p>
          </p:txBody>
        </p:sp>
      </p:grpSp>
      <p:grpSp>
        <p:nvGrpSpPr>
          <p:cNvPr id="230" name="组合 56"/>
          <p:cNvGrpSpPr>
            <a:grpSpLocks/>
          </p:cNvGrpSpPr>
          <p:nvPr/>
        </p:nvGrpSpPr>
        <p:grpSpPr bwMode="auto">
          <a:xfrm>
            <a:off x="5112400" y="1394162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6" y="3621709"/>
            <a:ext cx="7491547" cy="177896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4420" y="828129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4421" y="2446768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644901" y="126017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4637681" y="280535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6013053" y="900137"/>
            <a:ext cx="360040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3622" y="2443866"/>
            <a:ext cx="3600400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9" y="756120"/>
            <a:ext cx="4248472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581" y="392794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 bwMode="auto">
          <a:xfrm>
            <a:off x="4932934" y="756120"/>
            <a:ext cx="452885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6576" y="392794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Sam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ò Điệp Nhật Nguyên Con - GIAO NHANH TRONG 2H – Đảo Hải S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756121"/>
            <a:ext cx="4392488" cy="33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1.113 hình ảnh về con sứa đẹp ngất ngây, mời bạn cùng khám phá - Mua bán 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"/>
          <a:stretch/>
        </p:blipFill>
        <p:spPr bwMode="auto">
          <a:xfrm>
            <a:off x="4716908" y="776543"/>
            <a:ext cx="4986397" cy="33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6368" y="4148233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Sò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9157" y="4068489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12105"/>
            <a:ext cx="5819427" cy="421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6949157" y="1836241"/>
            <a:ext cx="1800200" cy="172819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si</a:t>
            </a:r>
            <a:endParaRPr lang="vi-VN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ông dụng- Cách dùng của Sim rừ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1" y="1044153"/>
            <a:ext cx="3775532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65" y="900137"/>
            <a:ext cx="4072080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03854" y="4188880"/>
            <a:ext cx="845103" cy="584775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487363"/>
            <a:ext cx="6858000" cy="4085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110575" y="4572544"/>
            <a:ext cx="149752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sấu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34999"/>
            <a:ext cx="5715000" cy="4276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61125" y="1476201"/>
            <a:ext cx="2376264" cy="24482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sậy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Ứng dụng gỗ sồi? Phân loại gỗ sồi Nga và gỗ sồi Mỹ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28129"/>
            <a:ext cx="4314162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09" y="828129"/>
            <a:ext cx="4660565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4861" y="3987769"/>
            <a:ext cx="73129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Sồi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/>
          <p:cNvSpPr>
            <a:spLocks/>
          </p:cNvSpPr>
          <p:nvPr/>
        </p:nvSpPr>
        <p:spPr bwMode="auto">
          <a:xfrm>
            <a:off x="2418302" y="4268555"/>
            <a:ext cx="945871" cy="635872"/>
          </a:xfrm>
          <a:custGeom>
            <a:avLst/>
            <a:gdLst>
              <a:gd name="T0" fmla="*/ 0 w 1113"/>
              <a:gd name="T1" fmla="*/ 0 h 757"/>
              <a:gd name="T2" fmla="*/ 1113 w 1113"/>
              <a:gd name="T3" fmla="*/ 0 h 757"/>
              <a:gd name="T4" fmla="*/ 1113 w 1113"/>
              <a:gd name="T5" fmla="*/ 685 h 757"/>
              <a:gd name="T6" fmla="*/ 249 w 1113"/>
              <a:gd name="T7" fmla="*/ 685 h 757"/>
              <a:gd name="T8" fmla="*/ 177 w 1113"/>
              <a:gd name="T9" fmla="*/ 757 h 757"/>
              <a:gd name="T10" fmla="*/ 105 w 1113"/>
              <a:gd name="T11" fmla="*/ 685 h 757"/>
              <a:gd name="T12" fmla="*/ 0 w 1113"/>
              <a:gd name="T13" fmla="*/ 685 h 757"/>
              <a:gd name="T14" fmla="*/ 0 w 1113"/>
              <a:gd name="T15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3" h="757">
                <a:moveTo>
                  <a:pt x="0" y="0"/>
                </a:moveTo>
                <a:lnTo>
                  <a:pt x="1113" y="0"/>
                </a:lnTo>
                <a:lnTo>
                  <a:pt x="1113" y="685"/>
                </a:lnTo>
                <a:lnTo>
                  <a:pt x="249" y="685"/>
                </a:lnTo>
                <a:lnTo>
                  <a:pt x="177" y="757"/>
                </a:lnTo>
                <a:lnTo>
                  <a:pt x="105" y="685"/>
                </a:lnTo>
                <a:lnTo>
                  <a:pt x="0" y="6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1472429" y="805029"/>
            <a:ext cx="2875399" cy="3362542"/>
          </a:xfrm>
          <a:custGeom>
            <a:avLst/>
            <a:gdLst>
              <a:gd name="T0" fmla="*/ 133 w 3381"/>
              <a:gd name="T1" fmla="*/ 2348 h 3999"/>
              <a:gd name="T2" fmla="*/ 0 w 3381"/>
              <a:gd name="T3" fmla="*/ 1703 h 3999"/>
              <a:gd name="T4" fmla="*/ 282 w 3381"/>
              <a:gd name="T5" fmla="*/ 767 h 3999"/>
              <a:gd name="T6" fmla="*/ 1039 w 3381"/>
              <a:gd name="T7" fmla="*/ 133 h 3999"/>
              <a:gd name="T8" fmla="*/ 1689 w 3381"/>
              <a:gd name="T9" fmla="*/ 0 h 3999"/>
              <a:gd name="T10" fmla="*/ 2885 w 3381"/>
              <a:gd name="T11" fmla="*/ 495 h 3999"/>
              <a:gd name="T12" fmla="*/ 3381 w 3381"/>
              <a:gd name="T13" fmla="*/ 1691 h 3999"/>
              <a:gd name="T14" fmla="*/ 3097 w 3381"/>
              <a:gd name="T15" fmla="*/ 2624 h 3999"/>
              <a:gd name="T16" fmla="*/ 2346 w 3381"/>
              <a:gd name="T17" fmla="*/ 3248 h 3999"/>
              <a:gd name="T18" fmla="*/ 2281 w 3381"/>
              <a:gd name="T19" fmla="*/ 3304 h 3999"/>
              <a:gd name="T20" fmla="*/ 2256 w 3381"/>
              <a:gd name="T21" fmla="*/ 3388 h 3999"/>
              <a:gd name="T22" fmla="*/ 2256 w 3381"/>
              <a:gd name="T23" fmla="*/ 3718 h 3999"/>
              <a:gd name="T24" fmla="*/ 1699 w 3381"/>
              <a:gd name="T25" fmla="*/ 3999 h 3999"/>
              <a:gd name="T26" fmla="*/ 1142 w 3381"/>
              <a:gd name="T27" fmla="*/ 3718 h 3999"/>
              <a:gd name="T28" fmla="*/ 1142 w 3381"/>
              <a:gd name="T29" fmla="*/ 3388 h 3999"/>
              <a:gd name="T30" fmla="*/ 1354 w 3381"/>
              <a:gd name="T31" fmla="*/ 2691 h 3999"/>
              <a:gd name="T32" fmla="*/ 1916 w 3381"/>
              <a:gd name="T33" fmla="*/ 2226 h 3999"/>
              <a:gd name="T34" fmla="*/ 2171 w 3381"/>
              <a:gd name="T35" fmla="*/ 2011 h 3999"/>
              <a:gd name="T36" fmla="*/ 2267 w 3381"/>
              <a:gd name="T37" fmla="*/ 1691 h 3999"/>
              <a:gd name="T38" fmla="*/ 2098 w 3381"/>
              <a:gd name="T39" fmla="*/ 1283 h 3999"/>
              <a:gd name="T40" fmla="*/ 1689 w 3381"/>
              <a:gd name="T41" fmla="*/ 1113 h 3999"/>
              <a:gd name="T42" fmla="*/ 1469 w 3381"/>
              <a:gd name="T43" fmla="*/ 1155 h 3999"/>
              <a:gd name="T44" fmla="*/ 1212 w 3381"/>
              <a:gd name="T45" fmla="*/ 1375 h 3999"/>
              <a:gd name="T46" fmla="*/ 1113 w 3381"/>
              <a:gd name="T47" fmla="*/ 1703 h 3999"/>
              <a:gd name="T48" fmla="*/ 1155 w 3381"/>
              <a:gd name="T49" fmla="*/ 1918 h 3999"/>
              <a:gd name="T50" fmla="*/ 133 w 3381"/>
              <a:gd name="T51" fmla="*/ 2348 h 3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81" h="3999">
                <a:moveTo>
                  <a:pt x="133" y="2348"/>
                </a:moveTo>
                <a:cubicBezTo>
                  <a:pt x="42" y="2134"/>
                  <a:pt x="0" y="1915"/>
                  <a:pt x="0" y="1703"/>
                </a:cubicBezTo>
                <a:cubicBezTo>
                  <a:pt x="0" y="1368"/>
                  <a:pt x="102" y="1042"/>
                  <a:pt x="282" y="767"/>
                </a:cubicBezTo>
                <a:cubicBezTo>
                  <a:pt x="461" y="492"/>
                  <a:pt x="721" y="267"/>
                  <a:pt x="1039" y="133"/>
                </a:cubicBezTo>
                <a:cubicBezTo>
                  <a:pt x="1240" y="48"/>
                  <a:pt x="1459" y="0"/>
                  <a:pt x="1689" y="0"/>
                </a:cubicBezTo>
                <a:cubicBezTo>
                  <a:pt x="2156" y="0"/>
                  <a:pt x="2579" y="189"/>
                  <a:pt x="2885" y="495"/>
                </a:cubicBezTo>
                <a:cubicBezTo>
                  <a:pt x="3191" y="802"/>
                  <a:pt x="3381" y="1224"/>
                  <a:pt x="3381" y="1691"/>
                </a:cubicBezTo>
                <a:cubicBezTo>
                  <a:pt x="3381" y="2028"/>
                  <a:pt x="3278" y="2352"/>
                  <a:pt x="3097" y="2624"/>
                </a:cubicBezTo>
                <a:cubicBezTo>
                  <a:pt x="2918" y="2895"/>
                  <a:pt x="2659" y="3115"/>
                  <a:pt x="2346" y="3248"/>
                </a:cubicBezTo>
                <a:cubicBezTo>
                  <a:pt x="2320" y="3259"/>
                  <a:pt x="2298" y="3279"/>
                  <a:pt x="2281" y="3304"/>
                </a:cubicBezTo>
                <a:cubicBezTo>
                  <a:pt x="2265" y="3328"/>
                  <a:pt x="2256" y="3357"/>
                  <a:pt x="2256" y="3388"/>
                </a:cubicBezTo>
                <a:lnTo>
                  <a:pt x="2256" y="3718"/>
                </a:lnTo>
                <a:lnTo>
                  <a:pt x="1699" y="3999"/>
                </a:lnTo>
                <a:lnTo>
                  <a:pt x="1142" y="3718"/>
                </a:lnTo>
                <a:lnTo>
                  <a:pt x="1142" y="3388"/>
                </a:lnTo>
                <a:cubicBezTo>
                  <a:pt x="1142" y="3137"/>
                  <a:pt x="1219" y="2895"/>
                  <a:pt x="1354" y="2691"/>
                </a:cubicBezTo>
                <a:cubicBezTo>
                  <a:pt x="1488" y="2489"/>
                  <a:pt x="1681" y="2325"/>
                  <a:pt x="1916" y="2226"/>
                </a:cubicBezTo>
                <a:cubicBezTo>
                  <a:pt x="2020" y="2181"/>
                  <a:pt x="2108" y="2106"/>
                  <a:pt x="2171" y="2011"/>
                </a:cubicBezTo>
                <a:cubicBezTo>
                  <a:pt x="2232" y="1918"/>
                  <a:pt x="2267" y="1808"/>
                  <a:pt x="2267" y="1691"/>
                </a:cubicBezTo>
                <a:cubicBezTo>
                  <a:pt x="2267" y="1532"/>
                  <a:pt x="2203" y="1387"/>
                  <a:pt x="2098" y="1283"/>
                </a:cubicBezTo>
                <a:cubicBezTo>
                  <a:pt x="1993" y="1178"/>
                  <a:pt x="1849" y="1113"/>
                  <a:pt x="1689" y="1113"/>
                </a:cubicBezTo>
                <a:cubicBezTo>
                  <a:pt x="1606" y="1113"/>
                  <a:pt x="1532" y="1128"/>
                  <a:pt x="1469" y="1155"/>
                </a:cubicBezTo>
                <a:cubicBezTo>
                  <a:pt x="1365" y="1199"/>
                  <a:pt x="1276" y="1278"/>
                  <a:pt x="1212" y="1375"/>
                </a:cubicBezTo>
                <a:cubicBezTo>
                  <a:pt x="1149" y="1472"/>
                  <a:pt x="1113" y="1586"/>
                  <a:pt x="1113" y="1703"/>
                </a:cubicBezTo>
                <a:cubicBezTo>
                  <a:pt x="1113" y="1777"/>
                  <a:pt x="1127" y="1850"/>
                  <a:pt x="1155" y="1918"/>
                </a:cubicBezTo>
                <a:lnTo>
                  <a:pt x="133" y="2348"/>
                </a:lnTo>
                <a:close/>
              </a:path>
            </a:pathLst>
          </a:custGeom>
          <a:solidFill>
            <a:schemeClr val="accent4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5" name="Freeform 9"/>
          <p:cNvSpPr>
            <a:spLocks/>
          </p:cNvSpPr>
          <p:nvPr/>
        </p:nvSpPr>
        <p:spPr bwMode="auto">
          <a:xfrm>
            <a:off x="2203383" y="805032"/>
            <a:ext cx="1967317" cy="1214575"/>
          </a:xfrm>
          <a:custGeom>
            <a:avLst/>
            <a:gdLst>
              <a:gd name="T0" fmla="*/ 0 w 2313"/>
              <a:gd name="T1" fmla="*/ 221 h 1445"/>
              <a:gd name="T2" fmla="*/ 179 w 2313"/>
              <a:gd name="T3" fmla="*/ 133 h 1445"/>
              <a:gd name="T4" fmla="*/ 829 w 2313"/>
              <a:gd name="T5" fmla="*/ 0 h 1445"/>
              <a:gd name="T6" fmla="*/ 2025 w 2313"/>
              <a:gd name="T7" fmla="*/ 495 h 1445"/>
              <a:gd name="T8" fmla="*/ 2313 w 2313"/>
              <a:gd name="T9" fmla="*/ 879 h 1445"/>
              <a:gd name="T10" fmla="*/ 1353 w 2313"/>
              <a:gd name="T11" fmla="*/ 1445 h 1445"/>
              <a:gd name="T12" fmla="*/ 1238 w 2313"/>
              <a:gd name="T13" fmla="*/ 1283 h 1445"/>
              <a:gd name="T14" fmla="*/ 829 w 2313"/>
              <a:gd name="T15" fmla="*/ 1113 h 1445"/>
              <a:gd name="T16" fmla="*/ 609 w 2313"/>
              <a:gd name="T17" fmla="*/ 1155 h 1445"/>
              <a:gd name="T18" fmla="*/ 552 w 2313"/>
              <a:gd name="T19" fmla="*/ 1184 h 1445"/>
              <a:gd name="T20" fmla="*/ 0 w 2313"/>
              <a:gd name="T21" fmla="*/ 22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3" h="1445">
                <a:moveTo>
                  <a:pt x="0" y="221"/>
                </a:moveTo>
                <a:cubicBezTo>
                  <a:pt x="57" y="189"/>
                  <a:pt x="117" y="159"/>
                  <a:pt x="179" y="133"/>
                </a:cubicBezTo>
                <a:cubicBezTo>
                  <a:pt x="380" y="48"/>
                  <a:pt x="599" y="0"/>
                  <a:pt x="829" y="0"/>
                </a:cubicBezTo>
                <a:cubicBezTo>
                  <a:pt x="1296" y="0"/>
                  <a:pt x="1719" y="189"/>
                  <a:pt x="2025" y="495"/>
                </a:cubicBezTo>
                <a:cubicBezTo>
                  <a:pt x="2138" y="609"/>
                  <a:pt x="2236" y="738"/>
                  <a:pt x="2313" y="879"/>
                </a:cubicBezTo>
                <a:lnTo>
                  <a:pt x="1353" y="1445"/>
                </a:lnTo>
                <a:cubicBezTo>
                  <a:pt x="1324" y="1385"/>
                  <a:pt x="1285" y="1330"/>
                  <a:pt x="1238" y="1283"/>
                </a:cubicBezTo>
                <a:cubicBezTo>
                  <a:pt x="1133" y="1178"/>
                  <a:pt x="989" y="1113"/>
                  <a:pt x="829" y="1113"/>
                </a:cubicBezTo>
                <a:cubicBezTo>
                  <a:pt x="746" y="1113"/>
                  <a:pt x="672" y="1128"/>
                  <a:pt x="609" y="1155"/>
                </a:cubicBezTo>
                <a:cubicBezTo>
                  <a:pt x="590" y="1163"/>
                  <a:pt x="570" y="1173"/>
                  <a:pt x="552" y="1184"/>
                </a:cubicBezTo>
                <a:lnTo>
                  <a:pt x="0" y="221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8" name="Freeform 10"/>
          <p:cNvSpPr>
            <a:spLocks/>
          </p:cNvSpPr>
          <p:nvPr/>
        </p:nvSpPr>
        <p:spPr bwMode="auto">
          <a:xfrm>
            <a:off x="3240180" y="1493404"/>
            <a:ext cx="1107648" cy="1754776"/>
          </a:xfrm>
          <a:custGeom>
            <a:avLst/>
            <a:gdLst>
              <a:gd name="T0" fmla="*/ 1061 w 1303"/>
              <a:gd name="T1" fmla="*/ 0 h 2087"/>
              <a:gd name="T2" fmla="*/ 1303 w 1303"/>
              <a:gd name="T3" fmla="*/ 872 h 2087"/>
              <a:gd name="T4" fmla="*/ 1019 w 1303"/>
              <a:gd name="T5" fmla="*/ 1805 h 2087"/>
              <a:gd name="T6" fmla="*/ 785 w 1303"/>
              <a:gd name="T7" fmla="*/ 2087 h 2087"/>
              <a:gd name="T8" fmla="*/ 0 w 1303"/>
              <a:gd name="T9" fmla="*/ 1301 h 2087"/>
              <a:gd name="T10" fmla="*/ 93 w 1303"/>
              <a:gd name="T11" fmla="*/ 1192 h 2087"/>
              <a:gd name="T12" fmla="*/ 189 w 1303"/>
              <a:gd name="T13" fmla="*/ 872 h 2087"/>
              <a:gd name="T14" fmla="*/ 101 w 1303"/>
              <a:gd name="T15" fmla="*/ 566 h 2087"/>
              <a:gd name="T16" fmla="*/ 1061 w 1303"/>
              <a:gd name="T17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2087">
                <a:moveTo>
                  <a:pt x="1061" y="0"/>
                </a:moveTo>
                <a:cubicBezTo>
                  <a:pt x="1214" y="255"/>
                  <a:pt x="1303" y="553"/>
                  <a:pt x="1303" y="872"/>
                </a:cubicBezTo>
                <a:cubicBezTo>
                  <a:pt x="1303" y="1209"/>
                  <a:pt x="1200" y="1533"/>
                  <a:pt x="1019" y="1805"/>
                </a:cubicBezTo>
                <a:cubicBezTo>
                  <a:pt x="952" y="1907"/>
                  <a:pt x="874" y="2001"/>
                  <a:pt x="785" y="2087"/>
                </a:cubicBezTo>
                <a:lnTo>
                  <a:pt x="0" y="1301"/>
                </a:lnTo>
                <a:cubicBezTo>
                  <a:pt x="35" y="1269"/>
                  <a:pt x="66" y="1232"/>
                  <a:pt x="93" y="1192"/>
                </a:cubicBezTo>
                <a:cubicBezTo>
                  <a:pt x="154" y="1099"/>
                  <a:pt x="189" y="989"/>
                  <a:pt x="189" y="872"/>
                </a:cubicBezTo>
                <a:cubicBezTo>
                  <a:pt x="189" y="760"/>
                  <a:pt x="157" y="655"/>
                  <a:pt x="101" y="566"/>
                </a:cubicBezTo>
                <a:lnTo>
                  <a:pt x="1061" y="0"/>
                </a:lnTo>
                <a:close/>
              </a:path>
            </a:pathLst>
          </a:custGeom>
          <a:solidFill>
            <a:schemeClr val="accent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51" name="Freeform 11"/>
          <p:cNvSpPr>
            <a:spLocks/>
          </p:cNvSpPr>
          <p:nvPr/>
        </p:nvSpPr>
        <p:spPr bwMode="auto">
          <a:xfrm>
            <a:off x="1458257" y="989374"/>
            <a:ext cx="1215108" cy="1789778"/>
          </a:xfrm>
          <a:custGeom>
            <a:avLst/>
            <a:gdLst>
              <a:gd name="T0" fmla="*/ 149 w 1428"/>
              <a:gd name="T1" fmla="*/ 2129 h 2129"/>
              <a:gd name="T2" fmla="*/ 25 w 1428"/>
              <a:gd name="T3" fmla="*/ 1325 h 2129"/>
              <a:gd name="T4" fmla="*/ 296 w 1428"/>
              <a:gd name="T5" fmla="*/ 552 h 2129"/>
              <a:gd name="T6" fmla="*/ 554 w 1428"/>
              <a:gd name="T7" fmla="*/ 242 h 2129"/>
              <a:gd name="T8" fmla="*/ 880 w 1428"/>
              <a:gd name="T9" fmla="*/ 0 h 2129"/>
              <a:gd name="T10" fmla="*/ 1428 w 1428"/>
              <a:gd name="T11" fmla="*/ 965 h 2129"/>
              <a:gd name="T12" fmla="*/ 1319 w 1428"/>
              <a:gd name="T13" fmla="*/ 1046 h 2129"/>
              <a:gd name="T14" fmla="*/ 1227 w 1428"/>
              <a:gd name="T15" fmla="*/ 1157 h 2129"/>
              <a:gd name="T16" fmla="*/ 1130 w 1428"/>
              <a:gd name="T17" fmla="*/ 1429 h 2129"/>
              <a:gd name="T18" fmla="*/ 1171 w 1428"/>
              <a:gd name="T19" fmla="*/ 1699 h 2129"/>
              <a:gd name="T20" fmla="*/ 149 w 1428"/>
              <a:gd name="T21" fmla="*/ 2129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8" h="2129">
                <a:moveTo>
                  <a:pt x="149" y="2129"/>
                </a:moveTo>
                <a:cubicBezTo>
                  <a:pt x="37" y="1865"/>
                  <a:pt x="0" y="1590"/>
                  <a:pt x="25" y="1325"/>
                </a:cubicBezTo>
                <a:cubicBezTo>
                  <a:pt x="52" y="1048"/>
                  <a:pt x="147" y="782"/>
                  <a:pt x="296" y="552"/>
                </a:cubicBezTo>
                <a:cubicBezTo>
                  <a:pt x="370" y="438"/>
                  <a:pt x="457" y="334"/>
                  <a:pt x="554" y="242"/>
                </a:cubicBezTo>
                <a:cubicBezTo>
                  <a:pt x="651" y="149"/>
                  <a:pt x="761" y="68"/>
                  <a:pt x="880" y="0"/>
                </a:cubicBezTo>
                <a:lnTo>
                  <a:pt x="1428" y="965"/>
                </a:lnTo>
                <a:cubicBezTo>
                  <a:pt x="1389" y="987"/>
                  <a:pt x="1353" y="1015"/>
                  <a:pt x="1319" y="1046"/>
                </a:cubicBezTo>
                <a:cubicBezTo>
                  <a:pt x="1283" y="1080"/>
                  <a:pt x="1252" y="1117"/>
                  <a:pt x="1227" y="1157"/>
                </a:cubicBezTo>
                <a:cubicBezTo>
                  <a:pt x="1173" y="1239"/>
                  <a:pt x="1139" y="1333"/>
                  <a:pt x="1130" y="1429"/>
                </a:cubicBezTo>
                <a:cubicBezTo>
                  <a:pt x="1122" y="1519"/>
                  <a:pt x="1134" y="1611"/>
                  <a:pt x="1171" y="1699"/>
                </a:cubicBezTo>
                <a:lnTo>
                  <a:pt x="149" y="2129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60925" y="756121"/>
            <a:ext cx="3778152" cy="3761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7681" tIns="33841" rIns="67681" bIns="33841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5" y="3348408"/>
            <a:ext cx="1737363" cy="1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8397" y="971550"/>
            <a:ext cx="9388373" cy="1123950"/>
            <a:chOff x="1027113" y="971550"/>
            <a:chExt cx="7937500" cy="1123950"/>
          </a:xfrm>
        </p:grpSpPr>
        <p:sp>
          <p:nvSpPr>
            <p:cNvPr id="50" name="圆角矩形 49"/>
            <p:cNvSpPr/>
            <p:nvPr/>
          </p:nvSpPr>
          <p:spPr>
            <a:xfrm>
              <a:off x="1027113" y="971550"/>
              <a:ext cx="7937500" cy="112395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anchor="ctr"/>
            <a:lstStyle/>
            <a:p>
              <a:pPr algn="ctr" defTabSz="9678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00" kern="0">
                <a:solidFill>
                  <a:schemeClr val="accent6">
                    <a:lumMod val="90000"/>
                    <a:lumOff val="10000"/>
                  </a:schemeClr>
                </a:solidFill>
                <a:latin typeface="Calibri"/>
                <a:ea typeface="+mn-ea"/>
              </a:endParaRPr>
            </a:p>
          </p:txBody>
        </p:sp>
        <p:grpSp>
          <p:nvGrpSpPr>
            <p:cNvPr id="51" name="组合 3"/>
            <p:cNvGrpSpPr>
              <a:grpSpLocks/>
            </p:cNvGrpSpPr>
            <p:nvPr/>
          </p:nvGrpSpPr>
          <p:grpSpPr bwMode="auto">
            <a:xfrm>
              <a:off x="1027114" y="1057275"/>
              <a:ext cx="2569077" cy="960438"/>
              <a:chOff x="619151" y="1291449"/>
              <a:chExt cx="2841491" cy="1106750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19151" y="1291449"/>
                <a:ext cx="2569968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7801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 b="1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TextBox 6"/>
              <p:cNvSpPr txBox="1">
                <a:spLocks noChangeArrowheads="1"/>
              </p:cNvSpPr>
              <p:nvPr/>
            </p:nvSpPr>
            <p:spPr bwMode="auto">
              <a:xfrm>
                <a:off x="646606" y="1314469"/>
                <a:ext cx="2814036" cy="957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25146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29718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34290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38862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sóc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sói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sáo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sít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sên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sam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sò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sứa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sán</a:t>
                </a:r>
                <a:endPara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文本框 58"/>
          <p:cNvSpPr txBox="1"/>
          <p:nvPr/>
        </p:nvSpPr>
        <p:spPr>
          <a:xfrm>
            <a:off x="3117404" y="1077252"/>
            <a:ext cx="6640065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xóc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xóc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đòn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 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mòn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gỗ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trộn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ngồi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nhau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</a:p>
        </p:txBody>
      </p:sp>
      <p:sp>
        <p:nvSpPr>
          <p:cNvPr id="56" name="圆角矩形 55"/>
          <p:cNvSpPr/>
          <p:nvPr/>
        </p:nvSpPr>
        <p:spPr>
          <a:xfrm>
            <a:off x="135716" y="2916361"/>
            <a:ext cx="9388372" cy="11239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kern="0">
              <a:solidFill>
                <a:schemeClr val="accent6">
                  <a:lumMod val="90000"/>
                  <a:lumOff val="1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57" name="文本框 58"/>
          <p:cNvSpPr txBox="1"/>
          <p:nvPr/>
        </p:nvSpPr>
        <p:spPr>
          <a:xfrm>
            <a:off x="3028038" y="3089398"/>
            <a:ext cx="6352033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algn="just"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xi (xi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61" name="组合 13"/>
          <p:cNvGrpSpPr>
            <a:grpSpLocks/>
          </p:cNvGrpSpPr>
          <p:nvPr/>
        </p:nvGrpSpPr>
        <p:grpSpPr bwMode="auto">
          <a:xfrm>
            <a:off x="108397" y="2998911"/>
            <a:ext cx="2862963" cy="958850"/>
            <a:chOff x="485089" y="1291449"/>
            <a:chExt cx="2710181" cy="1106750"/>
          </a:xfrm>
        </p:grpSpPr>
        <p:sp>
          <p:nvSpPr>
            <p:cNvPr id="64" name="圆角矩形 63"/>
            <p:cNvSpPr/>
            <p:nvPr/>
          </p:nvSpPr>
          <p:spPr>
            <a:xfrm>
              <a:off x="510949" y="1291449"/>
              <a:ext cx="2667889" cy="1106750"/>
            </a:xfrm>
            <a:prstGeom prst="roundRect">
              <a:avLst>
                <a:gd name="adj" fmla="val 1088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80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b="1">
                <a:latin typeface="微软雅黑" panose="020B0503020204020204" pitchFamily="34" charset="-122"/>
              </a:endParaRPr>
            </a:p>
          </p:txBody>
        </p:sp>
        <p:sp>
          <p:nvSpPr>
            <p:cNvPr id="65" name="TextBox 17"/>
            <p:cNvSpPr txBox="1">
              <a:spLocks noChangeArrowheads="1"/>
            </p:cNvSpPr>
            <p:nvPr/>
          </p:nvSpPr>
          <p:spPr bwMode="auto">
            <a:xfrm>
              <a:off x="485089" y="1292593"/>
              <a:ext cx="2710181" cy="9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sả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sung,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sâm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sắn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sấu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sậy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sồi</a:t>
              </a:r>
              <a:endPara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33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34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3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4087116"/>
            <a:ext cx="785354" cy="1133501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2" y="4451700"/>
            <a:ext cx="582641" cy="840925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0" y="4090555"/>
            <a:ext cx="785354" cy="1133501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5" y="4383131"/>
            <a:ext cx="582641" cy="840925"/>
          </a:xfrm>
          <a:prstGeom prst="rect">
            <a:avLst/>
          </a:prstGeom>
        </p:spPr>
      </p:pic>
      <p:pic>
        <p:nvPicPr>
          <p:cNvPr id="4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37" y="4362868"/>
            <a:ext cx="582641" cy="840925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5" y="4001723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allAtOnce"/>
      <p:bldP spid="56" grpId="0" animBg="1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1: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Nghe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–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viết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8"/>
          <p:cNvSpPr/>
          <p:nvPr/>
        </p:nvSpPr>
        <p:spPr bwMode="auto">
          <a:xfrm>
            <a:off x="5941045" y="1476201"/>
            <a:ext cx="3780805" cy="153749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zh-CN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</a:endParaRPr>
          </a:p>
        </p:txBody>
      </p:sp>
      <p:sp>
        <p:nvSpPr>
          <p:cNvPr id="27" name="Cloud Callout 9"/>
          <p:cNvSpPr/>
          <p:nvPr/>
        </p:nvSpPr>
        <p:spPr bwMode="auto">
          <a:xfrm>
            <a:off x="324421" y="2556321"/>
            <a:ext cx="3024336" cy="1624814"/>
          </a:xfrm>
          <a:prstGeom prst="cloudCallout">
            <a:avLst>
              <a:gd name="adj1" fmla="val 68799"/>
              <a:gd name="adj2" fmla="val 17194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loud Callout 12"/>
          <p:cNvSpPr/>
          <p:nvPr/>
        </p:nvSpPr>
        <p:spPr bwMode="auto">
          <a:xfrm>
            <a:off x="2622471" y="1180766"/>
            <a:ext cx="3024336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0" y="2878769"/>
            <a:ext cx="4006386" cy="2349143"/>
          </a:xfrm>
          <a:prstGeom prst="rect">
            <a:avLst/>
          </a:prstGeom>
        </p:spPr>
      </p:pic>
      <p:sp>
        <p:nvSpPr>
          <p:cNvPr id="8" name="文本框 6"/>
          <p:cNvSpPr>
            <a:spLocks noChangeArrowheads="1"/>
          </p:cNvSpPr>
          <p:nvPr/>
        </p:nvSpPr>
        <p:spPr bwMode="auto">
          <a:xfrm>
            <a:off x="3780805" y="4185274"/>
            <a:ext cx="1872208" cy="5616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60" tIns="34279" rIns="68560" bIns="3427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Dặn</a:t>
            </a:r>
            <a:r>
              <a:rPr lang="en-US" altLang="zh-CN" sz="32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dò</a:t>
            </a:r>
            <a:endParaRPr lang="zh-CN" altLang="en-US" sz="32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" y="1422714"/>
            <a:ext cx="9715520" cy="39827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40" y="1075010"/>
            <a:ext cx="1178431" cy="16458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29" y="436505"/>
            <a:ext cx="589216" cy="8229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29551" y="1099852"/>
            <a:ext cx="49238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Chúc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các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học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tốt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</a:p>
        </p:txBody>
      </p:sp>
      <p:pic>
        <p:nvPicPr>
          <p:cNvPr id="13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4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6EFB349E-A680-4D6B-9855-BCE36DE9C821}"/>
              </a:ext>
            </a:extLst>
          </p:cNvPr>
          <p:cNvSpPr txBox="1"/>
          <p:nvPr/>
        </p:nvSpPr>
        <p:spPr>
          <a:xfrm>
            <a:off x="4643839" y="3016161"/>
            <a:ext cx="4520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GV: NGUYỄN HỒNG HẠNH – 5A2</a:t>
            </a:r>
            <a:endParaRPr lang="vi-VN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98797" y="541252"/>
            <a:ext cx="8610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8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852813" y="529688"/>
            <a:ext cx="5770134" cy="2304256"/>
          </a:xfrm>
          <a:prstGeom prst="wedgeEllipseCallout">
            <a:avLst>
              <a:gd name="adj1" fmla="val -59590"/>
              <a:gd name="adj2" fmla="val 422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068837" y="1153616"/>
            <a:ext cx="49685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8" y="1548209"/>
            <a:ext cx="2448272" cy="3158672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675"/>
            <a:ext cx="1385567" cy="228681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1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2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3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5870" r="27233" b="15336"/>
          <a:stretch/>
        </p:blipFill>
        <p:spPr>
          <a:xfrm flipH="1">
            <a:off x="0" y="2196281"/>
            <a:ext cx="2428915" cy="26766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40645" y="540097"/>
            <a:ext cx="7200800" cy="1656184"/>
          </a:xfrm>
          <a:prstGeom prst="wedgeRoundRectCallout">
            <a:avLst>
              <a:gd name="adj1" fmla="val -52940"/>
              <a:gd name="adj2" fmla="val 920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771390" y="756363"/>
            <a:ext cx="66260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09" y="2554934"/>
            <a:ext cx="1178431" cy="1645854"/>
          </a:xfrm>
          <a:prstGeom prst="rect">
            <a:avLst/>
          </a:prstGeom>
        </p:spPr>
      </p:pic>
      <p:pic>
        <p:nvPicPr>
          <p:cNvPr id="7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65" y="2302162"/>
            <a:ext cx="589216" cy="822927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53" y="2713626"/>
            <a:ext cx="1908597" cy="26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31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y thảo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" y="972144"/>
            <a:ext cx="4427987" cy="3457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60925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endParaRPr lang="vi-VN" sz="2800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28129"/>
            <a:ext cx="4762500" cy="3457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loud Callout 4"/>
          <p:cNvSpPr/>
          <p:nvPr/>
        </p:nvSpPr>
        <p:spPr>
          <a:xfrm>
            <a:off x="5364981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2800" dirty="0"/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721850" cy="5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677" y="540097"/>
            <a:ext cx="445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6016" y="190824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2733" y="1908248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4902" y="1908248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7961" y="1908248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3642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86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4902" y="1908249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2587" y="1899538"/>
            <a:ext cx="62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747</Words>
  <Application>Microsoft Office PowerPoint</Application>
  <PresentationFormat>Custom</PresentationFormat>
  <Paragraphs>104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微软雅黑</vt:lpstr>
      <vt:lpstr>Arial</vt:lpstr>
      <vt:lpstr>Calibri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Administrator</dc:creator>
  <cp:lastModifiedBy>Nguyễn Hồng Hạnh</cp:lastModifiedBy>
  <cp:revision>401</cp:revision>
  <dcterms:created xsi:type="dcterms:W3CDTF">2013-07-25T03:25:48Z</dcterms:created>
  <dcterms:modified xsi:type="dcterms:W3CDTF">2022-11-18T16:41:24Z</dcterms:modified>
</cp:coreProperties>
</file>