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77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2926-7907-4CC2-BDD3-F76B2B9CCD4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7F5C-0CF3-4362-A66A-A972B9B8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6101" y="2529453"/>
            <a:ext cx="3779798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TIẾT 1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16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61637" r="6712" b="4623"/>
          <a:stretch/>
        </p:blipFill>
        <p:spPr>
          <a:xfrm>
            <a:off x="689440" y="365125"/>
            <a:ext cx="10811394" cy="5984160"/>
          </a:xfrm>
        </p:spPr>
      </p:pic>
      <p:cxnSp>
        <p:nvCxnSpPr>
          <p:cNvPr id="6" name="Straight Connector 5"/>
          <p:cNvCxnSpPr/>
          <p:nvPr/>
        </p:nvCxnSpPr>
        <p:spPr>
          <a:xfrm>
            <a:off x="5589431" y="2665927"/>
            <a:ext cx="1506828" cy="850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15377" y="4597758"/>
            <a:ext cx="1580882" cy="1048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89431" y="2665927"/>
            <a:ext cx="1506828" cy="1931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41324" y="3820732"/>
            <a:ext cx="1654935" cy="1627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6692" y="2289264"/>
            <a:ext cx="480382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TIẾT 3</a:t>
            </a:r>
            <a:endParaRPr lang="en-US" sz="8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8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678" y="1825626"/>
            <a:ext cx="13036311" cy="26088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477" y="0"/>
            <a:ext cx="15114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ontent (2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8646" r="45328"/>
          <a:stretch/>
        </p:blipFill>
        <p:spPr bwMode="auto">
          <a:xfrm>
            <a:off x="3220279" y="365125"/>
            <a:ext cx="5380383" cy="63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ontent (2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8774" r="45328" b="46939"/>
          <a:stretch/>
        </p:blipFill>
        <p:spPr bwMode="auto">
          <a:xfrm>
            <a:off x="978795" y="1068946"/>
            <a:ext cx="9659154" cy="48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979572" y="2328930"/>
            <a:ext cx="566670" cy="156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13083" y="5142673"/>
            <a:ext cx="636968" cy="124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79572" y="3466150"/>
            <a:ext cx="566670" cy="1309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51183" y="2835790"/>
            <a:ext cx="598868" cy="1260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2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54543" r="45328" b="23402"/>
          <a:stretch/>
        </p:blipFill>
        <p:spPr bwMode="auto">
          <a:xfrm>
            <a:off x="838200" y="365125"/>
            <a:ext cx="10237630" cy="5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8597" y="4868214"/>
            <a:ext cx="1648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8219" y="5095741"/>
            <a:ext cx="1648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</a:rPr>
              <a:t>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7841" y="5095741"/>
            <a:ext cx="1648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nhấp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ontent (2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75672" r="54779" b="4498"/>
          <a:stretch/>
        </p:blipFill>
        <p:spPr bwMode="auto">
          <a:xfrm>
            <a:off x="632138" y="365125"/>
            <a:ext cx="10471630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4693" y="2878097"/>
            <a:ext cx="636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bé tập đi xe đạp  .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405" y="4815264"/>
            <a:ext cx="549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trời sắp mưa.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966692" y="2289264"/>
            <a:ext cx="480382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TIẾT 4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010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426" y="2003316"/>
            <a:ext cx="11844107" cy="27783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30178" y="177690"/>
            <a:ext cx="13732298" cy="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ontent (23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t="8646" r="2474"/>
          <a:stretch/>
        </p:blipFill>
        <p:spPr bwMode="auto">
          <a:xfrm>
            <a:off x="3246782" y="177691"/>
            <a:ext cx="6612835" cy="65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23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t="17199" r="2474" b="47428"/>
          <a:stretch/>
        </p:blipFill>
        <p:spPr bwMode="auto">
          <a:xfrm>
            <a:off x="838200" y="365124"/>
            <a:ext cx="10662634" cy="65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56846" y="1957588"/>
            <a:ext cx="669701" cy="3606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6846" y="3277100"/>
            <a:ext cx="513009" cy="1936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67789" y="4803820"/>
            <a:ext cx="745901" cy="1416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67789" y="2262388"/>
            <a:ext cx="729804" cy="35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23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t="52785" r="2474" b="24232"/>
          <a:stretch/>
        </p:blipFill>
        <p:spPr bwMode="auto">
          <a:xfrm>
            <a:off x="567372" y="862883"/>
            <a:ext cx="11057256" cy="43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0522" y="4539510"/>
            <a:ext cx="305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loáp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0909" y="4539510"/>
            <a:ext cx="305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lôùp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4908" y="4521037"/>
            <a:ext cx="305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choùp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r="2049"/>
          <a:stretch/>
        </p:blipFill>
        <p:spPr>
          <a:xfrm>
            <a:off x="2743199" y="0"/>
            <a:ext cx="6323527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ontent (23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t="75768" r="2474" b="6657"/>
          <a:stretch/>
        </p:blipFill>
        <p:spPr bwMode="auto">
          <a:xfrm>
            <a:off x="400317" y="365125"/>
            <a:ext cx="11137197" cy="43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890" y="2962141"/>
            <a:ext cx="19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221" y="3856770"/>
            <a:ext cx="19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lộp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độp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10085" r="4842" b="57946"/>
          <a:stretch/>
        </p:blipFill>
        <p:spPr>
          <a:xfrm>
            <a:off x="708338" y="365125"/>
            <a:ext cx="10290219" cy="58118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50783" y="2112135"/>
            <a:ext cx="746975" cy="1700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43292" y="5170867"/>
            <a:ext cx="612821" cy="45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98383" y="3151288"/>
            <a:ext cx="961622" cy="1407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8166" y="1566929"/>
            <a:ext cx="594575" cy="364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42245" r="4283" b="31494"/>
          <a:stretch/>
        </p:blipFill>
        <p:spPr>
          <a:xfrm>
            <a:off x="1183247" y="1027906"/>
            <a:ext cx="9825506" cy="4361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6581" y="4436756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8778" y="4668560"/>
            <a:ext cx="142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1721" y="4607004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66794" r="3166" b="1427"/>
          <a:stretch/>
        </p:blipFill>
        <p:spPr>
          <a:xfrm>
            <a:off x="934326" y="365125"/>
            <a:ext cx="10323348" cy="59271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54580" y="2962141"/>
            <a:ext cx="1558344" cy="2305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54580" y="4197039"/>
            <a:ext cx="1455313" cy="1070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54580" y="3114541"/>
            <a:ext cx="1455313" cy="930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6101" y="2568090"/>
            <a:ext cx="3779798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TIẾT 2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71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r="6712"/>
          <a:stretch/>
        </p:blipFill>
        <p:spPr>
          <a:xfrm>
            <a:off x="3013656" y="94669"/>
            <a:ext cx="6400800" cy="6862755"/>
          </a:xfrm>
        </p:spPr>
      </p:pic>
    </p:spTree>
    <p:extLst>
      <p:ext uri="{BB962C8B-B14F-4D97-AF65-F5344CB8AC3E}">
        <p14:creationId xmlns:p14="http://schemas.microsoft.com/office/powerpoint/2010/main" val="25227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8629" r="10443" b="80404"/>
          <a:stretch/>
        </p:blipFill>
        <p:spPr>
          <a:xfrm>
            <a:off x="673995" y="1360498"/>
            <a:ext cx="10844010" cy="3953814"/>
          </a:xfrm>
        </p:spPr>
      </p:pic>
      <p:sp>
        <p:nvSpPr>
          <p:cNvPr id="5" name="Oval 4"/>
          <p:cNvSpPr/>
          <p:nvPr/>
        </p:nvSpPr>
        <p:spPr>
          <a:xfrm>
            <a:off x="6284890" y="2828690"/>
            <a:ext cx="953037" cy="1017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57752" y="4337665"/>
            <a:ext cx="953037" cy="1017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8096" y="3795311"/>
            <a:ext cx="953037" cy="1017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94890" y="3209290"/>
            <a:ext cx="953037" cy="1017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94890" y="4475040"/>
            <a:ext cx="953037" cy="1017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9016" r="6712" b="38068"/>
          <a:stretch/>
        </p:blipFill>
        <p:spPr>
          <a:xfrm>
            <a:off x="1605566" y="231819"/>
            <a:ext cx="9838386" cy="6278907"/>
          </a:xfrm>
        </p:spPr>
      </p:pic>
      <p:sp>
        <p:nvSpPr>
          <p:cNvPr id="6" name="TextBox 5"/>
          <p:cNvSpPr txBox="1"/>
          <p:nvPr/>
        </p:nvSpPr>
        <p:spPr>
          <a:xfrm>
            <a:off x="4095482" y="2779433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út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7758" y="2779433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vứt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3673" y="5698643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cút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481" y="5698643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sứt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</cp:revision>
  <dcterms:created xsi:type="dcterms:W3CDTF">2020-11-22T11:03:36Z</dcterms:created>
  <dcterms:modified xsi:type="dcterms:W3CDTF">2020-11-26T03:30:29Z</dcterms:modified>
</cp:coreProperties>
</file>