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8"/>
  </p:notesMasterIdLst>
  <p:sldIdLst>
    <p:sldId id="296" r:id="rId4"/>
    <p:sldId id="286" r:id="rId5"/>
    <p:sldId id="272" r:id="rId6"/>
    <p:sldId id="258" r:id="rId7"/>
    <p:sldId id="264" r:id="rId8"/>
    <p:sldId id="289" r:id="rId9"/>
    <p:sldId id="266" r:id="rId10"/>
    <p:sldId id="287" r:id="rId11"/>
    <p:sldId id="307" r:id="rId12"/>
    <p:sldId id="308" r:id="rId13"/>
    <p:sldId id="309" r:id="rId14"/>
    <p:sldId id="270" r:id="rId15"/>
    <p:sldId id="271" r:id="rId16"/>
    <p:sldId id="28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13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tags" Target="../tags/tag3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35904" y="5436408"/>
            <a:ext cx="3900805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Hành trang số (3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484" y="78512"/>
            <a:ext cx="2616784" cy="936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21" y="1246036"/>
            <a:ext cx="8280758" cy="4186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291" y="5664288"/>
            <a:ext cx="3809417" cy="981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442" y="141818"/>
            <a:ext cx="2481943" cy="94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60" y="1764110"/>
            <a:ext cx="8617054" cy="4741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563" y="705971"/>
            <a:ext cx="3828874" cy="1058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65" y="1322364"/>
            <a:ext cx="8460669" cy="4262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735" y="5696372"/>
            <a:ext cx="6312528" cy="1040527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10762" y="66260"/>
            <a:ext cx="5791199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40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  <a:endParaRPr lang="en-US" sz="40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810986" y="469420"/>
            <a:ext cx="298565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  <a:endParaRPr lang="en-US" sz="15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80" y="2604639"/>
            <a:ext cx="8006440" cy="378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11" y="1821863"/>
            <a:ext cx="7835877" cy="1890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11" y="4100925"/>
            <a:ext cx="7871377" cy="169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54" y="1996296"/>
            <a:ext cx="2971553" cy="318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443" y="1940024"/>
            <a:ext cx="2602273" cy="322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727" y="1858555"/>
            <a:ext cx="2348393" cy="332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69" y="2158100"/>
            <a:ext cx="7891061" cy="2048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Hành trang số (2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87</Words>
  <Application>WPS Presentation</Application>
  <PresentationFormat>On-screen Show (4:3)</PresentationFormat>
  <Paragraphs>10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9" baseType="lpstr">
      <vt:lpstr>Arial</vt:lpstr>
      <vt:lpstr>SimSun</vt:lpstr>
      <vt:lpstr>Wingdings</vt:lpstr>
      <vt:lpstr>Segoe UI</vt:lpstr>
      <vt:lpstr>Times New Roman</vt:lpstr>
      <vt:lpstr>Times New Roman</vt:lpstr>
      <vt:lpstr>Tahoma</vt:lpstr>
      <vt:lpstr>VNI-Avo</vt:lpstr>
      <vt:lpstr>Microsoft YaHei</vt:lpstr>
      <vt:lpstr>Arial Unicode MS</vt:lpstr>
      <vt:lpstr>Calibri Light</vt:lpstr>
      <vt:lpstr>Calibri</vt:lpstr>
      <vt:lpstr>SimHei</vt:lpstr>
      <vt:lpstr>Office Theme</vt:lpstr>
      <vt:lpstr>Bạn nhỏ 16x9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ngoc</cp:lastModifiedBy>
  <cp:revision>66</cp:revision>
  <dcterms:created xsi:type="dcterms:W3CDTF">2020-08-07T01:41:00Z</dcterms:created>
  <dcterms:modified xsi:type="dcterms:W3CDTF">2020-09-02T09:59:39Z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