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9" r:id="rId2"/>
  </p:sldMasterIdLst>
  <p:notesMasterIdLst>
    <p:notesMasterId r:id="rId44"/>
  </p:notesMasterIdLst>
  <p:sldIdLst>
    <p:sldId id="439" r:id="rId3"/>
    <p:sldId id="993" r:id="rId4"/>
    <p:sldId id="994" r:id="rId5"/>
    <p:sldId id="995" r:id="rId6"/>
    <p:sldId id="411" r:id="rId7"/>
    <p:sldId id="429" r:id="rId8"/>
    <p:sldId id="1029" r:id="rId9"/>
    <p:sldId id="443" r:id="rId10"/>
    <p:sldId id="518" r:id="rId11"/>
    <p:sldId id="1082" r:id="rId12"/>
    <p:sldId id="1084" r:id="rId13"/>
    <p:sldId id="1085" r:id="rId14"/>
    <p:sldId id="333" r:id="rId15"/>
    <p:sldId id="1077" r:id="rId16"/>
    <p:sldId id="1086" r:id="rId17"/>
    <p:sldId id="1092" r:id="rId18"/>
    <p:sldId id="1079" r:id="rId19"/>
    <p:sldId id="1090" r:id="rId20"/>
    <p:sldId id="278" r:id="rId21"/>
    <p:sldId id="1091" r:id="rId22"/>
    <p:sldId id="523" r:id="rId23"/>
    <p:sldId id="1061" r:id="rId24"/>
    <p:sldId id="1088" r:id="rId25"/>
    <p:sldId id="289" r:id="rId26"/>
    <p:sldId id="291" r:id="rId27"/>
    <p:sldId id="292" r:id="rId28"/>
    <p:sldId id="1093" r:id="rId29"/>
    <p:sldId id="423" r:id="rId30"/>
    <p:sldId id="528" r:id="rId31"/>
    <p:sldId id="307" r:id="rId32"/>
    <p:sldId id="1094" r:id="rId33"/>
    <p:sldId id="277" r:id="rId34"/>
    <p:sldId id="1089" r:id="rId35"/>
    <p:sldId id="945" r:id="rId36"/>
    <p:sldId id="409" r:id="rId37"/>
    <p:sldId id="256" r:id="rId38"/>
    <p:sldId id="257" r:id="rId39"/>
    <p:sldId id="258" r:id="rId40"/>
    <p:sldId id="1056" r:id="rId41"/>
    <p:sldId id="1057" r:id="rId42"/>
    <p:sldId id="398" r:id="rId43"/>
  </p:sldIdLst>
  <p:sldSz cx="12192000" cy="6858000"/>
  <p:notesSz cx="6858000" cy="9144000"/>
  <p:embeddedFontLst>
    <p:embeddedFont>
      <p:font typeface=".Vn3DH" panose="020B7200000000000000" pitchFamily="34" charset="0"/>
      <p:regular r:id="rId45"/>
    </p:embeddedFont>
    <p:embeddedFont>
      <p:font typeface=".VnAvant" panose="020B7200000000000000" pitchFamily="34" charset="0"/>
      <p:regular r:id="rId46"/>
      <p:bold r:id="rId47"/>
      <p:italic r:id="rId48"/>
      <p:boldItalic r:id="rId49"/>
    </p:embeddedFont>
    <p:embeddedFont>
      <p:font typeface=".VnCooper" panose="020B7200000000000000" pitchFamily="34" charset="0"/>
      <p:regular r:id="rId50"/>
    </p:embeddedFont>
    <p:embeddedFont>
      <p:font typeface=".VnUniverse" panose="020B7200000000000000" pitchFamily="34" charset="0"/>
      <p:regular r:id="rId51"/>
    </p:embeddedFont>
    <p:embeddedFont>
      <p:font typeface="Arial-Rounded" panose="020B0500000000000000" charset="0"/>
      <p:regular r:id="rId52"/>
    </p:embeddedFont>
    <p:embeddedFont>
      <p:font typeface="Calibri" panose="020F0502020204030204" pitchFamily="34" charset="0"/>
      <p:regular r:id="rId53"/>
      <p:bold r:id="rId54"/>
      <p:italic r:id="rId55"/>
      <p:boldItalic r:id="rId56"/>
    </p:embeddedFont>
    <p:embeddedFont>
      <p:font typeface="Calibri Light" panose="020F0302020204030204" pitchFamily="34" charset="0"/>
      <p:regular r:id="rId57"/>
      <p:italic r:id="rId58"/>
    </p:embeddedFont>
    <p:embeddedFont>
      <p:font typeface="HP001" panose="020B0603050302020204" pitchFamily="34" charset="0"/>
      <p:regular r:id="rId59"/>
      <p:bold r:id="rId60"/>
    </p:embeddedFont>
    <p:embeddedFont>
      <p:font typeface="HP001 4 hàng" panose="020B0603050302020204" pitchFamily="34" charset="0"/>
      <p:regular r:id="rId61"/>
      <p:bold r:id="rId62"/>
    </p:embeddedFont>
    <p:embeddedFont>
      <p:font typeface="HP001 5 hàng" panose="020B0603050302020204" pitchFamily="34" charset="0"/>
      <p:regular r:id="rId63"/>
      <p:bold r:id="rId64"/>
    </p:embeddedFont>
    <p:embeddedFont>
      <p:font typeface="HP-087" panose="020B0604020202020204"/>
      <p:bold r:id="rId65"/>
    </p:embeddedFont>
    <p:embeddedFont>
      <p:font typeface="HP-211" panose="02000800000000000000" pitchFamily="2" charset="0"/>
      <p:regular r:id="rId66"/>
      <p:bold r:id="rId67"/>
      <p:italic r:id="rId68"/>
      <p:boldItalic r:id="rId69"/>
    </p:embeddedFont>
    <p:embeddedFont>
      <p:font typeface="VNI-Avo" panose="020B0604020202020204"/>
      <p:regular r:id="rId70"/>
      <p:bold r:id="rId71"/>
      <p:italic r:id="rId72"/>
      <p:boldItalic r:id="rId73"/>
    </p:embeddedFont>
  </p:embeddedFontLst>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00"/>
    <a:srgbClr val="FFCCFF"/>
    <a:srgbClr val="0000FF"/>
    <a:srgbClr val="FF9933"/>
    <a:srgbClr val="00CC00"/>
    <a:srgbClr val="0033CC"/>
    <a:srgbClr val="FF00FF"/>
    <a:srgbClr val="993366"/>
    <a:srgbClr val="0000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660"/>
  </p:normalViewPr>
  <p:slideViewPr>
    <p:cSldViewPr>
      <p:cViewPr varScale="1">
        <p:scale>
          <a:sx n="77" d="100"/>
          <a:sy n="77" d="100"/>
        </p:scale>
        <p:origin x="950" y="91"/>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font" Target="fonts/font1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7.fntdata"/><Relationship Id="rId72" Type="http://schemas.openxmlformats.org/officeDocument/2006/relationships/font" Target="fonts/font2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B6E993-296B-4FB0-A271-FA0352DE524F}" type="datetimeFigureOut">
              <a:rPr lang="vi-VN" smtClean="0"/>
              <a:t>24/11/2022</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9F448D-067C-4AA7-8944-0B61205DCB44}" type="slidenum">
              <a:rPr lang="vi-VN" smtClean="0"/>
              <a:t>‹#›</a:t>
            </a:fld>
            <a:endParaRPr lang="vi-VN"/>
          </a:p>
        </p:txBody>
      </p:sp>
    </p:spTree>
    <p:extLst>
      <p:ext uri="{BB962C8B-B14F-4D97-AF65-F5344CB8AC3E}">
        <p14:creationId xmlns:p14="http://schemas.microsoft.com/office/powerpoint/2010/main" val="3290093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CE9F448D-067C-4AA7-8944-0B61205DCB44}" type="slidenum">
              <a:rPr lang="vi-VN" smtClean="0"/>
              <a:t>5</a:t>
            </a:fld>
            <a:endParaRPr lang="vi-VN"/>
          </a:p>
        </p:txBody>
      </p:sp>
    </p:spTree>
    <p:extLst>
      <p:ext uri="{BB962C8B-B14F-4D97-AF65-F5344CB8AC3E}">
        <p14:creationId xmlns:p14="http://schemas.microsoft.com/office/powerpoint/2010/main" val="3797727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6147" name="Rectangle 2"/>
          <p:cNvSpPr>
            <a:spLocks noGrp="1" noRot="1" noChangeAspect="1" noTextEdit="1"/>
          </p:cNvSpPr>
          <p:nvPr>
            <p:ph type="sldImg"/>
          </p:nvPr>
        </p:nvSpPr>
        <p:spPr>
          <a:ln/>
        </p:spPr>
      </p:sp>
      <p:sp>
        <p:nvSpPr>
          <p:cNvPr id="6148" name="Rectangle 3"/>
          <p:cNvSpPr>
            <a:spLocks noGrp="1"/>
          </p:cNvSpPr>
          <p:nvPr>
            <p:ph type="body" idx="1"/>
          </p:nvPr>
        </p:nvSpPr>
        <p:spPr>
          <a:ln/>
        </p:spPr>
        <p:txBody>
          <a:bodyPr wrap="square" lIns="91440" tIns="45720" rIns="91440" bIns="45720" anchor="t" anchorCtr="0"/>
          <a:lstStyle/>
          <a:p>
            <a:pPr lvl="0" eaLnBrk="1" hangingPunct="1"/>
            <a:endParaRPr lang="zh-CN" altLang="zh-CN" dirty="0"/>
          </a:p>
        </p:txBody>
      </p:sp>
    </p:spTree>
    <p:extLst>
      <p:ext uri="{BB962C8B-B14F-4D97-AF65-F5344CB8AC3E}">
        <p14:creationId xmlns:p14="http://schemas.microsoft.com/office/powerpoint/2010/main" val="1956912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9F448D-067C-4AA7-8944-0B61205DCB44}" type="slidenum">
              <a:rPr lang="vi-VN" smtClean="0"/>
              <a:t>12</a:t>
            </a:fld>
            <a:endParaRPr lang="vi-VN"/>
          </a:p>
        </p:txBody>
      </p:sp>
    </p:spTree>
    <p:extLst>
      <p:ext uri="{BB962C8B-B14F-4D97-AF65-F5344CB8AC3E}">
        <p14:creationId xmlns:p14="http://schemas.microsoft.com/office/powerpoint/2010/main" val="181736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06657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9F448D-067C-4AA7-8944-0B61205DCB44}" type="slidenum">
              <a:rPr lang="vi-VN" smtClean="0"/>
              <a:t>20</a:t>
            </a:fld>
            <a:endParaRPr lang="vi-VN"/>
          </a:p>
        </p:txBody>
      </p:sp>
    </p:spTree>
    <p:extLst>
      <p:ext uri="{BB962C8B-B14F-4D97-AF65-F5344CB8AC3E}">
        <p14:creationId xmlns:p14="http://schemas.microsoft.com/office/powerpoint/2010/main" val="4108362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9F448D-067C-4AA7-8944-0B61205DCB44}" type="slidenum">
              <a:rPr lang="vi-VN" smtClean="0"/>
              <a:t>34</a:t>
            </a:fld>
            <a:endParaRPr lang="vi-VN"/>
          </a:p>
        </p:txBody>
      </p:sp>
    </p:spTree>
    <p:extLst>
      <p:ext uri="{BB962C8B-B14F-4D97-AF65-F5344CB8AC3E}">
        <p14:creationId xmlns:p14="http://schemas.microsoft.com/office/powerpoint/2010/main" val="384242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9F448D-067C-4AA7-8944-0B61205DCB44}" type="slidenum">
              <a:rPr lang="vi-VN" smtClean="0"/>
              <a:t>35</a:t>
            </a:fld>
            <a:endParaRPr lang="vi-VN"/>
          </a:p>
        </p:txBody>
      </p:sp>
    </p:spTree>
    <p:extLst>
      <p:ext uri="{BB962C8B-B14F-4D97-AF65-F5344CB8AC3E}">
        <p14:creationId xmlns:p14="http://schemas.microsoft.com/office/powerpoint/2010/main" val="2609130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9F448D-067C-4AA7-8944-0B61205DCB44}" type="slidenum">
              <a:rPr lang="vi-VN" smtClean="0"/>
              <a:t>39</a:t>
            </a:fld>
            <a:endParaRPr lang="vi-VN"/>
          </a:p>
        </p:txBody>
      </p:sp>
    </p:spTree>
    <p:extLst>
      <p:ext uri="{BB962C8B-B14F-4D97-AF65-F5344CB8AC3E}">
        <p14:creationId xmlns:p14="http://schemas.microsoft.com/office/powerpoint/2010/main" val="1221609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448D-067C-4AA7-8944-0B61205DCB4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5898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8ED0D902-E3FD-41D4-B99A-597D73F1A13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1926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2CD2D8B6-A4AC-42E0-BA92-63F5808EFAB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0854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3D5E828-E5B7-4D4D-9B80-7E0F84246B1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0351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2E889393-D349-44D7-AD3D-BABF296EAA0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5498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D15B5BE1-1900-417B-AE8E-E6037FDDFC2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7808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2C1BC497-F838-49E0-8278-72BCFF454F9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6366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ACC6F88C-A493-4071-8513-6FE15AE74A2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9382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23384FC0-1499-44A9-97CF-09119C7CF36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9917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14F74ED5-F850-4853-B39F-47DCA0B681F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287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2819B0F0-6FB0-4512-B550-AF40F1A0DDF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9101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AC313C44-666D-497D-9BA3-E1180D68CD3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6542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18417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6645"/>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4061901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1.gif"/><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image" Target="../media/image3.gif"/><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jpeg"/><Relationship Id="rId5" Type="http://schemas.microsoft.com/office/2007/relationships/hdphoto" Target="../media/hdphoto1.wdp"/><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ChangeArrowheads="1"/>
          </p:cNvSpPr>
          <p:nvPr/>
        </p:nvSpPr>
        <p:spPr bwMode="auto">
          <a:xfrm>
            <a:off x="1828801" y="3657600"/>
            <a:ext cx="8458199"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algn="ctr">
              <a:spcBef>
                <a:spcPct val="20000"/>
              </a:spcBef>
            </a:pPr>
            <a:r>
              <a:rPr lang="en-US" sz="4800" b="1" dirty="0" err="1">
                <a:solidFill>
                  <a:srgbClr val="0000FF"/>
                </a:solidFill>
                <a:latin typeface="Times New Roman" pitchFamily="18" charset="0"/>
                <a:cs typeface="Times New Roman" pitchFamily="18" charset="0"/>
              </a:rPr>
              <a:t>Về</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dự</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giờ</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môn</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Tiếng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Việt</a:t>
            </a:r>
            <a:endParaRPr lang="en-US" sz="4800" b="1" dirty="0">
              <a:solidFill>
                <a:srgbClr val="0000FF"/>
              </a:solidFill>
              <a:latin typeface="Times New Roman" pitchFamily="18" charset="0"/>
              <a:cs typeface="Times New Roman" pitchFamily="18" charset="0"/>
            </a:endParaRPr>
          </a:p>
          <a:p>
            <a:pPr marL="273050" indent="-273050" algn="ctr">
              <a:spcBef>
                <a:spcPct val="20000"/>
              </a:spcBef>
            </a:pPr>
            <a:r>
              <a:rPr lang="en-US" sz="4800" b="1" dirty="0" err="1">
                <a:solidFill>
                  <a:srgbClr val="FF0000"/>
                </a:solidFill>
                <a:latin typeface="Times New Roman" pitchFamily="18" charset="0"/>
                <a:cs typeface="Times New Roman" pitchFamily="18" charset="0"/>
              </a:rPr>
              <a:t>Lớp</a:t>
            </a:r>
            <a:r>
              <a:rPr lang="en-US" sz="4800" b="1" dirty="0">
                <a:solidFill>
                  <a:srgbClr val="FF0000"/>
                </a:solidFill>
                <a:latin typeface="Times New Roman" pitchFamily="18" charset="0"/>
                <a:cs typeface="Times New Roman" pitchFamily="18" charset="0"/>
              </a:rPr>
              <a:t> 1A</a:t>
            </a:r>
          </a:p>
        </p:txBody>
      </p:sp>
      <p:pic>
        <p:nvPicPr>
          <p:cNvPr id="2051" name="Picture 4" descr="Bellcoll"/>
          <p:cNvPicPr>
            <a:picLocks noChangeAspect="1" noChangeArrowheads="1" noCrop="1"/>
          </p:cNvPicPr>
          <p:nvPr>
            <p:custDataLst>
              <p:tags r:id="rId1"/>
            </p:custDataLst>
          </p:nvPr>
        </p:nvPicPr>
        <p:blipFill>
          <a:blip r:embed="rId13">
            <a:extLst>
              <a:ext uri="{28A0092B-C50C-407E-A947-70E740481C1C}">
                <a14:useLocalDpi xmlns:a14="http://schemas.microsoft.com/office/drawing/2010/main" val="0"/>
              </a:ext>
            </a:extLst>
          </a:blip>
          <a:srcRect/>
          <a:stretch>
            <a:fillRect/>
          </a:stretch>
        </p:blipFill>
        <p:spPr bwMode="auto">
          <a:xfrm rot="-2129160">
            <a:off x="1828800" y="273050"/>
            <a:ext cx="15176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14" descr="21"/>
          <p:cNvPicPr>
            <a:picLocks noChangeAspect="1" noChangeArrowheads="1" noCrop="1"/>
          </p:cNvPicPr>
          <p:nvPr>
            <p:custDataLst>
              <p:tags r:id="rId2"/>
            </p:custDataLst>
          </p:nvPr>
        </p:nvPicPr>
        <p:blipFill>
          <a:blip r:embed="rId14">
            <a:extLst>
              <a:ext uri="{28A0092B-C50C-407E-A947-70E740481C1C}">
                <a14:useLocalDpi xmlns:a14="http://schemas.microsoft.com/office/drawing/2010/main" val="0"/>
              </a:ext>
            </a:extLst>
          </a:blip>
          <a:srcRect/>
          <a:stretch>
            <a:fillRect/>
          </a:stretch>
        </p:blipFill>
        <p:spPr bwMode="auto">
          <a:xfrm>
            <a:off x="5562601" y="5334000"/>
            <a:ext cx="18716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Bellcoll"/>
          <p:cNvPicPr>
            <a:picLocks noChangeAspect="1" noChangeArrowheads="1" noCrop="1"/>
          </p:cNvPicPr>
          <p:nvPr>
            <p:custDataLst>
              <p:tags r:id="rId3"/>
            </p:custDataLst>
          </p:nvPr>
        </p:nvPicPr>
        <p:blipFill>
          <a:blip r:embed="rId13">
            <a:extLst>
              <a:ext uri="{28A0092B-C50C-407E-A947-70E740481C1C}">
                <a14:useLocalDpi xmlns:a14="http://schemas.microsoft.com/office/drawing/2010/main" val="0"/>
              </a:ext>
            </a:extLst>
          </a:blip>
          <a:srcRect/>
          <a:stretch>
            <a:fillRect/>
          </a:stretch>
        </p:blipFill>
        <p:spPr bwMode="auto">
          <a:xfrm rot="3382142">
            <a:off x="8972550" y="301625"/>
            <a:ext cx="15240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Bellcoll"/>
          <p:cNvPicPr>
            <a:picLocks noChangeAspect="1" noChangeArrowheads="1" noCrop="1"/>
          </p:cNvPicPr>
          <p:nvPr>
            <p:custDataLst>
              <p:tags r:id="rId4"/>
            </p:custDataLst>
          </p:nvPr>
        </p:nvPicPr>
        <p:blipFill>
          <a:blip r:embed="rId13">
            <a:extLst>
              <a:ext uri="{28A0092B-C50C-407E-A947-70E740481C1C}">
                <a14:useLocalDpi xmlns:a14="http://schemas.microsoft.com/office/drawing/2010/main" val="0"/>
              </a:ext>
            </a:extLst>
          </a:blip>
          <a:srcRect/>
          <a:stretch>
            <a:fillRect/>
          </a:stretch>
        </p:blipFill>
        <p:spPr bwMode="auto">
          <a:xfrm rot="-7752468">
            <a:off x="1820069" y="5318919"/>
            <a:ext cx="1455738"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Bellcoll"/>
          <p:cNvPicPr>
            <a:picLocks noChangeAspect="1" noChangeArrowheads="1" noCrop="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rot="8003096">
            <a:off x="8926513" y="5214938"/>
            <a:ext cx="151765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WordArt 8"/>
          <p:cNvSpPr>
            <a:spLocks noChangeArrowheads="1" noChangeShapeType="1" noTextEdit="1"/>
          </p:cNvSpPr>
          <p:nvPr>
            <p:custDataLst>
              <p:tags r:id="rId6"/>
            </p:custDataLst>
          </p:nvPr>
        </p:nvSpPr>
        <p:spPr bwMode="auto">
          <a:xfrm>
            <a:off x="3124200" y="1371600"/>
            <a:ext cx="6096000" cy="1143000"/>
          </a:xfrm>
          <a:prstGeom prst="rect">
            <a:avLst/>
          </a:prstGeom>
        </p:spPr>
        <p:txBody>
          <a:bodyPr wrap="none" fromWordArt="1">
            <a:prstTxWarp prst="textSlantUp">
              <a:avLst>
                <a:gd name="adj" fmla="val 0"/>
              </a:avLst>
            </a:prstTxWarp>
          </a:bodyPr>
          <a:lstStyle/>
          <a:p>
            <a:pPr algn="ctr"/>
            <a:r>
              <a:rPr lang="en-US" b="1" kern="10">
                <a:ln w="9525">
                  <a:solidFill>
                    <a:srgbClr val="FF0000"/>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NHIỆT LIỆT CHÀO MỪNG</a:t>
            </a:r>
          </a:p>
        </p:txBody>
      </p:sp>
      <p:sp>
        <p:nvSpPr>
          <p:cNvPr id="36873" name="WordArt 9"/>
          <p:cNvSpPr>
            <a:spLocks noChangeArrowheads="1" noChangeShapeType="1" noTextEdit="1"/>
          </p:cNvSpPr>
          <p:nvPr>
            <p:custDataLst>
              <p:tags r:id="rId7"/>
            </p:custDataLst>
          </p:nvPr>
        </p:nvSpPr>
        <p:spPr bwMode="auto">
          <a:xfrm>
            <a:off x="2514600" y="2743200"/>
            <a:ext cx="7162800" cy="609600"/>
          </a:xfrm>
          <a:prstGeom prst="rect">
            <a:avLst/>
          </a:prstGeom>
        </p:spPr>
        <p:txBody>
          <a:bodyPr wrap="none" fromWordArt="1">
            <a:prstTxWarp prst="textPlain">
              <a:avLst>
                <a:gd name="adj" fmla="val 50000"/>
              </a:avLst>
            </a:prstTxWarp>
          </a:bodyPr>
          <a:lstStyle/>
          <a:p>
            <a:pPr algn="ctr">
              <a:defRPr/>
            </a:pPr>
            <a:r>
              <a:rPr lang="en-US" kern="10">
                <a:ln w="19050">
                  <a:solidFill>
                    <a:srgbClr val="FF0000"/>
                  </a:solidFill>
                  <a:round/>
                  <a:headEnd/>
                  <a:tailEnd/>
                </a:ln>
                <a:solidFill>
                  <a:srgbClr val="FFCC00"/>
                </a:solidFill>
                <a:effectLst>
                  <a:outerShdw dist="35921" dir="2700000" algn="ctr" rotWithShape="0">
                    <a:srgbClr val="990000"/>
                  </a:outerShdw>
                </a:effectLst>
                <a:latin typeface=".Vn3DH"/>
              </a:rPr>
              <a:t> </a:t>
            </a:r>
            <a:r>
              <a:rPr lang="en-US" kern="10" err="1">
                <a:ln w="19050">
                  <a:solidFill>
                    <a:srgbClr val="FF0000"/>
                  </a:solidFill>
                  <a:round/>
                  <a:headEnd/>
                  <a:tailEnd/>
                </a:ln>
                <a:solidFill>
                  <a:srgbClr val="FFCC00"/>
                </a:solidFill>
                <a:effectLst>
                  <a:outerShdw dist="35921" dir="2700000" algn="ctr" rotWithShape="0">
                    <a:srgbClr val="990000"/>
                  </a:outerShdw>
                </a:effectLst>
                <a:latin typeface="Times New Roman" pitchFamily="18" charset="0"/>
                <a:cs typeface="Times New Roman" pitchFamily="18" charset="0"/>
              </a:rPr>
              <a:t>các</a:t>
            </a:r>
            <a:r>
              <a:rPr lang="en-US" kern="10">
                <a:ln w="19050">
                  <a:solidFill>
                    <a:srgbClr val="FF0000"/>
                  </a:solidFill>
                  <a:round/>
                  <a:headEnd/>
                  <a:tailEnd/>
                </a:ln>
                <a:solidFill>
                  <a:srgbClr val="FFCC00"/>
                </a:solidFill>
                <a:effectLst>
                  <a:outerShdw dist="35921" dir="2700000" algn="ctr" rotWithShape="0">
                    <a:srgbClr val="990000"/>
                  </a:outerShdw>
                </a:effectLst>
                <a:latin typeface="Times New Roman" pitchFamily="18" charset="0"/>
                <a:cs typeface="Times New Roman" pitchFamily="18" charset="0"/>
              </a:rPr>
              <a:t> </a:t>
            </a:r>
            <a:r>
              <a:rPr lang="en-US" kern="10" err="1">
                <a:ln w="19050">
                  <a:solidFill>
                    <a:srgbClr val="FF0000"/>
                  </a:solidFill>
                  <a:round/>
                  <a:headEnd/>
                  <a:tailEnd/>
                </a:ln>
                <a:solidFill>
                  <a:srgbClr val="FFCC00"/>
                </a:solidFill>
                <a:effectLst>
                  <a:outerShdw dist="35921" dir="2700000" algn="ctr" rotWithShape="0">
                    <a:srgbClr val="990000"/>
                  </a:outerShdw>
                </a:effectLst>
                <a:latin typeface="Times New Roman" pitchFamily="18" charset="0"/>
                <a:cs typeface="Times New Roman" pitchFamily="18" charset="0"/>
              </a:rPr>
              <a:t>thầy</a:t>
            </a:r>
            <a:r>
              <a:rPr lang="en-US" kern="10">
                <a:ln w="19050">
                  <a:solidFill>
                    <a:srgbClr val="FF0000"/>
                  </a:solidFill>
                  <a:round/>
                  <a:headEnd/>
                  <a:tailEnd/>
                </a:ln>
                <a:solidFill>
                  <a:srgbClr val="FFCC00"/>
                </a:solidFill>
                <a:effectLst>
                  <a:outerShdw dist="35921" dir="2700000" algn="ctr" rotWithShape="0">
                    <a:srgbClr val="990000"/>
                  </a:outerShdw>
                </a:effectLst>
                <a:latin typeface="Times New Roman" pitchFamily="18" charset="0"/>
                <a:cs typeface="Times New Roman" pitchFamily="18" charset="0"/>
              </a:rPr>
              <a:t> </a:t>
            </a:r>
            <a:r>
              <a:rPr lang="en-US" kern="10" err="1">
                <a:ln w="19050">
                  <a:solidFill>
                    <a:srgbClr val="FF0000"/>
                  </a:solidFill>
                  <a:round/>
                  <a:headEnd/>
                  <a:tailEnd/>
                </a:ln>
                <a:solidFill>
                  <a:srgbClr val="FFCC00"/>
                </a:solidFill>
                <a:effectLst>
                  <a:outerShdw dist="35921" dir="2700000" algn="ctr" rotWithShape="0">
                    <a:srgbClr val="990000"/>
                  </a:outerShdw>
                </a:effectLst>
                <a:latin typeface="Times New Roman" pitchFamily="18" charset="0"/>
                <a:cs typeface="Times New Roman" pitchFamily="18" charset="0"/>
              </a:rPr>
              <a:t>cô</a:t>
            </a:r>
            <a:r>
              <a:rPr lang="en-US" kern="10">
                <a:ln w="19050">
                  <a:solidFill>
                    <a:srgbClr val="FF0000"/>
                  </a:solidFill>
                  <a:round/>
                  <a:headEnd/>
                  <a:tailEnd/>
                </a:ln>
                <a:solidFill>
                  <a:srgbClr val="FFCC00"/>
                </a:solidFill>
                <a:effectLst>
                  <a:outerShdw dist="35921" dir="2700000" algn="ctr" rotWithShape="0">
                    <a:srgbClr val="990000"/>
                  </a:outerShdw>
                </a:effectLst>
                <a:latin typeface="Times New Roman" pitchFamily="18" charset="0"/>
                <a:cs typeface="Times New Roman" pitchFamily="18" charset="0"/>
              </a:rPr>
              <a:t> </a:t>
            </a:r>
            <a:r>
              <a:rPr lang="en-US" kern="10" err="1">
                <a:ln w="19050">
                  <a:solidFill>
                    <a:srgbClr val="FF0000"/>
                  </a:solidFill>
                  <a:round/>
                  <a:headEnd/>
                  <a:tailEnd/>
                </a:ln>
                <a:solidFill>
                  <a:srgbClr val="FFCC00"/>
                </a:solidFill>
                <a:effectLst>
                  <a:outerShdw dist="35921" dir="2700000" algn="ctr" rotWithShape="0">
                    <a:srgbClr val="990000"/>
                  </a:outerShdw>
                </a:effectLst>
                <a:latin typeface="Times New Roman" pitchFamily="18" charset="0"/>
                <a:cs typeface="Times New Roman" pitchFamily="18" charset="0"/>
              </a:rPr>
              <a:t>giáo</a:t>
            </a:r>
            <a:endParaRPr lang="en-US" kern="10">
              <a:ln w="19050">
                <a:solidFill>
                  <a:srgbClr val="FF0000"/>
                </a:solidFill>
                <a:round/>
                <a:headEnd/>
                <a:tailEnd/>
              </a:ln>
              <a:solidFill>
                <a:srgbClr val="FFCC00"/>
              </a:solidFill>
              <a:effectLst>
                <a:outerShdw dist="35921" dir="2700000" algn="ctr" rotWithShape="0">
                  <a:srgbClr val="990000"/>
                </a:outerShdw>
              </a:effectLst>
              <a:latin typeface="Times New Roman" pitchFamily="18" charset="0"/>
              <a:cs typeface="Times New Roman" pitchFamily="18" charset="0"/>
            </a:endParaRPr>
          </a:p>
        </p:txBody>
      </p:sp>
      <p:pic>
        <p:nvPicPr>
          <p:cNvPr id="2058" name="Picture 10" descr="snowcones"/>
          <p:cNvPicPr>
            <a:picLocks noChangeAspect="1" noChangeArrowheads="1" noCrop="1"/>
          </p:cNvPicPr>
          <p:nvPr>
            <p:custDataLst>
              <p:tags r:id="rId8"/>
            </p:custDataLst>
          </p:nvPr>
        </p:nvPicPr>
        <p:blipFill>
          <a:blip r:embed="rId15">
            <a:extLst>
              <a:ext uri="{28A0092B-C50C-407E-A947-70E740481C1C}">
                <a14:useLocalDpi xmlns:a14="http://schemas.microsoft.com/office/drawing/2010/main" val="0"/>
              </a:ext>
            </a:extLst>
          </a:blip>
          <a:srcRect/>
          <a:stretch>
            <a:fillRect/>
          </a:stretch>
        </p:blipFill>
        <p:spPr bwMode="auto">
          <a:xfrm>
            <a:off x="1524000" y="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snowcones"/>
          <p:cNvPicPr>
            <a:picLocks noChangeAspect="1" noChangeArrowheads="1" noCrop="1"/>
          </p:cNvPicPr>
          <p:nvPr>
            <p:custDataLst>
              <p:tags r:id="rId9"/>
            </p:custDataLst>
          </p:nvPr>
        </p:nvPicPr>
        <p:blipFill>
          <a:blip r:embed="rId15">
            <a:extLst>
              <a:ext uri="{28A0092B-C50C-407E-A947-70E740481C1C}">
                <a14:useLocalDpi xmlns:a14="http://schemas.microsoft.com/office/drawing/2010/main" val="0"/>
              </a:ext>
            </a:extLst>
          </a:blip>
          <a:srcRect/>
          <a:stretch>
            <a:fillRect/>
          </a:stretch>
        </p:blipFill>
        <p:spPr bwMode="auto">
          <a:xfrm>
            <a:off x="152400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descr="snowcones"/>
          <p:cNvPicPr>
            <a:picLocks noChangeAspect="1" noChangeArrowheads="1" noCrop="1"/>
          </p:cNvPicPr>
          <p:nvPr>
            <p:custDataLst>
              <p:tags r:id="rId10"/>
            </p:custDataLst>
          </p:nvPr>
        </p:nvPicPr>
        <p:blipFill>
          <a:blip r:embed="rId15">
            <a:extLst>
              <a:ext uri="{28A0092B-C50C-407E-A947-70E740481C1C}">
                <a14:useLocalDpi xmlns:a14="http://schemas.microsoft.com/office/drawing/2010/main" val="0"/>
              </a:ext>
            </a:extLst>
          </a:blip>
          <a:srcRect/>
          <a:stretch>
            <a:fillRect/>
          </a:stretch>
        </p:blipFill>
        <p:spPr bwMode="auto">
          <a:xfrm rot="-5400000">
            <a:off x="-4038600" y="2362200"/>
            <a:ext cx="1143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snowcones"/>
          <p:cNvPicPr>
            <a:picLocks noChangeAspect="1" noChangeArrowheads="1" noCrop="1"/>
          </p:cNvPicPr>
          <p:nvPr>
            <p:custDataLst>
              <p:tags r:id="rId11"/>
            </p:custDataLst>
          </p:nvPr>
        </p:nvPicPr>
        <p:blipFill>
          <a:blip r:embed="rId15">
            <a:extLst>
              <a:ext uri="{28A0092B-C50C-407E-A947-70E740481C1C}">
                <a14:useLocalDpi xmlns:a14="http://schemas.microsoft.com/office/drawing/2010/main" val="0"/>
              </a:ext>
            </a:extLst>
          </a:blip>
          <a:srcRect/>
          <a:stretch>
            <a:fillRect/>
          </a:stretch>
        </p:blipFill>
        <p:spPr bwMode="auto">
          <a:xfrm rot="-5400000">
            <a:off x="6568282" y="2758282"/>
            <a:ext cx="80010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581209"/>
      </p:ext>
    </p:extLst>
  </p:cSld>
  <p:clrMapOvr>
    <a:masterClrMapping/>
  </p:clrMapOvr>
  <p:transition advTm="664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BF2C821-FF65-462F-BD7B-DBEF2DB66540}"/>
              </a:ext>
            </a:extLst>
          </p:cNvPr>
          <p:cNvGrpSpPr/>
          <p:nvPr/>
        </p:nvGrpSpPr>
        <p:grpSpPr>
          <a:xfrm>
            <a:off x="304800" y="152400"/>
            <a:ext cx="1943100" cy="676275"/>
            <a:chOff x="647700" y="520172"/>
            <a:chExt cx="1943100" cy="676275"/>
          </a:xfrm>
        </p:grpSpPr>
        <p:sp>
          <p:nvSpPr>
            <p:cNvPr id="4" name="Rounded Rectangle 3">
              <a:extLst>
                <a:ext uri="{FF2B5EF4-FFF2-40B4-BE49-F238E27FC236}">
                  <a16:creationId xmlns:a16="http://schemas.microsoft.com/office/drawing/2014/main" id="{42B98962-1955-4C9F-8211-55AAB27AA6A2}"/>
                </a:ext>
              </a:extLst>
            </p:cNvPr>
            <p:cNvSpPr/>
            <p:nvPr/>
          </p:nvSpPr>
          <p:spPr>
            <a:xfrm>
              <a:off x="990600" y="520172"/>
              <a:ext cx="1600200" cy="676275"/>
            </a:xfrm>
            <a:prstGeom prst="roundRect">
              <a:avLst/>
            </a:prstGeom>
            <a:solidFill>
              <a:srgbClr val="D09E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r>
                <a:rPr lang="en-US" altLang="en-US" sz="40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altLang="en-US" sz="40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C7611B26-738A-450B-B4C2-2E0A8243FB58}"/>
                </a:ext>
              </a:extLst>
            </p:cNvPr>
            <p:cNvSpPr/>
            <p:nvPr/>
          </p:nvSpPr>
          <p:spPr>
            <a:xfrm>
              <a:off x="647700" y="533400"/>
              <a:ext cx="685800" cy="64928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2</a:t>
              </a:r>
              <a:endPar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TextBox 26">
            <a:extLst>
              <a:ext uri="{FF2B5EF4-FFF2-40B4-BE49-F238E27FC236}">
                <a16:creationId xmlns:a16="http://schemas.microsoft.com/office/drawing/2014/main" id="{DA6CE406-4197-4E93-9161-83FC6AD28D3A}"/>
              </a:ext>
            </a:extLst>
          </p:cNvPr>
          <p:cNvSpPr txBox="1">
            <a:spLocks noChangeArrowheads="1"/>
          </p:cNvSpPr>
          <p:nvPr/>
        </p:nvSpPr>
        <p:spPr bwMode="auto">
          <a:xfrm>
            <a:off x="2133600" y="990600"/>
            <a:ext cx="9525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altLang="en-US" sz="6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rạp</a:t>
            </a:r>
            <a:r>
              <a:rPr lang="vi-VN" altLang="en-US" sz="6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6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6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6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6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a:t>
            </a:r>
            <a:r>
              <a:rPr lang="en-US" altLang="en-US" sz="6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ạp</a:t>
            </a:r>
            <a:r>
              <a:rPr lang="vi-VN" altLang="en-US" sz="6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6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6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6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tháp</a:t>
            </a:r>
            <a:endParaRPr lang="en-US" altLang="en-US" sz="6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fontAlgn="base">
              <a:spcBef>
                <a:spcPct val="0"/>
              </a:spcBef>
              <a:spcAft>
                <a:spcPct val="0"/>
              </a:spcAft>
            </a:pPr>
            <a:r>
              <a:rPr lang="en-US" altLang="en-US" sz="6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bắp</a:t>
            </a:r>
            <a:r>
              <a:rPr lang="vi-VN" altLang="en-US" sz="6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6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6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6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cặp</a:t>
            </a:r>
            <a:r>
              <a:rPr lang="vi-VN" altLang="en-US" sz="6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6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6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gặp</a:t>
            </a:r>
            <a:endParaRPr lang="vi-VN" altLang="en-US" sz="6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fontAlgn="base">
              <a:spcBef>
                <a:spcPct val="0"/>
              </a:spcBef>
              <a:spcAft>
                <a:spcPct val="0"/>
              </a:spcAft>
            </a:pPr>
            <a:r>
              <a:rPr lang="en-US" altLang="en-US" sz="6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đập</a:t>
            </a:r>
            <a:r>
              <a:rPr lang="en-US" altLang="en-US" sz="6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6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mập</a:t>
            </a:r>
            <a:r>
              <a:rPr lang="vi-VN" altLang="en-US" sz="6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6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nấp</a:t>
            </a:r>
            <a:endParaRPr lang="en-US" altLang="en-US" sz="6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1" name="Straight Connector 30">
            <a:extLst>
              <a:ext uri="{FF2B5EF4-FFF2-40B4-BE49-F238E27FC236}">
                <a16:creationId xmlns:a16="http://schemas.microsoft.com/office/drawing/2014/main" id="{3F982D39-5BA0-40FF-8A8D-3EF37AE271A3}"/>
              </a:ext>
            </a:extLst>
          </p:cNvPr>
          <p:cNvCxnSpPr>
            <a:cxnSpLocks/>
          </p:cNvCxnSpPr>
          <p:nvPr/>
        </p:nvCxnSpPr>
        <p:spPr>
          <a:xfrm>
            <a:off x="2438400" y="1828800"/>
            <a:ext cx="849205" cy="0"/>
          </a:xfrm>
          <a:prstGeom prst="line">
            <a:avLst/>
          </a:prstGeom>
          <a:ln w="28575">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6" name="Straight Connector 35">
            <a:extLst>
              <a:ext uri="{FF2B5EF4-FFF2-40B4-BE49-F238E27FC236}">
                <a16:creationId xmlns:a16="http://schemas.microsoft.com/office/drawing/2014/main" id="{458A314E-81F3-40C4-9408-0BECFAC0DCE5}"/>
              </a:ext>
            </a:extLst>
          </p:cNvPr>
          <p:cNvCxnSpPr>
            <a:cxnSpLocks/>
          </p:cNvCxnSpPr>
          <p:nvPr/>
        </p:nvCxnSpPr>
        <p:spPr>
          <a:xfrm>
            <a:off x="2716105" y="2795111"/>
            <a:ext cx="789095" cy="0"/>
          </a:xfrm>
          <a:prstGeom prst="line">
            <a:avLst/>
          </a:prstGeom>
          <a:ln w="28575">
            <a:solidFill>
              <a:srgbClr val="0000FF"/>
            </a:solidFill>
          </a:ln>
        </p:spPr>
        <p:style>
          <a:lnRef idx="3">
            <a:schemeClr val="accent6"/>
          </a:lnRef>
          <a:fillRef idx="0">
            <a:schemeClr val="accent6"/>
          </a:fillRef>
          <a:effectRef idx="2">
            <a:schemeClr val="accent6"/>
          </a:effectRef>
          <a:fontRef idx="minor">
            <a:schemeClr val="tx1"/>
          </a:fontRef>
        </p:style>
      </p:cxnSp>
      <p:cxnSp>
        <p:nvCxnSpPr>
          <p:cNvPr id="42" name="Straight Connector 41">
            <a:extLst>
              <a:ext uri="{FF2B5EF4-FFF2-40B4-BE49-F238E27FC236}">
                <a16:creationId xmlns:a16="http://schemas.microsoft.com/office/drawing/2014/main" id="{FFD43403-3EBB-494E-9E1A-7E71A8166BB7}"/>
              </a:ext>
            </a:extLst>
          </p:cNvPr>
          <p:cNvCxnSpPr>
            <a:cxnSpLocks/>
          </p:cNvCxnSpPr>
          <p:nvPr/>
        </p:nvCxnSpPr>
        <p:spPr>
          <a:xfrm>
            <a:off x="2716105" y="3625046"/>
            <a:ext cx="789095" cy="0"/>
          </a:xfrm>
          <a:prstGeom prst="line">
            <a:avLst/>
          </a:prstGeom>
          <a:ln w="28575">
            <a:solidFill>
              <a:srgbClr val="FF00FF"/>
            </a:solidFill>
          </a:ln>
        </p:spPr>
        <p:style>
          <a:lnRef idx="3">
            <a:schemeClr val="accent6"/>
          </a:lnRef>
          <a:fillRef idx="0">
            <a:schemeClr val="accent6"/>
          </a:fillRef>
          <a:effectRef idx="2">
            <a:schemeClr val="accent6"/>
          </a:effectRef>
          <a:fontRef idx="minor">
            <a:schemeClr val="tx1"/>
          </a:fontRef>
        </p:style>
      </p:cxnSp>
      <p:cxnSp>
        <p:nvCxnSpPr>
          <p:cNvPr id="26" name="Straight Connector 25">
            <a:extLst>
              <a:ext uri="{FF2B5EF4-FFF2-40B4-BE49-F238E27FC236}">
                <a16:creationId xmlns:a16="http://schemas.microsoft.com/office/drawing/2014/main" id="{3F35E2BE-6B35-4E24-A0D1-F7810316532F}"/>
              </a:ext>
            </a:extLst>
          </p:cNvPr>
          <p:cNvCxnSpPr>
            <a:cxnSpLocks/>
          </p:cNvCxnSpPr>
          <p:nvPr/>
        </p:nvCxnSpPr>
        <p:spPr>
          <a:xfrm>
            <a:off x="5638800" y="1828800"/>
            <a:ext cx="914400" cy="0"/>
          </a:xfrm>
          <a:prstGeom prst="line">
            <a:avLst/>
          </a:prstGeom>
          <a:ln w="28575">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a:extLst>
              <a:ext uri="{FF2B5EF4-FFF2-40B4-BE49-F238E27FC236}">
                <a16:creationId xmlns:a16="http://schemas.microsoft.com/office/drawing/2014/main" id="{63C2731C-45F8-46B6-A70A-0759EBD91CFF}"/>
              </a:ext>
            </a:extLst>
          </p:cNvPr>
          <p:cNvCxnSpPr>
            <a:cxnSpLocks/>
          </p:cNvCxnSpPr>
          <p:nvPr/>
        </p:nvCxnSpPr>
        <p:spPr>
          <a:xfrm>
            <a:off x="5692665" y="2723671"/>
            <a:ext cx="789095" cy="0"/>
          </a:xfrm>
          <a:prstGeom prst="line">
            <a:avLst/>
          </a:prstGeom>
          <a:ln w="28575">
            <a:solidFill>
              <a:srgbClr val="0000FF"/>
            </a:solidFill>
          </a:ln>
        </p:spPr>
        <p:style>
          <a:lnRef idx="3">
            <a:schemeClr val="accent6"/>
          </a:lnRef>
          <a:fillRef idx="0">
            <a:schemeClr val="accent6"/>
          </a:fillRef>
          <a:effectRef idx="2">
            <a:schemeClr val="accent6"/>
          </a:effectRef>
          <a:fontRef idx="minor">
            <a:schemeClr val="tx1"/>
          </a:fontRef>
        </p:style>
      </p:cxnSp>
      <p:cxnSp>
        <p:nvCxnSpPr>
          <p:cNvPr id="29" name="Straight Connector 28">
            <a:extLst>
              <a:ext uri="{FF2B5EF4-FFF2-40B4-BE49-F238E27FC236}">
                <a16:creationId xmlns:a16="http://schemas.microsoft.com/office/drawing/2014/main" id="{98941974-5066-4625-87FF-775D640F0B8A}"/>
              </a:ext>
            </a:extLst>
          </p:cNvPr>
          <p:cNvCxnSpPr>
            <a:cxnSpLocks/>
          </p:cNvCxnSpPr>
          <p:nvPr/>
        </p:nvCxnSpPr>
        <p:spPr>
          <a:xfrm>
            <a:off x="5764105" y="3682198"/>
            <a:ext cx="941495" cy="0"/>
          </a:xfrm>
          <a:prstGeom prst="line">
            <a:avLst/>
          </a:prstGeom>
          <a:ln w="28575">
            <a:solidFill>
              <a:srgbClr val="FF00FF"/>
            </a:solidFill>
          </a:ln>
        </p:spPr>
        <p:style>
          <a:lnRef idx="3">
            <a:schemeClr val="accent6"/>
          </a:lnRef>
          <a:fillRef idx="0">
            <a:schemeClr val="accent6"/>
          </a:fillRef>
          <a:effectRef idx="2">
            <a:schemeClr val="accent6"/>
          </a:effectRef>
          <a:fontRef idx="minor">
            <a:schemeClr val="tx1"/>
          </a:fontRef>
        </p:style>
      </p:cxnSp>
      <p:cxnSp>
        <p:nvCxnSpPr>
          <p:cNvPr id="30" name="Straight Connector 29">
            <a:extLst>
              <a:ext uri="{FF2B5EF4-FFF2-40B4-BE49-F238E27FC236}">
                <a16:creationId xmlns:a16="http://schemas.microsoft.com/office/drawing/2014/main" id="{0BBD9A78-2B8E-462E-B934-E038389CA675}"/>
              </a:ext>
            </a:extLst>
          </p:cNvPr>
          <p:cNvCxnSpPr>
            <a:cxnSpLocks/>
          </p:cNvCxnSpPr>
          <p:nvPr/>
        </p:nvCxnSpPr>
        <p:spPr>
          <a:xfrm>
            <a:off x="8991600" y="1828800"/>
            <a:ext cx="762000" cy="0"/>
          </a:xfrm>
          <a:prstGeom prst="line">
            <a:avLst/>
          </a:prstGeom>
          <a:ln w="28575">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4" name="Straight Connector 33">
            <a:extLst>
              <a:ext uri="{FF2B5EF4-FFF2-40B4-BE49-F238E27FC236}">
                <a16:creationId xmlns:a16="http://schemas.microsoft.com/office/drawing/2014/main" id="{CEE0BEBF-7836-4411-B933-31172363F360}"/>
              </a:ext>
            </a:extLst>
          </p:cNvPr>
          <p:cNvCxnSpPr>
            <a:cxnSpLocks/>
          </p:cNvCxnSpPr>
          <p:nvPr/>
        </p:nvCxnSpPr>
        <p:spPr>
          <a:xfrm>
            <a:off x="8839200" y="2723671"/>
            <a:ext cx="838200" cy="0"/>
          </a:xfrm>
          <a:prstGeom prst="line">
            <a:avLst/>
          </a:prstGeom>
          <a:ln w="28575">
            <a:solidFill>
              <a:srgbClr val="0000FF"/>
            </a:solidFill>
          </a:ln>
        </p:spPr>
        <p:style>
          <a:lnRef idx="3">
            <a:schemeClr val="accent6"/>
          </a:lnRef>
          <a:fillRef idx="0">
            <a:schemeClr val="accent6"/>
          </a:fillRef>
          <a:effectRef idx="2">
            <a:schemeClr val="accent6"/>
          </a:effectRef>
          <a:fontRef idx="minor">
            <a:schemeClr val="tx1"/>
          </a:fontRef>
        </p:style>
      </p:cxnSp>
      <p:cxnSp>
        <p:nvCxnSpPr>
          <p:cNvPr id="35" name="Straight Connector 34">
            <a:extLst>
              <a:ext uri="{FF2B5EF4-FFF2-40B4-BE49-F238E27FC236}">
                <a16:creationId xmlns:a16="http://schemas.microsoft.com/office/drawing/2014/main" id="{72EF15E2-8312-418F-81E1-047BE75CDDFC}"/>
              </a:ext>
            </a:extLst>
          </p:cNvPr>
          <p:cNvCxnSpPr>
            <a:cxnSpLocks/>
          </p:cNvCxnSpPr>
          <p:nvPr/>
        </p:nvCxnSpPr>
        <p:spPr>
          <a:xfrm>
            <a:off x="8991600" y="3701248"/>
            <a:ext cx="685800" cy="0"/>
          </a:xfrm>
          <a:prstGeom prst="line">
            <a:avLst/>
          </a:prstGeom>
          <a:ln w="28575">
            <a:solidFill>
              <a:srgbClr val="FF00FF"/>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432698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62058-1D2C-496D-8E6D-7DF9BB6F3301}"/>
              </a:ext>
            </a:extLst>
          </p:cNvPr>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8" y="1690688"/>
            <a:ext cx="6179127" cy="4957618"/>
          </a:xfrm>
        </p:spPr>
      </p:pic>
      <p:sp>
        <p:nvSpPr>
          <p:cNvPr id="6" name="Text Box 5">
            <a:extLst>
              <a:ext uri="{FF2B5EF4-FFF2-40B4-BE49-F238E27FC236}">
                <a16:creationId xmlns:a16="http://schemas.microsoft.com/office/drawing/2014/main" id="{15F7CC13-950B-4F9F-9547-BEAC2D822654}"/>
              </a:ext>
            </a:extLst>
          </p:cNvPr>
          <p:cNvSpPr txBox="1">
            <a:spLocks noChangeArrowheads="1"/>
          </p:cNvSpPr>
          <p:nvPr/>
        </p:nvSpPr>
        <p:spPr bwMode="auto">
          <a:xfrm>
            <a:off x="4917074" y="76200"/>
            <a:ext cx="2057400" cy="1015663"/>
          </a:xfrm>
          <a:prstGeom prst="rect">
            <a:avLst/>
          </a:prstGeom>
          <a:solidFill>
            <a:srgbClr val="FFFF00"/>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6000" b="1" dirty="0" err="1">
                <a:latin typeface="HP-211" pitchFamily="2" charset="0"/>
              </a:rPr>
              <a:t>rạp</a:t>
            </a:r>
            <a:endParaRPr lang="vi-VN" sz="6000" b="1" dirty="0">
              <a:latin typeface="HP-211" pitchFamily="2"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5686" y="1669906"/>
            <a:ext cx="4874626" cy="4978400"/>
          </a:xfrm>
          <a:prstGeom prst="rect">
            <a:avLst/>
          </a:prstGeom>
        </p:spPr>
      </p:pic>
    </p:spTree>
    <p:extLst>
      <p:ext uri="{BB962C8B-B14F-4D97-AF65-F5344CB8AC3E}">
        <p14:creationId xmlns:p14="http://schemas.microsoft.com/office/powerpoint/2010/main" val="376437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B683B-4CDA-4DBE-A433-2FD4A8D5E763}"/>
              </a:ext>
            </a:extLst>
          </p:cNvPr>
          <p:cNvSpPr>
            <a:spLocks noGrp="1"/>
          </p:cNvSpPr>
          <p:nvPr>
            <p:ph type="title"/>
          </p:nvPr>
        </p:nvSpPr>
        <p:spPr/>
        <p:txBody>
          <a:bodyPr/>
          <a:lstStyle/>
          <a:p>
            <a:endParaRPr lang="en-US"/>
          </a:p>
        </p:txBody>
      </p:sp>
      <p:sp>
        <p:nvSpPr>
          <p:cNvPr id="6" name="Text Box 5">
            <a:extLst>
              <a:ext uri="{FF2B5EF4-FFF2-40B4-BE49-F238E27FC236}">
                <a16:creationId xmlns:a16="http://schemas.microsoft.com/office/drawing/2014/main" id="{B190100E-4E9F-481D-B239-7E9E5ABAF017}"/>
              </a:ext>
            </a:extLst>
          </p:cNvPr>
          <p:cNvSpPr txBox="1">
            <a:spLocks noGrp="1" noChangeArrowheads="1"/>
          </p:cNvSpPr>
          <p:nvPr>
            <p:ph idx="1"/>
          </p:nvPr>
        </p:nvSpPr>
        <p:spPr bwMode="auto">
          <a:xfrm>
            <a:off x="5067300" y="5313213"/>
            <a:ext cx="2095500" cy="923330"/>
          </a:xfrm>
          <a:prstGeom prst="rect">
            <a:avLst/>
          </a:prstGeom>
          <a:solidFill>
            <a:srgbClr val="FFFF00"/>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ctr" eaLnBrk="1" hangingPunct="1">
              <a:buNone/>
            </a:pPr>
            <a:r>
              <a:rPr lang="en-US" sz="6000" b="1" dirty="0" err="1">
                <a:latin typeface="HP-211" pitchFamily="2" charset="0"/>
              </a:rPr>
              <a:t>sạp</a:t>
            </a:r>
            <a:endParaRPr lang="vi-VN" sz="6000" b="1" dirty="0">
              <a:latin typeface="HP-211"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993270"/>
            <a:ext cx="5198696" cy="346363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797564"/>
            <a:ext cx="6187285" cy="3659337"/>
          </a:xfrm>
          <a:prstGeom prst="rect">
            <a:avLst/>
          </a:prstGeom>
        </p:spPr>
      </p:pic>
    </p:spTree>
    <p:extLst>
      <p:ext uri="{BB962C8B-B14F-4D97-AF65-F5344CB8AC3E}">
        <p14:creationId xmlns:p14="http://schemas.microsoft.com/office/powerpoint/2010/main" val="115772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D0B04D7-0B55-1C4E-A0C2-E1A2973EACB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46118" y="5789501"/>
            <a:ext cx="1118329" cy="1118329"/>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5">
            <a:extLst>
              <a:ext uri="{FF2B5EF4-FFF2-40B4-BE49-F238E27FC236}">
                <a16:creationId xmlns:a16="http://schemas.microsoft.com/office/drawing/2014/main" id="{79BC2CB6-4A02-404D-9A27-17B411110467}"/>
              </a:ext>
            </a:extLst>
          </p:cNvPr>
          <p:cNvSpPr txBox="1">
            <a:spLocks noChangeArrowheads="1"/>
          </p:cNvSpPr>
          <p:nvPr/>
        </p:nvSpPr>
        <p:spPr bwMode="auto">
          <a:xfrm>
            <a:off x="4917074" y="76200"/>
            <a:ext cx="2057400" cy="1015663"/>
          </a:xfrm>
          <a:prstGeom prst="rect">
            <a:avLst/>
          </a:prstGeom>
          <a:solidFill>
            <a:srgbClr val="FFFF00"/>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6000" b="1" dirty="0" err="1">
                <a:latin typeface="HP-211" pitchFamily="2" charset="0"/>
              </a:rPr>
              <a:t>tháp</a:t>
            </a:r>
            <a:endParaRPr lang="vi-VN" sz="6000" b="1" dirty="0">
              <a:latin typeface="HP-211" pitchFamily="2"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2937" y="1219200"/>
            <a:ext cx="9365673" cy="5515933"/>
          </a:xfrm>
          <a:prstGeom prst="rect">
            <a:avLst/>
          </a:prstGeom>
        </p:spPr>
      </p:pic>
    </p:spTree>
    <p:extLst>
      <p:ext uri="{BB962C8B-B14F-4D97-AF65-F5344CB8AC3E}">
        <p14:creationId xmlns:p14="http://schemas.microsoft.com/office/powerpoint/2010/main" val="3845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Tieng-tinh-tinh-www_nhacchuongvui_com.wav"/>
                                        </p:tgtEl>
                                      </p:cMediaNode>
                                    </p:audio>
                                  </p:subTnLst>
                                </p:cTn>
                              </p:par>
                            </p:childTnLst>
                          </p:cTn>
                        </p:par>
                      </p:childTnLst>
                    </p:cTn>
                  </p:par>
                </p:childTnLst>
              </p:cTn>
              <p:nextCondLst>
                <p:cond evt="onClick" delay="0">
                  <p:tgtEl>
                    <p:spTgt spid="2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Box 5">
            <a:extLst>
              <a:ext uri="{FF2B5EF4-FFF2-40B4-BE49-F238E27FC236}">
                <a16:creationId xmlns:a16="http://schemas.microsoft.com/office/drawing/2014/main" id="{8DC42A10-2066-4954-BC54-D6F7C3779F31}"/>
              </a:ext>
            </a:extLst>
          </p:cNvPr>
          <p:cNvSpPr txBox="1">
            <a:spLocks noChangeArrowheads="1"/>
          </p:cNvSpPr>
          <p:nvPr/>
        </p:nvSpPr>
        <p:spPr bwMode="auto">
          <a:xfrm>
            <a:off x="4495800" y="5334000"/>
            <a:ext cx="2438400" cy="1323439"/>
          </a:xfrm>
          <a:prstGeom prst="rect">
            <a:avLst/>
          </a:prstGeom>
          <a:solidFill>
            <a:srgbClr val="FFFF00"/>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0" b="1" dirty="0" err="1">
                <a:latin typeface="HP-211" pitchFamily="2" charset="0"/>
              </a:rPr>
              <a:t>bắp</a:t>
            </a:r>
            <a:endParaRPr lang="vi-VN" sz="8000" b="1" dirty="0">
              <a:latin typeface="HP-211" pitchFamily="2"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609600"/>
            <a:ext cx="4762500" cy="357187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623455"/>
            <a:ext cx="5276850" cy="3957638"/>
          </a:xfrm>
          <a:prstGeom prst="rect">
            <a:avLst/>
          </a:prstGeom>
        </p:spPr>
      </p:pic>
    </p:spTree>
    <p:extLst>
      <p:ext uri="{BB962C8B-B14F-4D97-AF65-F5344CB8AC3E}">
        <p14:creationId xmlns:p14="http://schemas.microsoft.com/office/powerpoint/2010/main" val="131808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72603-1751-4537-B3C7-4FAD5ED4F83A}"/>
              </a:ext>
            </a:extLst>
          </p:cNvPr>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457200" y="228600"/>
            <a:ext cx="5189538" cy="4724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8300" y="-34636"/>
            <a:ext cx="5906500" cy="5146964"/>
          </a:xfrm>
          <a:prstGeom prst="rect">
            <a:avLst/>
          </a:prstGeom>
        </p:spPr>
      </p:pic>
      <p:sp>
        <p:nvSpPr>
          <p:cNvPr id="11" name="Text Box 5">
            <a:extLst>
              <a:ext uri="{FF2B5EF4-FFF2-40B4-BE49-F238E27FC236}">
                <a16:creationId xmlns:a16="http://schemas.microsoft.com/office/drawing/2014/main" id="{79BC2CB6-4A02-404D-9A27-17B411110467}"/>
              </a:ext>
            </a:extLst>
          </p:cNvPr>
          <p:cNvSpPr txBox="1">
            <a:spLocks noChangeArrowheads="1"/>
          </p:cNvSpPr>
          <p:nvPr/>
        </p:nvSpPr>
        <p:spPr bwMode="auto">
          <a:xfrm>
            <a:off x="4495800" y="5403561"/>
            <a:ext cx="2057400" cy="1015663"/>
          </a:xfrm>
          <a:prstGeom prst="rect">
            <a:avLst/>
          </a:prstGeom>
          <a:solidFill>
            <a:srgbClr val="FFFF00"/>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6000" b="1" dirty="0" err="1">
                <a:latin typeface="HP-211" pitchFamily="2" charset="0"/>
              </a:rPr>
              <a:t>cặp</a:t>
            </a:r>
            <a:endParaRPr lang="vi-VN" sz="6000" b="1" dirty="0">
              <a:latin typeface="HP-211" pitchFamily="2" charset="0"/>
            </a:endParaRPr>
          </a:p>
        </p:txBody>
      </p:sp>
    </p:spTree>
    <p:extLst>
      <p:ext uri="{BB962C8B-B14F-4D97-AF65-F5344CB8AC3E}">
        <p14:creationId xmlns:p14="http://schemas.microsoft.com/office/powerpoint/2010/main" val="21179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8DC42A10-2066-4954-BC54-D6F7C3779F31}"/>
              </a:ext>
            </a:extLst>
          </p:cNvPr>
          <p:cNvSpPr txBox="1">
            <a:spLocks noChangeArrowheads="1"/>
          </p:cNvSpPr>
          <p:nvPr/>
        </p:nvSpPr>
        <p:spPr bwMode="auto">
          <a:xfrm>
            <a:off x="4495800" y="5334000"/>
            <a:ext cx="3505200" cy="1323439"/>
          </a:xfrm>
          <a:prstGeom prst="rect">
            <a:avLst/>
          </a:prstGeom>
          <a:solidFill>
            <a:srgbClr val="FFFF00"/>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0" b="1" dirty="0" err="1">
                <a:latin typeface="HP-211" pitchFamily="2" charset="0"/>
              </a:rPr>
              <a:t>mập</a:t>
            </a:r>
            <a:endParaRPr lang="vi-VN" sz="8000" b="1" dirty="0">
              <a:latin typeface="HP-211"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78872"/>
            <a:ext cx="5698836" cy="4274127"/>
          </a:xfrm>
          <a:prstGeom prst="rect">
            <a:avLst/>
          </a:prstGeom>
        </p:spPr>
      </p:pic>
      <p:pic>
        <p:nvPicPr>
          <p:cNvPr id="6" name="Picture 5"/>
          <p:cNvPicPr>
            <a:picLocks noChangeAspect="1"/>
          </p:cNvPicPr>
          <p:nvPr/>
        </p:nvPicPr>
        <p:blipFill>
          <a:blip r:embed="rId3"/>
          <a:stretch>
            <a:fillRect/>
          </a:stretch>
        </p:blipFill>
        <p:spPr>
          <a:xfrm>
            <a:off x="6248400" y="685800"/>
            <a:ext cx="5689598" cy="4267199"/>
          </a:xfrm>
          <a:prstGeom prst="rect">
            <a:avLst/>
          </a:prstGeom>
        </p:spPr>
      </p:pic>
    </p:spTree>
    <p:extLst>
      <p:ext uri="{BB962C8B-B14F-4D97-AF65-F5344CB8AC3E}">
        <p14:creationId xmlns:p14="http://schemas.microsoft.com/office/powerpoint/2010/main" val="42479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62206"/>
            <a:ext cx="11125200" cy="6257925"/>
          </a:xfrm>
          <a:prstGeom prst="rect">
            <a:avLst/>
          </a:prstGeom>
        </p:spPr>
      </p:pic>
      <p:sp>
        <p:nvSpPr>
          <p:cNvPr id="2" name="Text Box 5">
            <a:extLst>
              <a:ext uri="{FF2B5EF4-FFF2-40B4-BE49-F238E27FC236}">
                <a16:creationId xmlns:a16="http://schemas.microsoft.com/office/drawing/2014/main" id="{8DC42A10-2066-4954-BC54-D6F7C3779F31}"/>
              </a:ext>
            </a:extLst>
          </p:cNvPr>
          <p:cNvSpPr txBox="1">
            <a:spLocks noChangeArrowheads="1"/>
          </p:cNvSpPr>
          <p:nvPr/>
        </p:nvSpPr>
        <p:spPr bwMode="auto">
          <a:xfrm>
            <a:off x="4495800" y="5334000"/>
            <a:ext cx="3505200" cy="1323439"/>
          </a:xfrm>
          <a:prstGeom prst="rect">
            <a:avLst/>
          </a:prstGeom>
          <a:solidFill>
            <a:srgbClr val="FFFF00"/>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0" b="1" dirty="0" err="1">
                <a:latin typeface="HP-211" pitchFamily="2" charset="0"/>
              </a:rPr>
              <a:t>mập</a:t>
            </a:r>
            <a:endParaRPr lang="vi-VN" sz="8000" b="1" dirty="0">
              <a:latin typeface="HP-211" pitchFamily="2" charset="0"/>
            </a:endParaRPr>
          </a:p>
        </p:txBody>
      </p:sp>
    </p:spTree>
    <p:extLst>
      <p:ext uri="{BB962C8B-B14F-4D97-AF65-F5344CB8AC3E}">
        <p14:creationId xmlns:p14="http://schemas.microsoft.com/office/powerpoint/2010/main" val="176742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4127758" y="1183939"/>
            <a:ext cx="1819224" cy="922484"/>
          </a:xfrm>
          <a:prstGeom prst="rect">
            <a:avLst/>
          </a:prstGeom>
          <a:solidFill>
            <a:schemeClr val="accent4">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800" b="1" dirty="0">
              <a:solidFill>
                <a:srgbClr val="0033CC"/>
              </a:solidFill>
              <a:latin typeface="HP-211" panose="02000800000000000000" pitchFamily="2" charset="0"/>
            </a:endParaRPr>
          </a:p>
        </p:txBody>
      </p:sp>
      <p:sp>
        <p:nvSpPr>
          <p:cNvPr id="7" name="Rectangle 6"/>
          <p:cNvSpPr/>
          <p:nvPr/>
        </p:nvSpPr>
        <p:spPr bwMode="auto">
          <a:xfrm>
            <a:off x="5971652" y="1183939"/>
            <a:ext cx="1819224" cy="922484"/>
          </a:xfrm>
          <a:prstGeom prst="rect">
            <a:avLst/>
          </a:prstGeom>
          <a:solidFill>
            <a:schemeClr val="accent4">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5400" b="1" dirty="0">
              <a:solidFill>
                <a:srgbClr val="0033CC"/>
              </a:solidFill>
              <a:latin typeface="HP-211" panose="02000800000000000000" pitchFamily="2" charset="0"/>
            </a:endParaRPr>
          </a:p>
        </p:txBody>
      </p:sp>
      <p:sp>
        <p:nvSpPr>
          <p:cNvPr id="8" name="Rectangle 7"/>
          <p:cNvSpPr/>
          <p:nvPr/>
        </p:nvSpPr>
        <p:spPr bwMode="auto">
          <a:xfrm>
            <a:off x="4159497" y="2133600"/>
            <a:ext cx="3631377" cy="831842"/>
          </a:xfrm>
          <a:prstGeom prst="rect">
            <a:avLst/>
          </a:prstGeom>
          <a:solidFill>
            <a:schemeClr val="accent4">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800" b="1">
              <a:solidFill>
                <a:srgbClr val="0033CC"/>
              </a:solidFill>
              <a:latin typeface="HP-211" panose="02000800000000000000" pitchFamily="2" charset="0"/>
            </a:endParaRPr>
          </a:p>
        </p:txBody>
      </p:sp>
      <p:sp>
        <p:nvSpPr>
          <p:cNvPr id="14" name="TextBox 13"/>
          <p:cNvSpPr txBox="1"/>
          <p:nvPr/>
        </p:nvSpPr>
        <p:spPr>
          <a:xfrm>
            <a:off x="5946982" y="4109839"/>
            <a:ext cx="385042" cy="923330"/>
          </a:xfrm>
          <a:prstGeom prst="rect">
            <a:avLst/>
          </a:prstGeom>
          <a:noFill/>
        </p:spPr>
        <p:txBody>
          <a:bodyPr wrap="none" rtlCol="0">
            <a:spAutoFit/>
          </a:bodyPr>
          <a:lstStyle/>
          <a:p>
            <a:r>
              <a:rPr lang="en-US" sz="5400" b="1" dirty="0">
                <a:solidFill>
                  <a:srgbClr val="FF0000"/>
                </a:solidFill>
                <a:latin typeface="VNI-Avo" pitchFamily="2" charset="0"/>
              </a:rPr>
              <a:t> </a:t>
            </a:r>
          </a:p>
        </p:txBody>
      </p:sp>
      <p:sp>
        <p:nvSpPr>
          <p:cNvPr id="28" name="TextBox 27">
            <a:extLst>
              <a:ext uri="{FF2B5EF4-FFF2-40B4-BE49-F238E27FC236}">
                <a16:creationId xmlns:a16="http://schemas.microsoft.com/office/drawing/2014/main" id="{AC51E201-6E37-465F-95CB-F7110AAEC0D6}"/>
              </a:ext>
            </a:extLst>
          </p:cNvPr>
          <p:cNvSpPr txBox="1"/>
          <p:nvPr/>
        </p:nvSpPr>
        <p:spPr>
          <a:xfrm flipH="1">
            <a:off x="4744466" y="1244712"/>
            <a:ext cx="778402" cy="923330"/>
          </a:xfrm>
          <a:prstGeom prst="rect">
            <a:avLst/>
          </a:prstGeom>
          <a:noFill/>
        </p:spPr>
        <p:txBody>
          <a:bodyPr wrap="square" rtlCol="0">
            <a:spAutoFit/>
          </a:bodyPr>
          <a:lstStyle/>
          <a:p>
            <a:r>
              <a:rPr lang="en-US" sz="5400" b="1" dirty="0">
                <a:latin typeface="HP-211" panose="020B0604020202020204" charset="0"/>
                <a:ea typeface="Arial-Rounded" panose="020B0500000000000000" pitchFamily="34" charset="0"/>
                <a:cs typeface="Arial-Rounded" panose="020B0500000000000000" pitchFamily="34" charset="0"/>
              </a:rPr>
              <a:t>đ</a:t>
            </a:r>
          </a:p>
        </p:txBody>
      </p:sp>
      <p:sp>
        <p:nvSpPr>
          <p:cNvPr id="43" name="TextBox 42"/>
          <p:cNvSpPr txBox="1"/>
          <p:nvPr/>
        </p:nvSpPr>
        <p:spPr>
          <a:xfrm>
            <a:off x="6391224" y="1244712"/>
            <a:ext cx="1114408" cy="923330"/>
          </a:xfrm>
          <a:prstGeom prst="rect">
            <a:avLst/>
          </a:prstGeom>
          <a:noFill/>
        </p:spPr>
        <p:txBody>
          <a:bodyPr wrap="none" rtlCol="0">
            <a:spAutoFit/>
          </a:bodyPr>
          <a:lstStyle/>
          <a:p>
            <a:pPr algn="ctr"/>
            <a:r>
              <a:rPr lang="en-US" sz="5400" b="1" dirty="0" err="1">
                <a:solidFill>
                  <a:srgbClr val="FF0000"/>
                </a:solidFill>
                <a:latin typeface="HP-211" panose="020B0604020202020204" charset="0"/>
                <a:ea typeface="Arial-Rounded" panose="020B0500000000000000" pitchFamily="34" charset="0"/>
                <a:cs typeface="Arial-Rounded" panose="020B0500000000000000" pitchFamily="34" charset="0"/>
              </a:rPr>
              <a:t>ap</a:t>
            </a:r>
            <a:endParaRPr lang="en-US" sz="5400" b="1" dirty="0">
              <a:solidFill>
                <a:srgbClr val="FF0000"/>
              </a:solidFill>
              <a:latin typeface="HP-211" panose="020B060402020202020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AC51E201-6E37-465F-95CB-F7110AAEC0D6}"/>
              </a:ext>
            </a:extLst>
          </p:cNvPr>
          <p:cNvSpPr txBox="1"/>
          <p:nvPr/>
        </p:nvSpPr>
        <p:spPr>
          <a:xfrm flipH="1">
            <a:off x="5163954" y="2014935"/>
            <a:ext cx="1884052" cy="923330"/>
          </a:xfrm>
          <a:prstGeom prst="rect">
            <a:avLst/>
          </a:prstGeom>
          <a:noFill/>
        </p:spPr>
        <p:txBody>
          <a:bodyPr wrap="square" rtlCol="0">
            <a:spAutoFit/>
          </a:bodyPr>
          <a:lstStyle/>
          <a:p>
            <a:r>
              <a:rPr lang="en-US" sz="5400" b="1" dirty="0" err="1">
                <a:latin typeface="HP-211" panose="020B0604020202020204" charset="0"/>
                <a:ea typeface="Arial-Rounded" panose="020B0500000000000000" pitchFamily="34" charset="0"/>
                <a:cs typeface="Arial-Rounded" panose="020B0500000000000000" pitchFamily="34" charset="0"/>
              </a:rPr>
              <a:t>đạp</a:t>
            </a:r>
            <a:endParaRPr lang="en-US" sz="5400" b="1" dirty="0">
              <a:solidFill>
                <a:srgbClr val="FF0000"/>
              </a:solidFill>
              <a:latin typeface="HP-211" panose="020B060402020202020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BFE5B0E7-A5B6-43BD-BD8A-78997EF67D33}"/>
              </a:ext>
            </a:extLst>
          </p:cNvPr>
          <p:cNvPicPr>
            <a:picLocks noChangeAspect="1"/>
          </p:cNvPicPr>
          <p:nvPr/>
        </p:nvPicPr>
        <p:blipFill>
          <a:blip r:embed="rId2"/>
          <a:stretch>
            <a:fillRect/>
          </a:stretch>
        </p:blipFill>
        <p:spPr>
          <a:xfrm>
            <a:off x="149115" y="78778"/>
            <a:ext cx="1814971" cy="680614"/>
          </a:xfrm>
          <a:prstGeom prst="rect">
            <a:avLst/>
          </a:prstGeom>
        </p:spPr>
      </p:pic>
      <p:sp>
        <p:nvSpPr>
          <p:cNvPr id="11" name="TextBox 10">
            <a:extLst>
              <a:ext uri="{FF2B5EF4-FFF2-40B4-BE49-F238E27FC236}">
                <a16:creationId xmlns:a16="http://schemas.microsoft.com/office/drawing/2014/main" id="{83795609-C3B5-439F-BBAF-6ACEFE24DCCA}"/>
              </a:ext>
            </a:extLst>
          </p:cNvPr>
          <p:cNvSpPr txBox="1"/>
          <p:nvPr/>
        </p:nvSpPr>
        <p:spPr>
          <a:xfrm>
            <a:off x="5570025" y="2024592"/>
            <a:ext cx="1211540" cy="923330"/>
          </a:xfrm>
          <a:prstGeom prst="rect">
            <a:avLst/>
          </a:prstGeom>
          <a:noFill/>
        </p:spPr>
        <p:txBody>
          <a:bodyPr wrap="square" rtlCol="0">
            <a:spAutoFit/>
          </a:bodyPr>
          <a:lstStyle/>
          <a:p>
            <a:pPr algn="ctr"/>
            <a:r>
              <a:rPr lang="en-US" sz="5400" b="1" dirty="0" err="1">
                <a:solidFill>
                  <a:srgbClr val="FF0000"/>
                </a:solidFill>
                <a:latin typeface="HP-211" panose="020B0604020202020204" charset="0"/>
                <a:ea typeface="Arial-Rounded" panose="020B0500000000000000" pitchFamily="34" charset="0"/>
                <a:cs typeface="Arial-Rounded" panose="020B0500000000000000" pitchFamily="34" charset="0"/>
              </a:rPr>
              <a:t>ap</a:t>
            </a:r>
            <a:endParaRPr lang="en-US" sz="5400" b="1" dirty="0">
              <a:solidFill>
                <a:srgbClr val="FF0000"/>
              </a:solidFill>
              <a:latin typeface="HP-211" panose="020B0604020202020204" charset="0"/>
              <a:ea typeface="Arial-Rounded" panose="020B0500000000000000" pitchFamily="34" charset="0"/>
              <a:cs typeface="Arial-Rounded" panose="020B0500000000000000" pitchFamily="34" charset="0"/>
            </a:endParaRPr>
          </a:p>
        </p:txBody>
      </p:sp>
      <p:sp>
        <p:nvSpPr>
          <p:cNvPr id="16" name="Text Box 12">
            <a:extLst>
              <a:ext uri="{FF2B5EF4-FFF2-40B4-BE49-F238E27FC236}">
                <a16:creationId xmlns:a16="http://schemas.microsoft.com/office/drawing/2014/main" id="{6F8D4F2C-D8F2-4BF7-B286-AE9D59451737}"/>
              </a:ext>
            </a:extLst>
          </p:cNvPr>
          <p:cNvSpPr txBox="1">
            <a:spLocks noChangeArrowheads="1"/>
          </p:cNvSpPr>
          <p:nvPr/>
        </p:nvSpPr>
        <p:spPr bwMode="auto">
          <a:xfrm>
            <a:off x="3512124" y="218825"/>
            <a:ext cx="938618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457200" rtl="0" eaLnBrk="1" fontAlgn="auto" latinLnBrk="0" hangingPunct="1">
              <a:spcAft>
                <a:spcPts val="0"/>
              </a:spcAft>
              <a:buClrTx/>
              <a:buSzTx/>
              <a:buFontTx/>
              <a:buNone/>
              <a:tabLst/>
              <a:defRPr/>
            </a:pPr>
            <a:r>
              <a:rPr kumimoji="0" lang="en-US" sz="5400" b="1" i="0" u="none" strike="noStrike" kern="1200" cap="none" spc="0" normalizeH="0" baseline="0" noProof="0" dirty="0">
                <a:ln>
                  <a:noFill/>
                </a:ln>
                <a:solidFill>
                  <a:srgbClr val="FF66FF"/>
                </a:solidFill>
                <a:effectLst/>
                <a:uLnTx/>
                <a:uFillTx/>
                <a:latin typeface="HP-211" panose="02000800000000000000" pitchFamily="2" charset="0"/>
                <a:ea typeface="Arial-Rounded" panose="020B0500000000000000" pitchFamily="34" charset="0"/>
                <a:cs typeface="Arial-Rounded" panose="020B0500000000000000" pitchFamily="34" charset="0"/>
              </a:rPr>
              <a:t> </a:t>
            </a:r>
            <a:r>
              <a:rPr lang="en-US" sz="5400" b="1" noProof="0" dirty="0" err="1">
                <a:solidFill>
                  <a:srgbClr val="FF0000"/>
                </a:solidFill>
                <a:latin typeface="HP-211" panose="02000800000000000000" pitchFamily="2" charset="0"/>
                <a:ea typeface="Arial-Rounded" panose="020B0500000000000000" pitchFamily="34" charset="0"/>
                <a:cs typeface="Arial-Rounded" panose="020B0500000000000000" pitchFamily="34" charset="0"/>
              </a:rPr>
              <a:t>ap</a:t>
            </a:r>
            <a:r>
              <a:rPr lang="en-US" sz="5400" b="1" dirty="0">
                <a:solidFill>
                  <a:srgbClr val="FF0000"/>
                </a:solidFill>
                <a:latin typeface="HP-211" panose="02000800000000000000" pitchFamily="2" charset="0"/>
                <a:ea typeface="Arial-Rounded" panose="020B0500000000000000" pitchFamily="34" charset="0"/>
                <a:cs typeface="Arial-Rounded" panose="020B0500000000000000" pitchFamily="34" charset="0"/>
              </a:rPr>
              <a:t>    </a:t>
            </a:r>
            <a:r>
              <a:rPr lang="en-US" sz="5400" b="1" dirty="0" err="1">
                <a:solidFill>
                  <a:srgbClr val="FF0000"/>
                </a:solidFill>
                <a:latin typeface="HP-211" panose="02000800000000000000" pitchFamily="2" charset="0"/>
                <a:ea typeface="Arial-Rounded" panose="020B0500000000000000" pitchFamily="34" charset="0"/>
                <a:cs typeface="Arial-Rounded" panose="020B0500000000000000" pitchFamily="34" charset="0"/>
              </a:rPr>
              <a:t>ăp</a:t>
            </a:r>
            <a:r>
              <a:rPr lang="en-US" sz="5400" b="1" dirty="0">
                <a:solidFill>
                  <a:srgbClr val="FF0000"/>
                </a:solidFill>
                <a:latin typeface="HP-211" panose="02000800000000000000" pitchFamily="2" charset="0"/>
                <a:ea typeface="Arial-Rounded" panose="020B0500000000000000" pitchFamily="34" charset="0"/>
                <a:cs typeface="Arial-Rounded" panose="020B0500000000000000" pitchFamily="34" charset="0"/>
              </a:rPr>
              <a:t>    </a:t>
            </a:r>
            <a:r>
              <a:rPr lang="en-US" sz="5400" b="1" dirty="0" err="1">
                <a:solidFill>
                  <a:srgbClr val="FF0000"/>
                </a:solidFill>
                <a:latin typeface="HP-211" panose="02000800000000000000" pitchFamily="2" charset="0"/>
                <a:ea typeface="Arial-Rounded" panose="020B0500000000000000" pitchFamily="34" charset="0"/>
                <a:cs typeface="Arial-Rounded" panose="020B0500000000000000" pitchFamily="34" charset="0"/>
              </a:rPr>
              <a:t>âp</a:t>
            </a:r>
            <a:endParaRPr lang="en-US" sz="5400" b="1" dirty="0">
              <a:solidFill>
                <a:srgbClr val="FF0000"/>
              </a:solidFill>
              <a:latin typeface="HP-211" panose="02000800000000000000" pitchFamily="2" charset="0"/>
              <a:ea typeface="Arial-Rounded" panose="020B0500000000000000" pitchFamily="34" charset="0"/>
              <a:cs typeface="Arial-Rounded" panose="020B0500000000000000" pitchFamily="34" charset="0"/>
            </a:endParaRPr>
          </a:p>
          <a:p>
            <a:pPr marL="0" marR="0" lvl="0" indent="0" defTabSz="457200" rtl="0" eaLnBrk="1" fontAlgn="auto" latinLnBrk="0" hangingPunct="1">
              <a:spcAft>
                <a:spcPts val="0"/>
              </a:spcAft>
              <a:buClrTx/>
              <a:buSzTx/>
              <a:buFontTx/>
              <a:buNone/>
              <a:tabLst/>
              <a:defRPr/>
            </a:pPr>
            <a:r>
              <a:rPr lang="en-US" sz="5400" b="1" dirty="0">
                <a:solidFill>
                  <a:srgbClr val="0033CC"/>
                </a:solidFill>
                <a:latin typeface="HP-211" panose="02000800000000000000" pitchFamily="2" charset="0"/>
                <a:ea typeface="Arial-Rounded" panose="020B0500000000000000" pitchFamily="34" charset="0"/>
                <a:cs typeface="Arial-Rounded" panose="020B0500000000000000" pitchFamily="34" charset="0"/>
              </a:rPr>
              <a:t> </a:t>
            </a:r>
            <a:endParaRPr kumimoji="0" lang="en-US" sz="5400" b="1" i="0" u="none" strike="noStrike" kern="1200" cap="none" spc="0" normalizeH="0" baseline="0" noProof="0" dirty="0">
              <a:ln>
                <a:noFill/>
              </a:ln>
              <a:solidFill>
                <a:srgbClr val="FF0000"/>
              </a:solidFill>
              <a:effectLst/>
              <a:uLnTx/>
              <a:uFillTx/>
              <a:latin typeface="HP-211" panose="02000800000000000000" pitchFamily="2"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DA6CE406-4197-4E93-9161-83FC6AD28D3A}"/>
              </a:ext>
            </a:extLst>
          </p:cNvPr>
          <p:cNvSpPr txBox="1">
            <a:spLocks noChangeArrowheads="1"/>
          </p:cNvSpPr>
          <p:nvPr/>
        </p:nvSpPr>
        <p:spPr bwMode="auto">
          <a:xfrm>
            <a:off x="2639291" y="2935169"/>
            <a:ext cx="952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altLang="en-US" sz="4000" b="1" dirty="0" err="1">
                <a:solidFill>
                  <a:srgbClr val="000000"/>
                </a:solidFill>
                <a:latin typeface="HP-211" panose="020B0604020202020204" charset="0"/>
                <a:ea typeface="Arial-Rounded" panose="020B0500000000000000" pitchFamily="34" charset="0"/>
                <a:cs typeface="Arial-Rounded" panose="020B0500000000000000" pitchFamily="34" charset="0"/>
              </a:rPr>
              <a:t>rạp</a:t>
            </a:r>
            <a:r>
              <a:rPr lang="vi-VN"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en-US"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vi-VN"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en-US"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vi-VN"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s</a:t>
            </a:r>
            <a:r>
              <a:rPr lang="en-US" altLang="en-US" sz="4000" b="1" dirty="0" err="1">
                <a:solidFill>
                  <a:srgbClr val="000000"/>
                </a:solidFill>
                <a:latin typeface="HP-211" panose="020B0604020202020204" charset="0"/>
                <a:ea typeface="Arial-Rounded" panose="020B0500000000000000" pitchFamily="34" charset="0"/>
                <a:cs typeface="Arial-Rounded" panose="020B0500000000000000" pitchFamily="34" charset="0"/>
              </a:rPr>
              <a:t>ạp</a:t>
            </a:r>
            <a:r>
              <a:rPr lang="vi-VN"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en-US"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vi-VN"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en-US" altLang="en-US" sz="4000" b="1" dirty="0" err="1">
                <a:solidFill>
                  <a:srgbClr val="000000"/>
                </a:solidFill>
                <a:latin typeface="HP-211" panose="020B0604020202020204" charset="0"/>
                <a:ea typeface="Arial-Rounded" panose="020B0500000000000000" pitchFamily="34" charset="0"/>
                <a:cs typeface="Arial-Rounded" panose="020B0500000000000000" pitchFamily="34" charset="0"/>
              </a:rPr>
              <a:t>tháp</a:t>
            </a:r>
            <a:endParaRPr lang="en-US" altLang="en-US" sz="4000" b="1" dirty="0">
              <a:solidFill>
                <a:srgbClr val="000000"/>
              </a:solidFill>
              <a:latin typeface="HP-211" panose="020B0604020202020204" charset="0"/>
              <a:ea typeface="Arial-Rounded" panose="020B0500000000000000" pitchFamily="34" charset="0"/>
              <a:cs typeface="Arial-Rounded" panose="020B0500000000000000" pitchFamily="34" charset="0"/>
            </a:endParaRPr>
          </a:p>
          <a:p>
            <a:pPr fontAlgn="base">
              <a:spcBef>
                <a:spcPct val="0"/>
              </a:spcBef>
              <a:spcAft>
                <a:spcPct val="0"/>
              </a:spcAft>
            </a:pPr>
            <a:r>
              <a:rPr lang="en-US" altLang="en-US" sz="4000" b="1" dirty="0" err="1">
                <a:solidFill>
                  <a:srgbClr val="000000"/>
                </a:solidFill>
                <a:latin typeface="HP-211" panose="020B0604020202020204" charset="0"/>
                <a:ea typeface="Arial-Rounded" panose="020B0500000000000000" pitchFamily="34" charset="0"/>
                <a:cs typeface="Arial-Rounded" panose="020B0500000000000000" pitchFamily="34" charset="0"/>
              </a:rPr>
              <a:t>bắp</a:t>
            </a:r>
            <a:r>
              <a:rPr lang="vi-VN"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en-US"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vi-VN"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en-US" altLang="en-US" sz="4000" b="1" dirty="0" err="1">
                <a:solidFill>
                  <a:srgbClr val="000000"/>
                </a:solidFill>
                <a:latin typeface="HP-211" panose="020B0604020202020204" charset="0"/>
                <a:ea typeface="Arial-Rounded" panose="020B0500000000000000" pitchFamily="34" charset="0"/>
                <a:cs typeface="Arial-Rounded" panose="020B0500000000000000" pitchFamily="34" charset="0"/>
              </a:rPr>
              <a:t>cặp</a:t>
            </a:r>
            <a:r>
              <a:rPr lang="vi-VN"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en-US"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en-US" altLang="en-US" sz="4000" b="1" dirty="0" err="1">
                <a:solidFill>
                  <a:srgbClr val="000000"/>
                </a:solidFill>
                <a:latin typeface="HP-211" panose="020B0604020202020204" charset="0"/>
                <a:ea typeface="Arial-Rounded" panose="020B0500000000000000" pitchFamily="34" charset="0"/>
                <a:cs typeface="Arial-Rounded" panose="020B0500000000000000" pitchFamily="34" charset="0"/>
              </a:rPr>
              <a:t>gặp</a:t>
            </a:r>
            <a:endParaRPr lang="vi-VN" altLang="en-US" sz="4000" b="1" dirty="0">
              <a:solidFill>
                <a:srgbClr val="000000"/>
              </a:solidFill>
              <a:latin typeface="HP-211" panose="020B0604020202020204" charset="0"/>
              <a:ea typeface="Arial-Rounded" panose="020B0500000000000000" pitchFamily="34" charset="0"/>
              <a:cs typeface="Arial-Rounded" panose="020B0500000000000000" pitchFamily="34" charset="0"/>
            </a:endParaRPr>
          </a:p>
          <a:p>
            <a:pPr fontAlgn="base">
              <a:spcBef>
                <a:spcPct val="0"/>
              </a:spcBef>
              <a:spcAft>
                <a:spcPct val="0"/>
              </a:spcAft>
            </a:pPr>
            <a:r>
              <a:rPr lang="en-US" altLang="en-US" sz="4000" b="1" dirty="0" err="1">
                <a:solidFill>
                  <a:srgbClr val="000000"/>
                </a:solidFill>
                <a:latin typeface="HP-211" panose="020B0604020202020204" charset="0"/>
                <a:ea typeface="Arial-Rounded" panose="020B0500000000000000" pitchFamily="34" charset="0"/>
                <a:cs typeface="Arial-Rounded" panose="020B0500000000000000" pitchFamily="34" charset="0"/>
              </a:rPr>
              <a:t>đập</a:t>
            </a:r>
            <a:r>
              <a:rPr lang="en-US"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en-US" altLang="en-US" sz="4000" b="1" dirty="0" err="1">
                <a:solidFill>
                  <a:srgbClr val="000000"/>
                </a:solidFill>
                <a:latin typeface="HP-211" panose="020B0604020202020204" charset="0"/>
                <a:ea typeface="Arial-Rounded" panose="020B0500000000000000" pitchFamily="34" charset="0"/>
                <a:cs typeface="Arial-Rounded" panose="020B0500000000000000" pitchFamily="34" charset="0"/>
              </a:rPr>
              <a:t>mập</a:t>
            </a:r>
            <a:r>
              <a:rPr lang="vi-VN"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en-US" altLang="en-US" sz="4000" b="1" dirty="0" err="1">
                <a:solidFill>
                  <a:srgbClr val="000000"/>
                </a:solidFill>
                <a:latin typeface="HP-211" panose="020B0604020202020204" charset="0"/>
                <a:ea typeface="Arial-Rounded" panose="020B0500000000000000" pitchFamily="34" charset="0"/>
                <a:cs typeface="Arial-Rounded" panose="020B0500000000000000" pitchFamily="34" charset="0"/>
              </a:rPr>
              <a:t>nấp</a:t>
            </a:r>
            <a:endParaRPr lang="en-US" altLang="en-US" sz="4000" b="1" dirty="0">
              <a:solidFill>
                <a:srgbClr val="000000"/>
              </a:solidFill>
              <a:latin typeface="HP-211" panose="020B060402020202020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41642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5">
            <a:extLst>
              <a:ext uri="{FF2B5EF4-FFF2-40B4-BE49-F238E27FC236}">
                <a16:creationId xmlns:a16="http://schemas.microsoft.com/office/drawing/2014/main" id="{232859ED-3CEB-43F9-ACBE-82FF7F64A109}"/>
              </a:ext>
            </a:extLst>
          </p:cNvPr>
          <p:cNvSpPr>
            <a:spLocks noChangeArrowheads="1"/>
          </p:cNvSpPr>
          <p:nvPr/>
        </p:nvSpPr>
        <p:spPr bwMode="auto">
          <a:xfrm>
            <a:off x="1828800" y="3048000"/>
            <a:ext cx="4343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7200">
                <a:solidFill>
                  <a:schemeClr val="tx1"/>
                </a:solidFill>
                <a:latin typeface=".VnAvant" panose="020B7200000000000000" pitchFamily="34" charset="0"/>
              </a:defRPr>
            </a:lvl1pPr>
            <a:lvl2pPr>
              <a:defRPr sz="7200">
                <a:solidFill>
                  <a:schemeClr val="tx1"/>
                </a:solidFill>
                <a:latin typeface=".VnAvant" panose="020B7200000000000000" pitchFamily="34" charset="0"/>
              </a:defRPr>
            </a:lvl2pPr>
            <a:lvl3pPr>
              <a:defRPr sz="7200">
                <a:solidFill>
                  <a:schemeClr val="tx1"/>
                </a:solidFill>
                <a:latin typeface=".VnAvant" panose="020B7200000000000000" pitchFamily="34" charset="0"/>
              </a:defRPr>
            </a:lvl3pPr>
            <a:lvl4pPr>
              <a:defRPr sz="7200">
                <a:solidFill>
                  <a:schemeClr val="tx1"/>
                </a:solidFill>
                <a:latin typeface=".VnAvant" panose="020B7200000000000000" pitchFamily="34" charset="0"/>
              </a:defRPr>
            </a:lvl4pPr>
            <a:lvl5pPr>
              <a:defRPr sz="7200">
                <a:solidFill>
                  <a:schemeClr val="tx1"/>
                </a:solidFill>
                <a:latin typeface=".VnAvant" panose="020B7200000000000000" pitchFamily="34" charset="0"/>
              </a:defRPr>
            </a:lvl5pPr>
            <a:lvl6pPr fontAlgn="base">
              <a:spcBef>
                <a:spcPct val="0"/>
              </a:spcBef>
              <a:spcAft>
                <a:spcPct val="0"/>
              </a:spcAft>
              <a:defRPr sz="7200">
                <a:solidFill>
                  <a:schemeClr val="tx1"/>
                </a:solidFill>
                <a:latin typeface=".VnAvant" panose="020B7200000000000000" pitchFamily="34" charset="0"/>
              </a:defRPr>
            </a:lvl6pPr>
            <a:lvl7pPr fontAlgn="base">
              <a:spcBef>
                <a:spcPct val="0"/>
              </a:spcBef>
              <a:spcAft>
                <a:spcPct val="0"/>
              </a:spcAft>
              <a:defRPr sz="7200">
                <a:solidFill>
                  <a:schemeClr val="tx1"/>
                </a:solidFill>
                <a:latin typeface=".VnAvant" panose="020B7200000000000000" pitchFamily="34" charset="0"/>
              </a:defRPr>
            </a:lvl7pPr>
            <a:lvl8pPr fontAlgn="base">
              <a:spcBef>
                <a:spcPct val="0"/>
              </a:spcBef>
              <a:spcAft>
                <a:spcPct val="0"/>
              </a:spcAft>
              <a:defRPr sz="7200">
                <a:solidFill>
                  <a:schemeClr val="tx1"/>
                </a:solidFill>
                <a:latin typeface=".VnAvant" panose="020B7200000000000000" pitchFamily="34" charset="0"/>
              </a:defRPr>
            </a:lvl8pPr>
            <a:lvl9pPr fontAlgn="base">
              <a:spcBef>
                <a:spcPct val="0"/>
              </a:spcBef>
              <a:spcAft>
                <a:spcPct val="0"/>
              </a:spcAft>
              <a:defRPr sz="7200">
                <a:solidFill>
                  <a:schemeClr val="tx1"/>
                </a:solidFill>
                <a:latin typeface=".VnAvant" panose="020B7200000000000000" pitchFamily="34" charset="0"/>
              </a:defRPr>
            </a:lvl9pPr>
          </a:lstStyle>
          <a:p>
            <a:pPr fontAlgn="base">
              <a:spcBef>
                <a:spcPct val="20000"/>
              </a:spcBef>
              <a:spcAft>
                <a:spcPct val="0"/>
              </a:spcAft>
            </a:pPr>
            <a:endParaRPr lang="en-US" altLang="en-US" sz="6000" b="1">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fontAlgn="base">
              <a:spcBef>
                <a:spcPct val="20000"/>
              </a:spcBef>
              <a:spcAft>
                <a:spcPct val="0"/>
              </a:spcAft>
            </a:pPr>
            <a:endParaRPr lang="en-US" altLang="en-US" sz="6000" b="1">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338" name="Text Box 19">
            <a:extLst>
              <a:ext uri="{FF2B5EF4-FFF2-40B4-BE49-F238E27FC236}">
                <a16:creationId xmlns:a16="http://schemas.microsoft.com/office/drawing/2014/main" id="{3EBFCB74-AD4F-43B9-841B-83409F13DEF4}"/>
              </a:ext>
            </a:extLst>
          </p:cNvPr>
          <p:cNvSpPr txBox="1">
            <a:spLocks noChangeArrowheads="1"/>
          </p:cNvSpPr>
          <p:nvPr/>
        </p:nvSpPr>
        <p:spPr bwMode="auto">
          <a:xfrm>
            <a:off x="8763000" y="2743200"/>
            <a:ext cx="17526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50000"/>
              </a:spcBef>
              <a:spcAft>
                <a:spcPct val="0"/>
              </a:spcAft>
            </a:pPr>
            <a:endParaRPr lang="en-US" altLang="en-US" sz="72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2897AE96-4F22-4F9D-9F04-F7221D02DFAF}"/>
              </a:ext>
            </a:extLst>
          </p:cNvPr>
          <p:cNvSpPr txBox="1">
            <a:spLocks noChangeArrowheads="1"/>
          </p:cNvSpPr>
          <p:nvPr/>
        </p:nvSpPr>
        <p:spPr bwMode="auto">
          <a:xfrm>
            <a:off x="1447800" y="3657600"/>
            <a:ext cx="2514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xe</a:t>
            </a:r>
            <a:r>
              <a:rPr lang="en-US" alt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đạp</a:t>
            </a:r>
            <a:endParaRPr lang="en-US" alt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61847453-CE1C-4CE0-B08A-2915EDA79D74}"/>
              </a:ext>
            </a:extLst>
          </p:cNvPr>
          <p:cNvSpPr txBox="1">
            <a:spLocks noChangeArrowheads="1"/>
          </p:cNvSpPr>
          <p:nvPr/>
        </p:nvSpPr>
        <p:spPr bwMode="auto">
          <a:xfrm>
            <a:off x="5334000" y="3657600"/>
            <a:ext cx="2514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cặp</a:t>
            </a:r>
            <a:r>
              <a:rPr lang="en-US" alt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da</a:t>
            </a:r>
          </a:p>
        </p:txBody>
      </p:sp>
      <p:sp>
        <p:nvSpPr>
          <p:cNvPr id="20" name="TextBox 19">
            <a:extLst>
              <a:ext uri="{FF2B5EF4-FFF2-40B4-BE49-F238E27FC236}">
                <a16:creationId xmlns:a16="http://schemas.microsoft.com/office/drawing/2014/main" id="{A795C128-2162-4CD0-9981-09B749C30C2E}"/>
              </a:ext>
            </a:extLst>
          </p:cNvPr>
          <p:cNvSpPr txBox="1">
            <a:spLocks noChangeArrowheads="1"/>
          </p:cNvSpPr>
          <p:nvPr/>
        </p:nvSpPr>
        <p:spPr bwMode="auto">
          <a:xfrm>
            <a:off x="8610600" y="3649666"/>
            <a:ext cx="2514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a:t>
            </a:r>
            <a:r>
              <a:rPr lang="en-US" alt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mập</a:t>
            </a:r>
            <a:endParaRPr lang="en-US" alt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6082E78B-F62D-483D-8628-1F7281BFF17D}"/>
              </a:ext>
            </a:extLst>
          </p:cNvPr>
          <p:cNvSpPr txBox="1">
            <a:spLocks noChangeArrowheads="1"/>
          </p:cNvSpPr>
          <p:nvPr/>
        </p:nvSpPr>
        <p:spPr bwMode="auto">
          <a:xfrm>
            <a:off x="2448790" y="3657600"/>
            <a:ext cx="838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ap</a:t>
            </a:r>
            <a:endParaRPr lang="en-US" alt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40BF892C-2AC1-4558-AA93-9E296FEBF58D}"/>
              </a:ext>
            </a:extLst>
          </p:cNvPr>
          <p:cNvSpPr txBox="1">
            <a:spLocks noChangeArrowheads="1"/>
          </p:cNvSpPr>
          <p:nvPr/>
        </p:nvSpPr>
        <p:spPr bwMode="auto">
          <a:xfrm>
            <a:off x="5575491" y="3651191"/>
            <a:ext cx="838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ăp</a:t>
            </a:r>
            <a:endParaRPr lang="en-US" alt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1E6265CB-E0D5-4DEE-9A17-4DF029F17B47}"/>
              </a:ext>
            </a:extLst>
          </p:cNvPr>
          <p:cNvSpPr txBox="1">
            <a:spLocks noChangeArrowheads="1"/>
          </p:cNvSpPr>
          <p:nvPr/>
        </p:nvSpPr>
        <p:spPr bwMode="auto">
          <a:xfrm>
            <a:off x="9761114" y="3649666"/>
            <a:ext cx="838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âp</a:t>
            </a:r>
            <a:endParaRPr lang="en-US" alt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Oval 11">
            <a:extLst>
              <a:ext uri="{FF2B5EF4-FFF2-40B4-BE49-F238E27FC236}">
                <a16:creationId xmlns:a16="http://schemas.microsoft.com/office/drawing/2014/main" id="{55B4A4ED-7DA7-4667-8CDE-07FCA5308225}"/>
              </a:ext>
            </a:extLst>
          </p:cNvPr>
          <p:cNvSpPr/>
          <p:nvPr/>
        </p:nvSpPr>
        <p:spPr>
          <a:xfrm>
            <a:off x="304800" y="165628"/>
            <a:ext cx="685800" cy="64928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2</a:t>
            </a:r>
            <a:endPar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CEDEB5C4-183E-4070-B8CF-FC22F867B112}"/>
              </a:ext>
            </a:extLst>
          </p:cNvPr>
          <p:cNvGrpSpPr/>
          <p:nvPr/>
        </p:nvGrpSpPr>
        <p:grpSpPr>
          <a:xfrm>
            <a:off x="304800" y="152400"/>
            <a:ext cx="1943100" cy="676275"/>
            <a:chOff x="647700" y="520172"/>
            <a:chExt cx="1943100" cy="676275"/>
          </a:xfrm>
        </p:grpSpPr>
        <p:sp>
          <p:nvSpPr>
            <p:cNvPr id="14" name="Rounded Rectangle 3">
              <a:extLst>
                <a:ext uri="{FF2B5EF4-FFF2-40B4-BE49-F238E27FC236}">
                  <a16:creationId xmlns:a16="http://schemas.microsoft.com/office/drawing/2014/main" id="{7AF2FE73-37FB-4719-AD59-E4BFF8419ABB}"/>
                </a:ext>
              </a:extLst>
            </p:cNvPr>
            <p:cNvSpPr/>
            <p:nvPr/>
          </p:nvSpPr>
          <p:spPr>
            <a:xfrm>
              <a:off x="990600" y="520172"/>
              <a:ext cx="1600200" cy="676275"/>
            </a:xfrm>
            <a:prstGeom prst="roundRect">
              <a:avLst/>
            </a:prstGeom>
            <a:solidFill>
              <a:srgbClr val="D09E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r>
                <a:rPr lang="en-US" altLang="en-US" sz="40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altLang="en-US" sz="40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a:extLst>
                <a:ext uri="{FF2B5EF4-FFF2-40B4-BE49-F238E27FC236}">
                  <a16:creationId xmlns:a16="http://schemas.microsoft.com/office/drawing/2014/main" id="{330A67D8-CDDA-46DE-B08B-9E7C04CAD60A}"/>
                </a:ext>
              </a:extLst>
            </p:cNvPr>
            <p:cNvSpPr/>
            <p:nvPr/>
          </p:nvSpPr>
          <p:spPr>
            <a:xfrm>
              <a:off x="647700" y="533400"/>
              <a:ext cx="685800" cy="64928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2</a:t>
              </a:r>
              <a:endPar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820" y="1284288"/>
            <a:ext cx="3457575" cy="230505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4395" y="1305070"/>
            <a:ext cx="2697162" cy="2409706"/>
          </a:xfrm>
          <a:prstGeom prst="rect">
            <a:avLst/>
          </a:prstGeom>
        </p:spPr>
      </p:pic>
      <p:pic>
        <p:nvPicPr>
          <p:cNvPr id="6"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31631"/>
          <a:stretch/>
        </p:blipFill>
        <p:spPr>
          <a:xfrm>
            <a:off x="8353557" y="1373714"/>
            <a:ext cx="3240676" cy="2215624"/>
          </a:xfr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B43DF5-654F-4A24-9B67-CD3CB99F5EB9}"/>
              </a:ext>
            </a:extLst>
          </p:cNvPr>
          <p:cNvSpPr txBox="1"/>
          <p:nvPr/>
        </p:nvSpPr>
        <p:spPr>
          <a:xfrm>
            <a:off x="530007" y="685800"/>
            <a:ext cx="11131985" cy="4154984"/>
          </a:xfrm>
          <a:prstGeom prst="rect">
            <a:avLst/>
          </a:prstGeom>
          <a:noFill/>
        </p:spPr>
        <p:txBody>
          <a:bodyPr wrap="square" rtlCol="0">
            <a:spAutoFit/>
          </a:bodyPr>
          <a:lstStyle/>
          <a:p>
            <a:r>
              <a:rPr lang="en-US" sz="4400" dirty="0" err="1">
                <a:solidFill>
                  <a:srgbClr val="FF00FF"/>
                </a:solidFill>
                <a:latin typeface="HP-211" panose="020B0803050302020204" pitchFamily="34" charset="0"/>
              </a:rPr>
              <a:t>ôi</a:t>
            </a:r>
            <a:r>
              <a:rPr lang="en-US" sz="4400" dirty="0">
                <a:solidFill>
                  <a:srgbClr val="FF00FF"/>
                </a:solidFill>
                <a:latin typeface="HP-211" panose="020B0803050302020204" pitchFamily="34" charset="0"/>
              </a:rPr>
              <a:t>,   </a:t>
            </a:r>
            <a:r>
              <a:rPr lang="en-US" sz="4400" dirty="0" err="1">
                <a:solidFill>
                  <a:srgbClr val="FF00FF"/>
                </a:solidFill>
                <a:latin typeface="HP-211" panose="020B0803050302020204" pitchFamily="34" charset="0"/>
              </a:rPr>
              <a:t>ưt</a:t>
            </a:r>
            <a:r>
              <a:rPr lang="en-US" sz="4400" dirty="0">
                <a:solidFill>
                  <a:srgbClr val="FF00FF"/>
                </a:solidFill>
                <a:latin typeface="HP-211" panose="020B0803050302020204" pitchFamily="34" charset="0"/>
              </a:rPr>
              <a:t>,  </a:t>
            </a:r>
            <a:r>
              <a:rPr lang="en-US" sz="4400" dirty="0" err="1">
                <a:solidFill>
                  <a:srgbClr val="FF00FF"/>
                </a:solidFill>
                <a:latin typeface="HP-211" panose="020B0803050302020204" pitchFamily="34" charset="0"/>
              </a:rPr>
              <a:t>ên</a:t>
            </a:r>
            <a:r>
              <a:rPr lang="en-US" sz="4400" dirty="0">
                <a:solidFill>
                  <a:srgbClr val="FF00FF"/>
                </a:solidFill>
                <a:latin typeface="HP-211" panose="020B0803050302020204" pitchFamily="34" charset="0"/>
              </a:rPr>
              <a:t>,   </a:t>
            </a:r>
            <a:r>
              <a:rPr lang="en-US" sz="4400" dirty="0" err="1">
                <a:solidFill>
                  <a:srgbClr val="FF00FF"/>
                </a:solidFill>
                <a:latin typeface="HP-211" panose="020B0803050302020204" pitchFamily="34" charset="0"/>
              </a:rPr>
              <a:t>ut</a:t>
            </a:r>
            <a:r>
              <a:rPr lang="en-US" sz="4400" dirty="0">
                <a:solidFill>
                  <a:srgbClr val="FF00FF"/>
                </a:solidFill>
                <a:latin typeface="HP-211" panose="020B0803050302020204" pitchFamily="34" charset="0"/>
              </a:rPr>
              <a:t>,   it  </a:t>
            </a:r>
          </a:p>
          <a:p>
            <a:r>
              <a:rPr lang="en-US" sz="4400" dirty="0" err="1">
                <a:solidFill>
                  <a:srgbClr val="0000FF"/>
                </a:solidFill>
                <a:latin typeface="HP-211" panose="020B0803050302020204" pitchFamily="34" charset="0"/>
              </a:rPr>
              <a:t>bút</a:t>
            </a:r>
            <a:r>
              <a:rPr lang="en-US" sz="4400" dirty="0">
                <a:solidFill>
                  <a:srgbClr val="0000FF"/>
                </a:solidFill>
                <a:latin typeface="HP-211" panose="020B0803050302020204" pitchFamily="34" charset="0"/>
              </a:rPr>
              <a:t> </a:t>
            </a:r>
            <a:r>
              <a:rPr lang="en-US" sz="4400" dirty="0" err="1">
                <a:solidFill>
                  <a:srgbClr val="0000FF"/>
                </a:solidFill>
                <a:latin typeface="HP-211" panose="020B0803050302020204" pitchFamily="34" charset="0"/>
              </a:rPr>
              <a:t>mực</a:t>
            </a:r>
            <a:r>
              <a:rPr lang="en-US" sz="4400" dirty="0">
                <a:solidFill>
                  <a:srgbClr val="0000FF"/>
                </a:solidFill>
                <a:latin typeface="HP-211" panose="020B0803050302020204" pitchFamily="34" charset="0"/>
              </a:rPr>
              <a:t>, </a:t>
            </a:r>
            <a:r>
              <a:rPr lang="en-US" sz="4400" dirty="0" err="1">
                <a:solidFill>
                  <a:srgbClr val="0000FF"/>
                </a:solidFill>
                <a:latin typeface="HP-211" panose="020B0803050302020204" pitchFamily="34" charset="0"/>
              </a:rPr>
              <a:t>sứt</a:t>
            </a:r>
            <a:r>
              <a:rPr lang="en-US" sz="4400" dirty="0">
                <a:solidFill>
                  <a:srgbClr val="0000FF"/>
                </a:solidFill>
                <a:latin typeface="HP-211" panose="020B0803050302020204" pitchFamily="34" charset="0"/>
              </a:rPr>
              <a:t> </a:t>
            </a:r>
            <a:r>
              <a:rPr lang="en-US" sz="4400" dirty="0" err="1">
                <a:solidFill>
                  <a:srgbClr val="0000FF"/>
                </a:solidFill>
                <a:latin typeface="HP-211" panose="020B0803050302020204" pitchFamily="34" charset="0"/>
              </a:rPr>
              <a:t>mẻ</a:t>
            </a:r>
            <a:r>
              <a:rPr lang="en-US" sz="4400" dirty="0">
                <a:solidFill>
                  <a:srgbClr val="0000FF"/>
                </a:solidFill>
                <a:latin typeface="HP-211" panose="020B0803050302020204" pitchFamily="34" charset="0"/>
              </a:rPr>
              <a:t>, </a:t>
            </a:r>
            <a:r>
              <a:rPr lang="en-US" sz="4400" dirty="0" err="1">
                <a:solidFill>
                  <a:srgbClr val="0000FF"/>
                </a:solidFill>
                <a:latin typeface="HP-211" panose="020B0803050302020204" pitchFamily="34" charset="0"/>
              </a:rPr>
              <a:t>chim</a:t>
            </a:r>
            <a:r>
              <a:rPr lang="en-US" sz="4400" dirty="0">
                <a:solidFill>
                  <a:srgbClr val="0000FF"/>
                </a:solidFill>
                <a:latin typeface="HP-211" panose="020B0803050302020204" pitchFamily="34" charset="0"/>
              </a:rPr>
              <a:t> </a:t>
            </a:r>
            <a:r>
              <a:rPr lang="en-US" sz="4400" dirty="0" err="1">
                <a:solidFill>
                  <a:srgbClr val="0000FF"/>
                </a:solidFill>
                <a:latin typeface="HP-211" panose="020B0803050302020204" pitchFamily="34" charset="0"/>
              </a:rPr>
              <a:t>cút</a:t>
            </a:r>
            <a:r>
              <a:rPr lang="en-US" sz="4400" dirty="0">
                <a:solidFill>
                  <a:srgbClr val="0000FF"/>
                </a:solidFill>
                <a:latin typeface="HP-211" panose="020B0803050302020204" pitchFamily="34" charset="0"/>
              </a:rPr>
              <a:t>, </a:t>
            </a:r>
            <a:r>
              <a:rPr lang="en-US" sz="4400" dirty="0" err="1">
                <a:solidFill>
                  <a:srgbClr val="0000FF"/>
                </a:solidFill>
                <a:latin typeface="HP-211" panose="020B0803050302020204" pitchFamily="34" charset="0"/>
              </a:rPr>
              <a:t>gạo</a:t>
            </a:r>
            <a:r>
              <a:rPr lang="en-US" sz="4400" dirty="0">
                <a:solidFill>
                  <a:srgbClr val="0000FF"/>
                </a:solidFill>
                <a:latin typeface="HP-211" panose="020B0803050302020204" pitchFamily="34" charset="0"/>
              </a:rPr>
              <a:t> </a:t>
            </a:r>
            <a:r>
              <a:rPr lang="en-US" sz="4400" dirty="0" err="1">
                <a:solidFill>
                  <a:srgbClr val="0000FF"/>
                </a:solidFill>
                <a:latin typeface="HP-211" panose="020B0803050302020204" pitchFamily="34" charset="0"/>
              </a:rPr>
              <a:t>lứt</a:t>
            </a:r>
            <a:endParaRPr lang="en-US" sz="4400" dirty="0">
              <a:solidFill>
                <a:srgbClr val="0000FF"/>
              </a:solidFill>
              <a:latin typeface="HP-211" panose="020B0803050302020204" pitchFamily="34" charset="0"/>
            </a:endParaRPr>
          </a:p>
          <a:p>
            <a:r>
              <a:rPr lang="en-US" sz="4400" dirty="0">
                <a:solidFill>
                  <a:srgbClr val="FF0000"/>
                </a:solidFill>
                <a:latin typeface="HP-211" panose="020B0803050302020204" pitchFamily="34" charset="0"/>
              </a:rPr>
              <a:t>              Kim </a:t>
            </a:r>
            <a:r>
              <a:rPr lang="en-US" sz="4400" dirty="0" err="1">
                <a:solidFill>
                  <a:srgbClr val="FF0000"/>
                </a:solidFill>
                <a:latin typeface="HP-211" panose="020B0803050302020204" pitchFamily="34" charset="0"/>
              </a:rPr>
              <a:t>ngắn</a:t>
            </a:r>
            <a:r>
              <a:rPr lang="en-US" sz="4400" dirty="0">
                <a:solidFill>
                  <a:srgbClr val="FF0000"/>
                </a:solidFill>
                <a:latin typeface="HP-211" panose="020B0803050302020204" pitchFamily="34" charset="0"/>
              </a:rPr>
              <a:t> </a:t>
            </a:r>
            <a:r>
              <a:rPr lang="en-US" sz="4400" dirty="0" err="1">
                <a:solidFill>
                  <a:srgbClr val="FF0000"/>
                </a:solidFill>
                <a:latin typeface="HP-211" panose="020B0803050302020204" pitchFamily="34" charset="0"/>
              </a:rPr>
              <a:t>chỉ</a:t>
            </a:r>
            <a:r>
              <a:rPr lang="en-US" sz="4400" dirty="0">
                <a:solidFill>
                  <a:srgbClr val="FF0000"/>
                </a:solidFill>
                <a:latin typeface="HP-211" panose="020B0803050302020204" pitchFamily="34" charset="0"/>
              </a:rPr>
              <a:t> </a:t>
            </a:r>
            <a:r>
              <a:rPr lang="en-US" sz="4400" dirty="0" err="1">
                <a:solidFill>
                  <a:srgbClr val="FF0000"/>
                </a:solidFill>
                <a:latin typeface="HP-211" panose="020B0803050302020204" pitchFamily="34" charset="0"/>
              </a:rPr>
              <a:t>giờ</a:t>
            </a:r>
            <a:endParaRPr lang="en-US" sz="4400" dirty="0">
              <a:solidFill>
                <a:srgbClr val="FF0000"/>
              </a:solidFill>
              <a:latin typeface="HP-211" panose="020B0803050302020204" pitchFamily="34" charset="0"/>
            </a:endParaRPr>
          </a:p>
          <a:p>
            <a:r>
              <a:rPr lang="en-US" sz="4400" dirty="0">
                <a:solidFill>
                  <a:srgbClr val="FF0000"/>
                </a:solidFill>
                <a:latin typeface="HP-211" panose="020B0803050302020204" pitchFamily="34" charset="0"/>
              </a:rPr>
              <a:t>              Kim </a:t>
            </a:r>
            <a:r>
              <a:rPr lang="en-US" sz="4400" dirty="0" err="1">
                <a:solidFill>
                  <a:srgbClr val="FF0000"/>
                </a:solidFill>
                <a:latin typeface="HP-211" panose="020B0803050302020204" pitchFamily="34" charset="0"/>
              </a:rPr>
              <a:t>dài</a:t>
            </a:r>
            <a:r>
              <a:rPr lang="en-US" sz="4400" dirty="0">
                <a:solidFill>
                  <a:srgbClr val="FF0000"/>
                </a:solidFill>
                <a:latin typeface="HP-211" panose="020B0803050302020204" pitchFamily="34" charset="0"/>
              </a:rPr>
              <a:t> </a:t>
            </a:r>
            <a:r>
              <a:rPr lang="en-US" sz="4400" dirty="0" err="1">
                <a:solidFill>
                  <a:srgbClr val="FF0000"/>
                </a:solidFill>
                <a:latin typeface="HP-211" panose="020B0803050302020204" pitchFamily="34" charset="0"/>
              </a:rPr>
              <a:t>chỉ</a:t>
            </a:r>
            <a:r>
              <a:rPr lang="en-US" sz="4400" dirty="0">
                <a:solidFill>
                  <a:srgbClr val="FF0000"/>
                </a:solidFill>
                <a:latin typeface="HP-211" panose="020B0803050302020204" pitchFamily="34" charset="0"/>
              </a:rPr>
              <a:t> </a:t>
            </a:r>
            <a:r>
              <a:rPr lang="en-US" sz="4400" dirty="0" err="1">
                <a:solidFill>
                  <a:srgbClr val="FF0000"/>
                </a:solidFill>
                <a:latin typeface="HP-211" panose="020B0803050302020204" pitchFamily="34" charset="0"/>
              </a:rPr>
              <a:t>phút</a:t>
            </a:r>
            <a:endParaRPr lang="en-US" sz="4400" dirty="0">
              <a:solidFill>
                <a:srgbClr val="FF0000"/>
              </a:solidFill>
              <a:latin typeface="HP-211" panose="020B0803050302020204" pitchFamily="34" charset="0"/>
            </a:endParaRPr>
          </a:p>
          <a:p>
            <a:r>
              <a:rPr lang="en-US" sz="4400" dirty="0">
                <a:solidFill>
                  <a:srgbClr val="FF0000"/>
                </a:solidFill>
                <a:latin typeface="HP-211" panose="020B0803050302020204" pitchFamily="34" charset="0"/>
              </a:rPr>
              <a:t>              </a:t>
            </a:r>
            <a:r>
              <a:rPr lang="en-US" sz="4400" dirty="0" err="1">
                <a:solidFill>
                  <a:srgbClr val="FF0000"/>
                </a:solidFill>
                <a:latin typeface="HP-211" panose="020B0803050302020204" pitchFamily="34" charset="0"/>
              </a:rPr>
              <a:t>Thời</a:t>
            </a:r>
            <a:r>
              <a:rPr lang="en-US" sz="4400" dirty="0">
                <a:solidFill>
                  <a:srgbClr val="FF0000"/>
                </a:solidFill>
                <a:latin typeface="HP-211" panose="020B0803050302020204" pitchFamily="34" charset="0"/>
              </a:rPr>
              <a:t> </a:t>
            </a:r>
            <a:r>
              <a:rPr lang="en-US" sz="4400" dirty="0" err="1">
                <a:solidFill>
                  <a:srgbClr val="FF0000"/>
                </a:solidFill>
                <a:latin typeface="HP-211" panose="020B0803050302020204" pitchFamily="34" charset="0"/>
              </a:rPr>
              <a:t>gian</a:t>
            </a:r>
            <a:r>
              <a:rPr lang="en-US" sz="4400" dirty="0">
                <a:solidFill>
                  <a:srgbClr val="FF0000"/>
                </a:solidFill>
                <a:latin typeface="HP-211" panose="020B0803050302020204" pitchFamily="34" charset="0"/>
              </a:rPr>
              <a:t> </a:t>
            </a:r>
            <a:r>
              <a:rPr lang="en-US" sz="4400" dirty="0" err="1">
                <a:solidFill>
                  <a:srgbClr val="FF0000"/>
                </a:solidFill>
                <a:latin typeface="HP-211" panose="020B0803050302020204" pitchFamily="34" charset="0"/>
              </a:rPr>
              <a:t>vùn</a:t>
            </a:r>
            <a:r>
              <a:rPr lang="en-US" sz="4400" dirty="0">
                <a:solidFill>
                  <a:srgbClr val="FF0000"/>
                </a:solidFill>
                <a:latin typeface="HP-211" panose="020B0803050302020204" pitchFamily="34" charset="0"/>
              </a:rPr>
              <a:t> </a:t>
            </a:r>
            <a:r>
              <a:rPr lang="en-US" sz="4400" dirty="0" err="1">
                <a:solidFill>
                  <a:srgbClr val="FF0000"/>
                </a:solidFill>
                <a:latin typeface="HP-211" panose="020B0803050302020204" pitchFamily="34" charset="0"/>
              </a:rPr>
              <a:t>vụt</a:t>
            </a:r>
            <a:endParaRPr lang="en-US" sz="4400" dirty="0">
              <a:solidFill>
                <a:srgbClr val="FF0000"/>
              </a:solidFill>
              <a:latin typeface="HP-211" panose="020B0803050302020204" pitchFamily="34" charset="0"/>
            </a:endParaRPr>
          </a:p>
          <a:p>
            <a:r>
              <a:rPr lang="en-US" sz="4400" dirty="0">
                <a:solidFill>
                  <a:srgbClr val="FF0000"/>
                </a:solidFill>
                <a:latin typeface="HP-211" panose="020B0803050302020204" pitchFamily="34" charset="0"/>
              </a:rPr>
              <a:t>              Lao </a:t>
            </a:r>
            <a:r>
              <a:rPr lang="en-US" sz="4400" dirty="0" err="1">
                <a:solidFill>
                  <a:srgbClr val="FF0000"/>
                </a:solidFill>
                <a:latin typeface="HP-211" panose="020B0803050302020204" pitchFamily="34" charset="0"/>
              </a:rPr>
              <a:t>như</a:t>
            </a:r>
            <a:r>
              <a:rPr lang="en-US" sz="4400" dirty="0">
                <a:solidFill>
                  <a:srgbClr val="FF0000"/>
                </a:solidFill>
                <a:latin typeface="HP-211" panose="020B0803050302020204" pitchFamily="34" charset="0"/>
              </a:rPr>
              <a:t> </a:t>
            </a:r>
            <a:r>
              <a:rPr lang="en-US" sz="4400" dirty="0" err="1">
                <a:solidFill>
                  <a:srgbClr val="FF0000"/>
                </a:solidFill>
                <a:latin typeface="HP-211" panose="020B0803050302020204" pitchFamily="34" charset="0"/>
              </a:rPr>
              <a:t>tên</a:t>
            </a:r>
            <a:r>
              <a:rPr lang="en-US" sz="4400" dirty="0">
                <a:solidFill>
                  <a:srgbClr val="FF0000"/>
                </a:solidFill>
                <a:latin typeface="HP-211" panose="020B0803050302020204" pitchFamily="34" charset="0"/>
              </a:rPr>
              <a:t> bay.</a:t>
            </a:r>
          </a:p>
        </p:txBody>
      </p:sp>
      <p:sp>
        <p:nvSpPr>
          <p:cNvPr id="4" name="TextBox 3">
            <a:extLst>
              <a:ext uri="{FF2B5EF4-FFF2-40B4-BE49-F238E27FC236}">
                <a16:creationId xmlns:a16="http://schemas.microsoft.com/office/drawing/2014/main" id="{24DFFEEF-2B9F-4D04-9627-2742489BF9EE}"/>
              </a:ext>
            </a:extLst>
          </p:cNvPr>
          <p:cNvSpPr txBox="1"/>
          <p:nvPr/>
        </p:nvSpPr>
        <p:spPr>
          <a:xfrm>
            <a:off x="1905000" y="83386"/>
            <a:ext cx="6096000" cy="830997"/>
          </a:xfrm>
          <a:prstGeom prst="rect">
            <a:avLst/>
          </a:prstGeom>
          <a:noFill/>
        </p:spPr>
        <p:txBody>
          <a:bodyPr wrap="square">
            <a:spAutoFit/>
          </a:bodyPr>
          <a:lstStyle/>
          <a:p>
            <a:pPr marL="0" marR="0" algn="ctr">
              <a:spcBef>
                <a:spcPts val="0"/>
              </a:spcBef>
              <a:spcAft>
                <a:spcPts val="0"/>
              </a:spcAft>
            </a:pPr>
            <a:r>
              <a:rPr lang="it-IT" sz="4800" dirty="0">
                <a:latin typeface="HP-211" panose="02000800000000000000" pitchFamily="2" charset="0"/>
                <a:ea typeface="Times New Roman" panose="02020603050405020304" pitchFamily="18" charset="0"/>
              </a:rPr>
              <a:t>Đề 1</a:t>
            </a:r>
          </a:p>
        </p:txBody>
      </p:sp>
      <p:sp>
        <p:nvSpPr>
          <p:cNvPr id="6" name="TextBox 5">
            <a:extLst>
              <a:ext uri="{FF2B5EF4-FFF2-40B4-BE49-F238E27FC236}">
                <a16:creationId xmlns:a16="http://schemas.microsoft.com/office/drawing/2014/main" id="{6FCB9AFB-89C0-4B71-BFE4-CE506B98401B}"/>
              </a:ext>
            </a:extLst>
          </p:cNvPr>
          <p:cNvSpPr txBox="1"/>
          <p:nvPr/>
        </p:nvSpPr>
        <p:spPr>
          <a:xfrm>
            <a:off x="1771261" y="5036031"/>
            <a:ext cx="9144000" cy="646331"/>
          </a:xfrm>
          <a:prstGeom prst="rect">
            <a:avLst/>
          </a:prstGeom>
          <a:solidFill>
            <a:srgbClr val="FFCCFF"/>
          </a:solidFill>
        </p:spPr>
        <p:txBody>
          <a:bodyPr wrap="square">
            <a:spAutoFit/>
          </a:bodyPr>
          <a:lstStyle/>
          <a:p>
            <a:r>
              <a:rPr lang="en-US" sz="3600" dirty="0">
                <a:latin typeface="HP-211" panose="020B0803050302020204" pitchFamily="34" charset="0"/>
              </a:rPr>
              <a:t>Kim </a:t>
            </a:r>
            <a:r>
              <a:rPr lang="en-US" sz="3600" dirty="0" err="1">
                <a:latin typeface="HP-211" panose="020B0803050302020204" pitchFamily="34" charset="0"/>
              </a:rPr>
              <a:t>ngắn</a:t>
            </a:r>
            <a:r>
              <a:rPr lang="en-US" sz="3600" dirty="0">
                <a:latin typeface="HP-211" panose="020B0803050302020204" pitchFamily="34" charset="0"/>
              </a:rPr>
              <a:t>, </a:t>
            </a:r>
            <a:r>
              <a:rPr lang="en-US" sz="3600" dirty="0" err="1">
                <a:latin typeface="HP-211" panose="020B0803050302020204" pitchFamily="34" charset="0"/>
              </a:rPr>
              <a:t>kim</a:t>
            </a:r>
            <a:r>
              <a:rPr lang="en-US" sz="3600" dirty="0">
                <a:latin typeface="HP-211" panose="020B0803050302020204" pitchFamily="34" charset="0"/>
              </a:rPr>
              <a:t> </a:t>
            </a:r>
            <a:r>
              <a:rPr lang="en-US" sz="3600" dirty="0" err="1">
                <a:latin typeface="HP-211" panose="020B0803050302020204" pitchFamily="34" charset="0"/>
              </a:rPr>
              <a:t>dài</a:t>
            </a:r>
            <a:r>
              <a:rPr lang="en-US" sz="3600" dirty="0">
                <a:latin typeface="HP-211" panose="020B0803050302020204" pitchFamily="34" charset="0"/>
              </a:rPr>
              <a:t> </a:t>
            </a:r>
            <a:r>
              <a:rPr lang="en-US" sz="3600" dirty="0" err="1">
                <a:latin typeface="HP-211" panose="020B0803050302020204" pitchFamily="34" charset="0"/>
              </a:rPr>
              <a:t>chỉ</a:t>
            </a:r>
            <a:r>
              <a:rPr lang="en-US" sz="3600" dirty="0">
                <a:latin typeface="HP-211" panose="020B0803050302020204" pitchFamily="34" charset="0"/>
              </a:rPr>
              <a:t> </a:t>
            </a:r>
            <a:r>
              <a:rPr lang="en-US" sz="3600" dirty="0" err="1">
                <a:latin typeface="HP-211" panose="020B0803050302020204" pitchFamily="34" charset="0"/>
              </a:rPr>
              <a:t>gì</a:t>
            </a:r>
            <a:r>
              <a:rPr lang="en-US" sz="3600" dirty="0">
                <a:latin typeface="HP-211" panose="020B0803050302020204" pitchFamily="34" charset="0"/>
              </a:rPr>
              <a:t>?</a:t>
            </a:r>
            <a:endParaRPr lang="it-IT" sz="3600" dirty="0">
              <a:latin typeface="HP-211" panose="02000800000000000000" pitchFamily="2" charset="0"/>
              <a:ea typeface="Times New Roman" panose="02020603050405020304" pitchFamily="18" charset="0"/>
            </a:endParaRPr>
          </a:p>
        </p:txBody>
      </p:sp>
      <p:sp>
        <p:nvSpPr>
          <p:cNvPr id="7" name="TextBox 6">
            <a:extLst>
              <a:ext uri="{FF2B5EF4-FFF2-40B4-BE49-F238E27FC236}">
                <a16:creationId xmlns:a16="http://schemas.microsoft.com/office/drawing/2014/main" id="{0C116117-9705-4E06-B8F6-441BCCD4F2F1}"/>
              </a:ext>
            </a:extLst>
          </p:cNvPr>
          <p:cNvSpPr txBox="1"/>
          <p:nvPr/>
        </p:nvSpPr>
        <p:spPr>
          <a:xfrm>
            <a:off x="1752600" y="5830669"/>
            <a:ext cx="9144000" cy="646331"/>
          </a:xfrm>
          <a:prstGeom prst="rect">
            <a:avLst/>
          </a:prstGeom>
          <a:solidFill>
            <a:srgbClr val="FFCCFF"/>
          </a:solidFill>
        </p:spPr>
        <p:txBody>
          <a:bodyPr wrap="square">
            <a:spAutoFit/>
          </a:bodyPr>
          <a:lstStyle/>
          <a:p>
            <a:r>
              <a:rPr lang="en-US" sz="3600" dirty="0" err="1">
                <a:latin typeface="HP-211" panose="020B0803050302020204" pitchFamily="34" charset="0"/>
              </a:rPr>
              <a:t>Cái</a:t>
            </a:r>
            <a:r>
              <a:rPr lang="en-US" sz="3600" dirty="0">
                <a:latin typeface="HP-211" panose="020B0803050302020204" pitchFamily="34" charset="0"/>
              </a:rPr>
              <a:t> </a:t>
            </a:r>
            <a:r>
              <a:rPr lang="en-US" sz="3600" dirty="0" err="1">
                <a:latin typeface="HP-211" panose="020B0803050302020204" pitchFamily="34" charset="0"/>
              </a:rPr>
              <a:t>gì</a:t>
            </a:r>
            <a:r>
              <a:rPr lang="en-US" sz="3600" dirty="0">
                <a:latin typeface="HP-211" panose="020B0803050302020204" pitchFamily="34" charset="0"/>
              </a:rPr>
              <a:t> </a:t>
            </a:r>
            <a:r>
              <a:rPr lang="en-US" sz="3600" dirty="0" err="1">
                <a:latin typeface="HP-211" panose="020B0803050302020204" pitchFamily="34" charset="0"/>
              </a:rPr>
              <a:t>lao</a:t>
            </a:r>
            <a:r>
              <a:rPr lang="en-US" sz="3600" dirty="0">
                <a:latin typeface="HP-211" panose="020B0803050302020204" pitchFamily="34" charset="0"/>
              </a:rPr>
              <a:t> </a:t>
            </a:r>
            <a:r>
              <a:rPr lang="en-US" sz="3600" dirty="0" err="1">
                <a:latin typeface="HP-211" panose="020B0803050302020204" pitchFamily="34" charset="0"/>
              </a:rPr>
              <a:t>như</a:t>
            </a:r>
            <a:r>
              <a:rPr lang="en-US" sz="3600" dirty="0">
                <a:latin typeface="HP-211" panose="020B0803050302020204" pitchFamily="34" charset="0"/>
              </a:rPr>
              <a:t> </a:t>
            </a:r>
            <a:r>
              <a:rPr lang="en-US" sz="3600" dirty="0" err="1">
                <a:latin typeface="HP-211" panose="020B0803050302020204" pitchFamily="34" charset="0"/>
              </a:rPr>
              <a:t>tên</a:t>
            </a:r>
            <a:r>
              <a:rPr lang="en-US" sz="3600" dirty="0">
                <a:latin typeface="HP-211" panose="020B0803050302020204" pitchFamily="34" charset="0"/>
              </a:rPr>
              <a:t> bay?</a:t>
            </a:r>
            <a:endParaRPr lang="it-IT" sz="3600" dirty="0">
              <a:latin typeface="HP-211" panose="02000800000000000000" pitchFamily="2" charset="0"/>
              <a:ea typeface="Times New Roman" panose="02020603050405020304" pitchFamily="18" charset="0"/>
            </a:endParaRPr>
          </a:p>
        </p:txBody>
      </p:sp>
    </p:spTree>
    <p:extLst>
      <p:ext uri="{BB962C8B-B14F-4D97-AF65-F5344CB8AC3E}">
        <p14:creationId xmlns:p14="http://schemas.microsoft.com/office/powerpoint/2010/main" val="2160206897"/>
      </p:ext>
    </p:extLst>
  </p:cSld>
  <p:clrMapOvr>
    <a:masterClrMapping/>
  </p:clrMapOvr>
  <mc:AlternateContent xmlns:mc="http://schemas.openxmlformats.org/markup-compatibility/2006" xmlns:p14="http://schemas.microsoft.com/office/powerpoint/2010/main">
    <mc:Choice Requires="p14">
      <p:transition spd="slow" p14:dur="2000" advTm="6645"/>
    </mc:Choice>
    <mc:Fallback xmlns="">
      <p:transition spd="slow" advTm="664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4127758" y="1183939"/>
            <a:ext cx="1819224" cy="1044876"/>
          </a:xfrm>
          <a:prstGeom prst="rect">
            <a:avLst/>
          </a:prstGeom>
          <a:solidFill>
            <a:schemeClr val="accent4">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800" b="1" dirty="0">
              <a:solidFill>
                <a:srgbClr val="0033CC"/>
              </a:solidFill>
              <a:latin typeface="HP-211" panose="02000800000000000000" pitchFamily="2" charset="0"/>
            </a:endParaRPr>
          </a:p>
        </p:txBody>
      </p:sp>
      <p:sp>
        <p:nvSpPr>
          <p:cNvPr id="7" name="Rectangle 6"/>
          <p:cNvSpPr/>
          <p:nvPr/>
        </p:nvSpPr>
        <p:spPr bwMode="auto">
          <a:xfrm>
            <a:off x="5971652" y="1183939"/>
            <a:ext cx="1819224" cy="1044876"/>
          </a:xfrm>
          <a:prstGeom prst="rect">
            <a:avLst/>
          </a:prstGeom>
          <a:solidFill>
            <a:schemeClr val="accent4">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5400" b="1" dirty="0">
              <a:solidFill>
                <a:srgbClr val="0033CC"/>
              </a:solidFill>
              <a:latin typeface="HP-211" panose="02000800000000000000" pitchFamily="2" charset="0"/>
            </a:endParaRPr>
          </a:p>
        </p:txBody>
      </p:sp>
      <p:sp>
        <p:nvSpPr>
          <p:cNvPr id="8" name="Rectangle 7"/>
          <p:cNvSpPr/>
          <p:nvPr/>
        </p:nvSpPr>
        <p:spPr bwMode="auto">
          <a:xfrm>
            <a:off x="4159497" y="2133600"/>
            <a:ext cx="3631377" cy="831842"/>
          </a:xfrm>
          <a:prstGeom prst="rect">
            <a:avLst/>
          </a:prstGeom>
          <a:solidFill>
            <a:schemeClr val="accent4">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800" b="1">
              <a:solidFill>
                <a:srgbClr val="0033CC"/>
              </a:solidFill>
              <a:latin typeface="HP-211" panose="02000800000000000000" pitchFamily="2" charset="0"/>
            </a:endParaRPr>
          </a:p>
        </p:txBody>
      </p:sp>
      <p:sp>
        <p:nvSpPr>
          <p:cNvPr id="14" name="TextBox 13"/>
          <p:cNvSpPr txBox="1"/>
          <p:nvPr/>
        </p:nvSpPr>
        <p:spPr>
          <a:xfrm>
            <a:off x="5946982" y="4109839"/>
            <a:ext cx="385042" cy="923330"/>
          </a:xfrm>
          <a:prstGeom prst="rect">
            <a:avLst/>
          </a:prstGeom>
          <a:noFill/>
        </p:spPr>
        <p:txBody>
          <a:bodyPr wrap="none" rtlCol="0">
            <a:spAutoFit/>
          </a:bodyPr>
          <a:lstStyle/>
          <a:p>
            <a:r>
              <a:rPr lang="en-US" sz="5400" b="1" dirty="0">
                <a:solidFill>
                  <a:srgbClr val="FF0000"/>
                </a:solidFill>
                <a:latin typeface="VNI-Avo" pitchFamily="2" charset="0"/>
              </a:rPr>
              <a:t> </a:t>
            </a:r>
          </a:p>
        </p:txBody>
      </p:sp>
      <p:sp>
        <p:nvSpPr>
          <p:cNvPr id="28" name="TextBox 27">
            <a:extLst>
              <a:ext uri="{FF2B5EF4-FFF2-40B4-BE49-F238E27FC236}">
                <a16:creationId xmlns:a16="http://schemas.microsoft.com/office/drawing/2014/main" id="{AC51E201-6E37-465F-95CB-F7110AAEC0D6}"/>
              </a:ext>
            </a:extLst>
          </p:cNvPr>
          <p:cNvSpPr txBox="1"/>
          <p:nvPr/>
        </p:nvSpPr>
        <p:spPr>
          <a:xfrm flipH="1">
            <a:off x="4744466" y="1244712"/>
            <a:ext cx="778402" cy="923330"/>
          </a:xfrm>
          <a:prstGeom prst="rect">
            <a:avLst/>
          </a:prstGeom>
          <a:noFill/>
        </p:spPr>
        <p:txBody>
          <a:bodyPr wrap="square" rtlCol="0">
            <a:spAutoFit/>
          </a:bodyPr>
          <a:lstStyle/>
          <a:p>
            <a:r>
              <a:rPr lang="en-US" sz="5400" b="1" dirty="0">
                <a:latin typeface="HP-211" panose="020B0604020202020204" charset="0"/>
                <a:ea typeface="Arial-Rounded" panose="020B0500000000000000" pitchFamily="34" charset="0"/>
                <a:cs typeface="Arial-Rounded" panose="020B0500000000000000" pitchFamily="34" charset="0"/>
              </a:rPr>
              <a:t>đ</a:t>
            </a:r>
          </a:p>
        </p:txBody>
      </p:sp>
      <p:sp>
        <p:nvSpPr>
          <p:cNvPr id="43" name="TextBox 42"/>
          <p:cNvSpPr txBox="1"/>
          <p:nvPr/>
        </p:nvSpPr>
        <p:spPr>
          <a:xfrm>
            <a:off x="6391224" y="1244712"/>
            <a:ext cx="1114408" cy="923330"/>
          </a:xfrm>
          <a:prstGeom prst="rect">
            <a:avLst/>
          </a:prstGeom>
          <a:noFill/>
        </p:spPr>
        <p:txBody>
          <a:bodyPr wrap="none" rtlCol="0">
            <a:spAutoFit/>
          </a:bodyPr>
          <a:lstStyle/>
          <a:p>
            <a:pPr algn="ctr"/>
            <a:r>
              <a:rPr lang="en-US" sz="5400" b="1" dirty="0" err="1">
                <a:solidFill>
                  <a:srgbClr val="FF0000"/>
                </a:solidFill>
                <a:latin typeface="HP-211" panose="020B0604020202020204" charset="0"/>
                <a:ea typeface="Arial-Rounded" panose="020B0500000000000000" pitchFamily="34" charset="0"/>
                <a:cs typeface="Arial-Rounded" panose="020B0500000000000000" pitchFamily="34" charset="0"/>
              </a:rPr>
              <a:t>ap</a:t>
            </a:r>
            <a:endParaRPr lang="en-US" sz="5400" b="1" dirty="0">
              <a:solidFill>
                <a:srgbClr val="FF0000"/>
              </a:solidFill>
              <a:latin typeface="HP-211" panose="020B060402020202020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AC51E201-6E37-465F-95CB-F7110AAEC0D6}"/>
              </a:ext>
            </a:extLst>
          </p:cNvPr>
          <p:cNvSpPr txBox="1"/>
          <p:nvPr/>
        </p:nvSpPr>
        <p:spPr>
          <a:xfrm flipH="1">
            <a:off x="5163954" y="2014935"/>
            <a:ext cx="1884052" cy="923330"/>
          </a:xfrm>
          <a:prstGeom prst="rect">
            <a:avLst/>
          </a:prstGeom>
          <a:noFill/>
        </p:spPr>
        <p:txBody>
          <a:bodyPr wrap="square" rtlCol="0">
            <a:spAutoFit/>
          </a:bodyPr>
          <a:lstStyle/>
          <a:p>
            <a:r>
              <a:rPr lang="en-US" sz="5400" b="1" dirty="0" err="1">
                <a:latin typeface="HP-211" panose="020B0604020202020204" charset="0"/>
                <a:ea typeface="Arial-Rounded" panose="020B0500000000000000" pitchFamily="34" charset="0"/>
                <a:cs typeface="Arial-Rounded" panose="020B0500000000000000" pitchFamily="34" charset="0"/>
              </a:rPr>
              <a:t>đạp</a:t>
            </a:r>
            <a:endParaRPr lang="en-US" sz="5400" b="1" dirty="0">
              <a:solidFill>
                <a:srgbClr val="FF0000"/>
              </a:solidFill>
              <a:latin typeface="HP-211" panose="020B060402020202020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BFE5B0E7-A5B6-43BD-BD8A-78997EF67D33}"/>
              </a:ext>
            </a:extLst>
          </p:cNvPr>
          <p:cNvPicPr>
            <a:picLocks noChangeAspect="1"/>
          </p:cNvPicPr>
          <p:nvPr/>
        </p:nvPicPr>
        <p:blipFill>
          <a:blip r:embed="rId3"/>
          <a:stretch>
            <a:fillRect/>
          </a:stretch>
        </p:blipFill>
        <p:spPr>
          <a:xfrm>
            <a:off x="149115" y="78778"/>
            <a:ext cx="1814971" cy="680614"/>
          </a:xfrm>
          <a:prstGeom prst="rect">
            <a:avLst/>
          </a:prstGeom>
        </p:spPr>
      </p:pic>
      <p:sp>
        <p:nvSpPr>
          <p:cNvPr id="11" name="TextBox 10">
            <a:extLst>
              <a:ext uri="{FF2B5EF4-FFF2-40B4-BE49-F238E27FC236}">
                <a16:creationId xmlns:a16="http://schemas.microsoft.com/office/drawing/2014/main" id="{83795609-C3B5-439F-BBAF-6ACEFE24DCCA}"/>
              </a:ext>
            </a:extLst>
          </p:cNvPr>
          <p:cNvSpPr txBox="1"/>
          <p:nvPr/>
        </p:nvSpPr>
        <p:spPr>
          <a:xfrm>
            <a:off x="5570025" y="2024592"/>
            <a:ext cx="1211540" cy="923330"/>
          </a:xfrm>
          <a:prstGeom prst="rect">
            <a:avLst/>
          </a:prstGeom>
          <a:noFill/>
        </p:spPr>
        <p:txBody>
          <a:bodyPr wrap="square" rtlCol="0">
            <a:spAutoFit/>
          </a:bodyPr>
          <a:lstStyle/>
          <a:p>
            <a:pPr algn="ctr"/>
            <a:r>
              <a:rPr lang="en-US" sz="5400" b="1" dirty="0" err="1">
                <a:solidFill>
                  <a:srgbClr val="FF0000"/>
                </a:solidFill>
                <a:latin typeface="HP-211" panose="020B0604020202020204" charset="0"/>
                <a:ea typeface="Arial-Rounded" panose="020B0500000000000000" pitchFamily="34" charset="0"/>
                <a:cs typeface="Arial-Rounded" panose="020B0500000000000000" pitchFamily="34" charset="0"/>
              </a:rPr>
              <a:t>ap</a:t>
            </a:r>
            <a:endParaRPr lang="en-US" sz="5400" b="1" dirty="0">
              <a:solidFill>
                <a:srgbClr val="FF0000"/>
              </a:solidFill>
              <a:latin typeface="HP-211" panose="020B0604020202020204" charset="0"/>
              <a:ea typeface="Arial-Rounded" panose="020B0500000000000000" pitchFamily="34" charset="0"/>
              <a:cs typeface="Arial-Rounded" panose="020B0500000000000000" pitchFamily="34" charset="0"/>
            </a:endParaRPr>
          </a:p>
        </p:txBody>
      </p:sp>
      <p:sp>
        <p:nvSpPr>
          <p:cNvPr id="16" name="Text Box 12">
            <a:extLst>
              <a:ext uri="{FF2B5EF4-FFF2-40B4-BE49-F238E27FC236}">
                <a16:creationId xmlns:a16="http://schemas.microsoft.com/office/drawing/2014/main" id="{6F8D4F2C-D8F2-4BF7-B286-AE9D59451737}"/>
              </a:ext>
            </a:extLst>
          </p:cNvPr>
          <p:cNvSpPr txBox="1">
            <a:spLocks noChangeArrowheads="1"/>
          </p:cNvSpPr>
          <p:nvPr/>
        </p:nvSpPr>
        <p:spPr bwMode="auto">
          <a:xfrm>
            <a:off x="3512124" y="218825"/>
            <a:ext cx="938618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457200" rtl="0" eaLnBrk="1" fontAlgn="auto" latinLnBrk="0" hangingPunct="1">
              <a:spcAft>
                <a:spcPts val="0"/>
              </a:spcAft>
              <a:buClrTx/>
              <a:buSzTx/>
              <a:buFontTx/>
              <a:buNone/>
              <a:tabLst/>
              <a:defRPr/>
            </a:pPr>
            <a:r>
              <a:rPr kumimoji="0" lang="en-US" sz="5400" b="1" i="0" u="none" strike="noStrike" kern="1200" cap="none" spc="0" normalizeH="0" baseline="0" noProof="0" dirty="0">
                <a:ln>
                  <a:noFill/>
                </a:ln>
                <a:solidFill>
                  <a:srgbClr val="FF66FF"/>
                </a:solidFill>
                <a:effectLst/>
                <a:uLnTx/>
                <a:uFillTx/>
                <a:latin typeface="HP-211" panose="02000800000000000000" pitchFamily="2" charset="0"/>
                <a:ea typeface="Arial-Rounded" panose="020B0500000000000000" pitchFamily="34" charset="0"/>
                <a:cs typeface="Arial-Rounded" panose="020B0500000000000000" pitchFamily="34" charset="0"/>
              </a:rPr>
              <a:t> </a:t>
            </a:r>
            <a:r>
              <a:rPr lang="en-US" sz="5400" b="1" noProof="0" dirty="0" err="1">
                <a:solidFill>
                  <a:srgbClr val="FF0000"/>
                </a:solidFill>
                <a:latin typeface="HP-211" panose="02000800000000000000" pitchFamily="2" charset="0"/>
                <a:ea typeface="Arial-Rounded" panose="020B0500000000000000" pitchFamily="34" charset="0"/>
                <a:cs typeface="Arial-Rounded" panose="020B0500000000000000" pitchFamily="34" charset="0"/>
              </a:rPr>
              <a:t>ap</a:t>
            </a:r>
            <a:r>
              <a:rPr lang="en-US" sz="5400" b="1" dirty="0">
                <a:solidFill>
                  <a:srgbClr val="FF0000"/>
                </a:solidFill>
                <a:latin typeface="HP-211" panose="02000800000000000000" pitchFamily="2" charset="0"/>
                <a:ea typeface="Arial-Rounded" panose="020B0500000000000000" pitchFamily="34" charset="0"/>
                <a:cs typeface="Arial-Rounded" panose="020B0500000000000000" pitchFamily="34" charset="0"/>
              </a:rPr>
              <a:t>    </a:t>
            </a:r>
            <a:r>
              <a:rPr lang="en-US" sz="5400" b="1" dirty="0" err="1">
                <a:solidFill>
                  <a:srgbClr val="FF0000"/>
                </a:solidFill>
                <a:latin typeface="HP-211" panose="02000800000000000000" pitchFamily="2" charset="0"/>
                <a:ea typeface="Arial-Rounded" panose="020B0500000000000000" pitchFamily="34" charset="0"/>
                <a:cs typeface="Arial-Rounded" panose="020B0500000000000000" pitchFamily="34" charset="0"/>
              </a:rPr>
              <a:t>ăp</a:t>
            </a:r>
            <a:r>
              <a:rPr lang="en-US" sz="5400" b="1" dirty="0">
                <a:solidFill>
                  <a:srgbClr val="FF0000"/>
                </a:solidFill>
                <a:latin typeface="HP-211" panose="02000800000000000000" pitchFamily="2" charset="0"/>
                <a:ea typeface="Arial-Rounded" panose="020B0500000000000000" pitchFamily="34" charset="0"/>
                <a:cs typeface="Arial-Rounded" panose="020B0500000000000000" pitchFamily="34" charset="0"/>
              </a:rPr>
              <a:t>    </a:t>
            </a:r>
            <a:r>
              <a:rPr lang="en-US" sz="5400" b="1" dirty="0" err="1">
                <a:solidFill>
                  <a:srgbClr val="FF0000"/>
                </a:solidFill>
                <a:latin typeface="HP-211" panose="02000800000000000000" pitchFamily="2" charset="0"/>
                <a:ea typeface="Arial-Rounded" panose="020B0500000000000000" pitchFamily="34" charset="0"/>
                <a:cs typeface="Arial-Rounded" panose="020B0500000000000000" pitchFamily="34" charset="0"/>
              </a:rPr>
              <a:t>âp</a:t>
            </a:r>
            <a:endParaRPr lang="en-US" sz="5400" b="1" dirty="0">
              <a:solidFill>
                <a:srgbClr val="FF0000"/>
              </a:solidFill>
              <a:latin typeface="HP-211" panose="02000800000000000000" pitchFamily="2" charset="0"/>
              <a:ea typeface="Arial-Rounded" panose="020B0500000000000000" pitchFamily="34" charset="0"/>
              <a:cs typeface="Arial-Rounded" panose="020B0500000000000000" pitchFamily="34" charset="0"/>
            </a:endParaRPr>
          </a:p>
          <a:p>
            <a:pPr marL="0" marR="0" lvl="0" indent="0" defTabSz="457200" rtl="0" eaLnBrk="1" fontAlgn="auto" latinLnBrk="0" hangingPunct="1">
              <a:spcAft>
                <a:spcPts val="0"/>
              </a:spcAft>
              <a:buClrTx/>
              <a:buSzTx/>
              <a:buFontTx/>
              <a:buNone/>
              <a:tabLst/>
              <a:defRPr/>
            </a:pPr>
            <a:r>
              <a:rPr lang="en-US" sz="5400" b="1" dirty="0">
                <a:solidFill>
                  <a:srgbClr val="0033CC"/>
                </a:solidFill>
                <a:latin typeface="HP-211" panose="02000800000000000000" pitchFamily="2" charset="0"/>
                <a:ea typeface="Arial-Rounded" panose="020B0500000000000000" pitchFamily="34" charset="0"/>
                <a:cs typeface="Arial-Rounded" panose="020B0500000000000000" pitchFamily="34" charset="0"/>
              </a:rPr>
              <a:t> </a:t>
            </a:r>
            <a:endParaRPr kumimoji="0" lang="en-US" sz="5400" b="1" i="0" u="none" strike="noStrike" kern="1200" cap="none" spc="0" normalizeH="0" baseline="0" noProof="0" dirty="0">
              <a:ln>
                <a:noFill/>
              </a:ln>
              <a:solidFill>
                <a:srgbClr val="FF0000"/>
              </a:solidFill>
              <a:effectLst/>
              <a:uLnTx/>
              <a:uFillTx/>
              <a:latin typeface="HP-211" panose="02000800000000000000" pitchFamily="2"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DA6CE406-4197-4E93-9161-83FC6AD28D3A}"/>
              </a:ext>
            </a:extLst>
          </p:cNvPr>
          <p:cNvSpPr txBox="1">
            <a:spLocks noChangeArrowheads="1"/>
          </p:cNvSpPr>
          <p:nvPr/>
        </p:nvSpPr>
        <p:spPr bwMode="auto">
          <a:xfrm>
            <a:off x="2743132" y="2906347"/>
            <a:ext cx="952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altLang="en-US" sz="4000" b="1" dirty="0" err="1">
                <a:solidFill>
                  <a:srgbClr val="000000"/>
                </a:solidFill>
                <a:latin typeface="HP-211" panose="020B0604020202020204" charset="0"/>
                <a:ea typeface="Arial-Rounded" panose="020B0500000000000000" pitchFamily="34" charset="0"/>
                <a:cs typeface="Arial-Rounded" panose="020B0500000000000000" pitchFamily="34" charset="0"/>
              </a:rPr>
              <a:t>rạp</a:t>
            </a:r>
            <a:r>
              <a:rPr lang="vi-VN"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en-US"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vi-VN"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en-US"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vi-VN"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s</a:t>
            </a:r>
            <a:r>
              <a:rPr lang="en-US" altLang="en-US" sz="4000" b="1" dirty="0" err="1">
                <a:solidFill>
                  <a:srgbClr val="000000"/>
                </a:solidFill>
                <a:latin typeface="HP-211" panose="020B0604020202020204" charset="0"/>
                <a:ea typeface="Arial-Rounded" panose="020B0500000000000000" pitchFamily="34" charset="0"/>
                <a:cs typeface="Arial-Rounded" panose="020B0500000000000000" pitchFamily="34" charset="0"/>
              </a:rPr>
              <a:t>ạp</a:t>
            </a:r>
            <a:r>
              <a:rPr lang="vi-VN"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en-US"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vi-VN"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en-US" altLang="en-US" sz="4000" b="1" dirty="0" err="1">
                <a:solidFill>
                  <a:srgbClr val="000000"/>
                </a:solidFill>
                <a:latin typeface="HP-211" panose="020B0604020202020204" charset="0"/>
                <a:ea typeface="Arial-Rounded" panose="020B0500000000000000" pitchFamily="34" charset="0"/>
                <a:cs typeface="Arial-Rounded" panose="020B0500000000000000" pitchFamily="34" charset="0"/>
              </a:rPr>
              <a:t>tháp</a:t>
            </a:r>
            <a:endParaRPr lang="en-US" altLang="en-US" sz="4000" b="1" dirty="0">
              <a:solidFill>
                <a:srgbClr val="000000"/>
              </a:solidFill>
              <a:latin typeface="HP-211" panose="020B0604020202020204" charset="0"/>
              <a:ea typeface="Arial-Rounded" panose="020B0500000000000000" pitchFamily="34" charset="0"/>
              <a:cs typeface="Arial-Rounded" panose="020B0500000000000000" pitchFamily="34" charset="0"/>
            </a:endParaRPr>
          </a:p>
          <a:p>
            <a:pPr fontAlgn="base">
              <a:spcBef>
                <a:spcPct val="0"/>
              </a:spcBef>
              <a:spcAft>
                <a:spcPct val="0"/>
              </a:spcAft>
            </a:pPr>
            <a:r>
              <a:rPr lang="en-US" altLang="en-US" sz="4000" b="1" dirty="0" err="1">
                <a:solidFill>
                  <a:srgbClr val="000000"/>
                </a:solidFill>
                <a:latin typeface="HP-211" panose="020B0604020202020204" charset="0"/>
                <a:ea typeface="Arial-Rounded" panose="020B0500000000000000" pitchFamily="34" charset="0"/>
                <a:cs typeface="Arial-Rounded" panose="020B0500000000000000" pitchFamily="34" charset="0"/>
              </a:rPr>
              <a:t>bắp</a:t>
            </a:r>
            <a:r>
              <a:rPr lang="vi-VN"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en-US"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vi-VN"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en-US" altLang="en-US" sz="4000" b="1" dirty="0" err="1">
                <a:solidFill>
                  <a:srgbClr val="000000"/>
                </a:solidFill>
                <a:latin typeface="HP-211" panose="020B0604020202020204" charset="0"/>
                <a:ea typeface="Arial-Rounded" panose="020B0500000000000000" pitchFamily="34" charset="0"/>
                <a:cs typeface="Arial-Rounded" panose="020B0500000000000000" pitchFamily="34" charset="0"/>
              </a:rPr>
              <a:t>cặp</a:t>
            </a:r>
            <a:r>
              <a:rPr lang="vi-VN"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en-US"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en-US" altLang="en-US" sz="4000" b="1" dirty="0" err="1">
                <a:solidFill>
                  <a:srgbClr val="000000"/>
                </a:solidFill>
                <a:latin typeface="HP-211" panose="020B0604020202020204" charset="0"/>
                <a:ea typeface="Arial-Rounded" panose="020B0500000000000000" pitchFamily="34" charset="0"/>
                <a:cs typeface="Arial-Rounded" panose="020B0500000000000000" pitchFamily="34" charset="0"/>
              </a:rPr>
              <a:t>gặp</a:t>
            </a:r>
            <a:endParaRPr lang="vi-VN" altLang="en-US" sz="4000" b="1" dirty="0">
              <a:solidFill>
                <a:srgbClr val="000000"/>
              </a:solidFill>
              <a:latin typeface="HP-211" panose="020B0604020202020204" charset="0"/>
              <a:ea typeface="Arial-Rounded" panose="020B0500000000000000" pitchFamily="34" charset="0"/>
              <a:cs typeface="Arial-Rounded" panose="020B0500000000000000" pitchFamily="34" charset="0"/>
            </a:endParaRPr>
          </a:p>
          <a:p>
            <a:pPr fontAlgn="base">
              <a:spcBef>
                <a:spcPct val="0"/>
              </a:spcBef>
              <a:spcAft>
                <a:spcPct val="0"/>
              </a:spcAft>
            </a:pPr>
            <a:r>
              <a:rPr lang="en-US" altLang="en-US" sz="4000" b="1" dirty="0" err="1">
                <a:solidFill>
                  <a:srgbClr val="000000"/>
                </a:solidFill>
                <a:latin typeface="HP-211" panose="020B0604020202020204" charset="0"/>
                <a:ea typeface="Arial-Rounded" panose="020B0500000000000000" pitchFamily="34" charset="0"/>
                <a:cs typeface="Arial-Rounded" panose="020B0500000000000000" pitchFamily="34" charset="0"/>
              </a:rPr>
              <a:t>đập</a:t>
            </a:r>
            <a:r>
              <a:rPr lang="en-US"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en-US" altLang="en-US" sz="4000" b="1" dirty="0" err="1">
                <a:solidFill>
                  <a:srgbClr val="000000"/>
                </a:solidFill>
                <a:latin typeface="HP-211" panose="020B0604020202020204" charset="0"/>
                <a:ea typeface="Arial-Rounded" panose="020B0500000000000000" pitchFamily="34" charset="0"/>
                <a:cs typeface="Arial-Rounded" panose="020B0500000000000000" pitchFamily="34" charset="0"/>
              </a:rPr>
              <a:t>mập</a:t>
            </a:r>
            <a:r>
              <a:rPr lang="vi-VN" altLang="en-US" sz="4000" b="1" dirty="0">
                <a:solidFill>
                  <a:srgbClr val="000000"/>
                </a:solidFill>
                <a:latin typeface="HP-211" panose="020B0604020202020204" charset="0"/>
                <a:ea typeface="Arial-Rounded" panose="020B0500000000000000" pitchFamily="34" charset="0"/>
                <a:cs typeface="Arial-Rounded" panose="020B0500000000000000" pitchFamily="34" charset="0"/>
              </a:rPr>
              <a:t>          </a:t>
            </a:r>
            <a:r>
              <a:rPr lang="en-US" altLang="en-US" sz="4000" b="1" dirty="0" err="1">
                <a:solidFill>
                  <a:srgbClr val="000000"/>
                </a:solidFill>
                <a:latin typeface="HP-211" panose="020B0604020202020204" charset="0"/>
                <a:ea typeface="Arial-Rounded" panose="020B0500000000000000" pitchFamily="34" charset="0"/>
                <a:cs typeface="Arial-Rounded" panose="020B0500000000000000" pitchFamily="34" charset="0"/>
              </a:rPr>
              <a:t>nấp</a:t>
            </a:r>
            <a:endParaRPr lang="en-US" altLang="en-US" sz="4000" b="1" dirty="0">
              <a:solidFill>
                <a:srgbClr val="000000"/>
              </a:solidFill>
              <a:latin typeface="HP-211" panose="020B0604020202020204" charset="0"/>
              <a:ea typeface="Arial-Rounded" panose="020B0500000000000000" pitchFamily="34" charset="0"/>
              <a:cs typeface="Arial-Rounded" panose="020B0500000000000000" pitchFamily="34" charset="0"/>
            </a:endParaRPr>
          </a:p>
        </p:txBody>
      </p:sp>
      <p:sp>
        <p:nvSpPr>
          <p:cNvPr id="13" name="Rectangle 5">
            <a:extLst>
              <a:ext uri="{FF2B5EF4-FFF2-40B4-BE49-F238E27FC236}">
                <a16:creationId xmlns:a16="http://schemas.microsoft.com/office/drawing/2014/main" id="{232859ED-3CEB-43F9-ACBE-82FF7F64A109}"/>
              </a:ext>
            </a:extLst>
          </p:cNvPr>
          <p:cNvSpPr>
            <a:spLocks noChangeArrowheads="1"/>
          </p:cNvSpPr>
          <p:nvPr/>
        </p:nvSpPr>
        <p:spPr bwMode="auto">
          <a:xfrm>
            <a:off x="1600200" y="5340224"/>
            <a:ext cx="4343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7200">
                <a:solidFill>
                  <a:schemeClr val="tx1"/>
                </a:solidFill>
                <a:latin typeface=".VnAvant" panose="020B7200000000000000" pitchFamily="34" charset="0"/>
              </a:defRPr>
            </a:lvl1pPr>
            <a:lvl2pPr>
              <a:defRPr sz="7200">
                <a:solidFill>
                  <a:schemeClr val="tx1"/>
                </a:solidFill>
                <a:latin typeface=".VnAvant" panose="020B7200000000000000" pitchFamily="34" charset="0"/>
              </a:defRPr>
            </a:lvl2pPr>
            <a:lvl3pPr>
              <a:defRPr sz="7200">
                <a:solidFill>
                  <a:schemeClr val="tx1"/>
                </a:solidFill>
                <a:latin typeface=".VnAvant" panose="020B7200000000000000" pitchFamily="34" charset="0"/>
              </a:defRPr>
            </a:lvl3pPr>
            <a:lvl4pPr>
              <a:defRPr sz="7200">
                <a:solidFill>
                  <a:schemeClr val="tx1"/>
                </a:solidFill>
                <a:latin typeface=".VnAvant" panose="020B7200000000000000" pitchFamily="34" charset="0"/>
              </a:defRPr>
            </a:lvl4pPr>
            <a:lvl5pPr>
              <a:defRPr sz="7200">
                <a:solidFill>
                  <a:schemeClr val="tx1"/>
                </a:solidFill>
                <a:latin typeface=".VnAvant" panose="020B7200000000000000" pitchFamily="34" charset="0"/>
              </a:defRPr>
            </a:lvl5pPr>
            <a:lvl6pPr fontAlgn="base">
              <a:spcBef>
                <a:spcPct val="0"/>
              </a:spcBef>
              <a:spcAft>
                <a:spcPct val="0"/>
              </a:spcAft>
              <a:defRPr sz="7200">
                <a:solidFill>
                  <a:schemeClr val="tx1"/>
                </a:solidFill>
                <a:latin typeface=".VnAvant" panose="020B7200000000000000" pitchFamily="34" charset="0"/>
              </a:defRPr>
            </a:lvl6pPr>
            <a:lvl7pPr fontAlgn="base">
              <a:spcBef>
                <a:spcPct val="0"/>
              </a:spcBef>
              <a:spcAft>
                <a:spcPct val="0"/>
              </a:spcAft>
              <a:defRPr sz="7200">
                <a:solidFill>
                  <a:schemeClr val="tx1"/>
                </a:solidFill>
                <a:latin typeface=".VnAvant" panose="020B7200000000000000" pitchFamily="34" charset="0"/>
              </a:defRPr>
            </a:lvl7pPr>
            <a:lvl8pPr fontAlgn="base">
              <a:spcBef>
                <a:spcPct val="0"/>
              </a:spcBef>
              <a:spcAft>
                <a:spcPct val="0"/>
              </a:spcAft>
              <a:defRPr sz="7200">
                <a:solidFill>
                  <a:schemeClr val="tx1"/>
                </a:solidFill>
                <a:latin typeface=".VnAvant" panose="020B7200000000000000" pitchFamily="34" charset="0"/>
              </a:defRPr>
            </a:lvl8pPr>
            <a:lvl9pPr fontAlgn="base">
              <a:spcBef>
                <a:spcPct val="0"/>
              </a:spcBef>
              <a:spcAft>
                <a:spcPct val="0"/>
              </a:spcAft>
              <a:defRPr sz="7200">
                <a:solidFill>
                  <a:schemeClr val="tx1"/>
                </a:solidFill>
                <a:latin typeface=".VnAvant" panose="020B7200000000000000" pitchFamily="34" charset="0"/>
              </a:defRPr>
            </a:lvl9pPr>
          </a:lstStyle>
          <a:p>
            <a:pPr fontAlgn="base">
              <a:spcBef>
                <a:spcPct val="20000"/>
              </a:spcBef>
              <a:spcAft>
                <a:spcPct val="0"/>
              </a:spcAft>
            </a:pPr>
            <a:endParaRPr lang="en-US" altLang="en-US" sz="6000" b="1">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fontAlgn="base">
              <a:spcBef>
                <a:spcPct val="20000"/>
              </a:spcBef>
              <a:spcAft>
                <a:spcPct val="0"/>
              </a:spcAft>
            </a:pPr>
            <a:endParaRPr lang="en-US" altLang="en-US" sz="6000" b="1">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 Box 19">
            <a:extLst>
              <a:ext uri="{FF2B5EF4-FFF2-40B4-BE49-F238E27FC236}">
                <a16:creationId xmlns:a16="http://schemas.microsoft.com/office/drawing/2014/main" id="{3EBFCB74-AD4F-43B9-841B-83409F13DEF4}"/>
              </a:ext>
            </a:extLst>
          </p:cNvPr>
          <p:cNvSpPr txBox="1">
            <a:spLocks noChangeArrowheads="1"/>
          </p:cNvSpPr>
          <p:nvPr/>
        </p:nvSpPr>
        <p:spPr bwMode="auto">
          <a:xfrm>
            <a:off x="8534400" y="5035424"/>
            <a:ext cx="17526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50000"/>
              </a:spcBef>
              <a:spcAft>
                <a:spcPct val="0"/>
              </a:spcAft>
            </a:pPr>
            <a:endParaRPr lang="en-US" altLang="en-US" sz="72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2897AE96-4F22-4F9D-9F04-F7221D02DFAF}"/>
              </a:ext>
            </a:extLst>
          </p:cNvPr>
          <p:cNvSpPr txBox="1">
            <a:spLocks noChangeArrowheads="1"/>
          </p:cNvSpPr>
          <p:nvPr/>
        </p:nvSpPr>
        <p:spPr bwMode="auto">
          <a:xfrm>
            <a:off x="1600200" y="5949824"/>
            <a:ext cx="2514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xe</a:t>
            </a:r>
            <a:r>
              <a:rPr lang="en-US" alt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đạp</a:t>
            </a:r>
            <a:endParaRPr lang="en-US" alt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61847453-CE1C-4CE0-B08A-2915EDA79D74}"/>
              </a:ext>
            </a:extLst>
          </p:cNvPr>
          <p:cNvSpPr txBox="1">
            <a:spLocks noChangeArrowheads="1"/>
          </p:cNvSpPr>
          <p:nvPr/>
        </p:nvSpPr>
        <p:spPr bwMode="auto">
          <a:xfrm>
            <a:off x="5105400" y="5949824"/>
            <a:ext cx="2514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cặp</a:t>
            </a:r>
            <a:r>
              <a:rPr lang="en-US" alt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da</a:t>
            </a:r>
          </a:p>
        </p:txBody>
      </p:sp>
      <p:sp>
        <p:nvSpPr>
          <p:cNvPr id="19" name="TextBox 18">
            <a:extLst>
              <a:ext uri="{FF2B5EF4-FFF2-40B4-BE49-F238E27FC236}">
                <a16:creationId xmlns:a16="http://schemas.microsoft.com/office/drawing/2014/main" id="{A795C128-2162-4CD0-9981-09B749C30C2E}"/>
              </a:ext>
            </a:extLst>
          </p:cNvPr>
          <p:cNvSpPr txBox="1">
            <a:spLocks noChangeArrowheads="1"/>
          </p:cNvSpPr>
          <p:nvPr/>
        </p:nvSpPr>
        <p:spPr bwMode="auto">
          <a:xfrm>
            <a:off x="8382000" y="5941890"/>
            <a:ext cx="2514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a:t>
            </a:r>
            <a:r>
              <a:rPr lang="en-US" alt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mập</a:t>
            </a:r>
            <a:endParaRPr lang="en-US" alt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082E78B-F62D-483D-8628-1F7281BFF17D}"/>
              </a:ext>
            </a:extLst>
          </p:cNvPr>
          <p:cNvSpPr txBox="1">
            <a:spLocks noChangeArrowheads="1"/>
          </p:cNvSpPr>
          <p:nvPr/>
        </p:nvSpPr>
        <p:spPr bwMode="auto">
          <a:xfrm>
            <a:off x="2601190" y="5949824"/>
            <a:ext cx="838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ap</a:t>
            </a:r>
            <a:endParaRPr lang="en-US" alt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40BF892C-2AC1-4558-AA93-9E296FEBF58D}"/>
              </a:ext>
            </a:extLst>
          </p:cNvPr>
          <p:cNvSpPr txBox="1">
            <a:spLocks noChangeArrowheads="1"/>
          </p:cNvSpPr>
          <p:nvPr/>
        </p:nvSpPr>
        <p:spPr bwMode="auto">
          <a:xfrm>
            <a:off x="5346891" y="5943415"/>
            <a:ext cx="838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ăp</a:t>
            </a:r>
            <a:endParaRPr lang="en-US" alt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1E6265CB-E0D5-4DEE-9A17-4DF029F17B47}"/>
              </a:ext>
            </a:extLst>
          </p:cNvPr>
          <p:cNvSpPr txBox="1">
            <a:spLocks noChangeArrowheads="1"/>
          </p:cNvSpPr>
          <p:nvPr/>
        </p:nvSpPr>
        <p:spPr bwMode="auto">
          <a:xfrm>
            <a:off x="9532514" y="5941890"/>
            <a:ext cx="838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âp</a:t>
            </a:r>
            <a:endParaRPr lang="en-US" alt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7636" y="4904788"/>
            <a:ext cx="1782893" cy="1188595"/>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9457" y="4876800"/>
            <a:ext cx="1315443" cy="1175247"/>
          </a:xfrm>
          <a:prstGeom prst="rect">
            <a:avLst/>
          </a:prstGeom>
        </p:spPr>
      </p:pic>
      <p:pic>
        <p:nvPicPr>
          <p:cNvPr id="26" name="Content Placeholder 5"/>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b="31631"/>
          <a:stretch/>
        </p:blipFill>
        <p:spPr>
          <a:xfrm>
            <a:off x="8425402" y="4904788"/>
            <a:ext cx="1678036" cy="1147259"/>
          </a:xfrm>
        </p:spPr>
      </p:pic>
    </p:spTree>
    <p:extLst>
      <p:ext uri="{BB962C8B-B14F-4D97-AF65-F5344CB8AC3E}">
        <p14:creationId xmlns:p14="http://schemas.microsoft.com/office/powerpoint/2010/main" val="330452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ITTran\Downloads\tu the viet - chu Thao ve.jpg">
            <a:extLst>
              <a:ext uri="{FF2B5EF4-FFF2-40B4-BE49-F238E27FC236}">
                <a16:creationId xmlns:a16="http://schemas.microsoft.com/office/drawing/2014/main" id="{940FBA50-838E-4164-ABF7-1904CC7A94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1" y="1219200"/>
            <a:ext cx="3917035" cy="424352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2C0217E-A2EC-4251-844B-498E00BD6B6E}"/>
              </a:ext>
            </a:extLst>
          </p:cNvPr>
          <p:cNvGrpSpPr/>
          <p:nvPr/>
        </p:nvGrpSpPr>
        <p:grpSpPr>
          <a:xfrm>
            <a:off x="304800" y="152400"/>
            <a:ext cx="1943100" cy="676275"/>
            <a:chOff x="647700" y="520172"/>
            <a:chExt cx="1943100" cy="676275"/>
          </a:xfrm>
        </p:grpSpPr>
        <p:sp>
          <p:nvSpPr>
            <p:cNvPr id="8" name="Rounded Rectangle 3">
              <a:extLst>
                <a:ext uri="{FF2B5EF4-FFF2-40B4-BE49-F238E27FC236}">
                  <a16:creationId xmlns:a16="http://schemas.microsoft.com/office/drawing/2014/main" id="{E5ACE3DD-CC76-4951-8581-200037090882}"/>
                </a:ext>
              </a:extLst>
            </p:cNvPr>
            <p:cNvSpPr/>
            <p:nvPr/>
          </p:nvSpPr>
          <p:spPr>
            <a:xfrm>
              <a:off x="990600" y="520172"/>
              <a:ext cx="1600200" cy="676275"/>
            </a:xfrm>
            <a:prstGeom prst="roundRect">
              <a:avLst/>
            </a:prstGeom>
            <a:solidFill>
              <a:srgbClr val="D09E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r>
                <a:rPr lang="en-US" altLang="en-US" sz="40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Viết</a:t>
              </a:r>
              <a:endParaRPr lang="en-US" altLang="en-US" sz="40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Oval 8">
              <a:extLst>
                <a:ext uri="{FF2B5EF4-FFF2-40B4-BE49-F238E27FC236}">
                  <a16:creationId xmlns:a16="http://schemas.microsoft.com/office/drawing/2014/main" id="{695906ED-D8BB-4475-A7D5-BB5440C23E88}"/>
                </a:ext>
              </a:extLst>
            </p:cNvPr>
            <p:cNvSpPr/>
            <p:nvPr/>
          </p:nvSpPr>
          <p:spPr>
            <a:xfrm>
              <a:off x="647700" y="533400"/>
              <a:ext cx="685800" cy="64928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a:t>
              </a:r>
            </a:p>
          </p:txBody>
        </p:sp>
      </p:grpSp>
    </p:spTree>
    <p:extLst>
      <p:ext uri="{BB962C8B-B14F-4D97-AF65-F5344CB8AC3E}">
        <p14:creationId xmlns:p14="http://schemas.microsoft.com/office/powerpoint/2010/main" val="3997183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bwMode="auto">
          <a:xfrm>
            <a:off x="2228925" y="90411"/>
            <a:ext cx="2720670"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ndParaRPr>
          </a:p>
        </p:txBody>
      </p:sp>
      <p:sp>
        <p:nvSpPr>
          <p:cNvPr id="21" name="Oval 20"/>
          <p:cNvSpPr/>
          <p:nvPr/>
        </p:nvSpPr>
        <p:spPr bwMode="auto">
          <a:xfrm>
            <a:off x="1791100" y="36874"/>
            <a:ext cx="680611" cy="713205"/>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600" b="1">
              <a:latin typeface="Calibri" pitchFamily="34" charset="0"/>
              <a:cs typeface="Calibri" pitchFamily="34" charset="0"/>
            </a:endParaRPr>
          </a:p>
        </p:txBody>
      </p:sp>
      <p:grpSp>
        <p:nvGrpSpPr>
          <p:cNvPr id="17" name="Group 16"/>
          <p:cNvGrpSpPr/>
          <p:nvPr/>
        </p:nvGrpSpPr>
        <p:grpSpPr>
          <a:xfrm>
            <a:off x="1855723" y="61398"/>
            <a:ext cx="3467074" cy="727292"/>
            <a:chOff x="-545548" y="-236493"/>
            <a:chExt cx="1805014" cy="727292"/>
          </a:xfrm>
        </p:grpSpPr>
        <p:sp>
          <p:nvSpPr>
            <p:cNvPr id="18" name="TextBox 17"/>
            <p:cNvSpPr txBox="1"/>
            <p:nvPr/>
          </p:nvSpPr>
          <p:spPr>
            <a:xfrm>
              <a:off x="-545548" y="-236493"/>
              <a:ext cx="287049" cy="707886"/>
            </a:xfrm>
            <a:prstGeom prst="rect">
              <a:avLst/>
            </a:prstGeom>
            <a:noFill/>
          </p:spPr>
          <p:txBody>
            <a:bodyPr wrap="square" rtlCol="0">
              <a:spAutoFit/>
            </a:bodyPr>
            <a:lstStyle/>
            <a:p>
              <a:r>
                <a:rPr lang="vi-VN" sz="4000" b="1">
                  <a:latin typeface="Calibri" pitchFamily="34" charset="0"/>
                  <a:cs typeface="Calibri" pitchFamily="34" charset="0"/>
                </a:rPr>
                <a:t>3</a:t>
              </a:r>
              <a:endParaRPr lang="en-US" sz="4000" b="1">
                <a:latin typeface="Calibri" pitchFamily="34" charset="0"/>
                <a:cs typeface="Calibri" pitchFamily="34" charset="0"/>
              </a:endParaRPr>
            </a:p>
          </p:txBody>
        </p:sp>
        <p:sp>
          <p:nvSpPr>
            <p:cNvPr id="19" name="TextBox 18"/>
            <p:cNvSpPr txBox="1"/>
            <p:nvPr/>
          </p:nvSpPr>
          <p:spPr>
            <a:xfrm>
              <a:off x="-195258" y="-155532"/>
              <a:ext cx="1454724" cy="646331"/>
            </a:xfrm>
            <a:prstGeom prst="rect">
              <a:avLst/>
            </a:prstGeom>
            <a:noFill/>
          </p:spPr>
          <p:txBody>
            <a:bodyPr wrap="square" rtlCol="0">
              <a:spAutoFit/>
            </a:bodyPr>
            <a:lstStyle/>
            <a:p>
              <a:r>
                <a:rPr lang="vi-VN" sz="3600" b="1" dirty="0">
                  <a:solidFill>
                    <a:schemeClr val="bg1"/>
                  </a:solidFill>
                  <a:latin typeface=".VnAvant" pitchFamily="34" charset="0"/>
                </a:rPr>
                <a:t>ViÕt b¶ng </a:t>
              </a:r>
              <a:endParaRPr lang="en-US" sz="3600" b="1" dirty="0">
                <a:solidFill>
                  <a:schemeClr val="bg1"/>
                </a:solidFill>
                <a:latin typeface=".VnAvant" pitchFamily="34" charset="0"/>
              </a:endParaRPr>
            </a:p>
          </p:txBody>
        </p:sp>
      </p:grpSp>
      <p:pic>
        <p:nvPicPr>
          <p:cNvPr id="35" name="Picture 34"/>
          <p:cNvPicPr>
            <a:picLocks noChangeAspect="1" noChangeArrowheads="1"/>
          </p:cNvPicPr>
          <p:nvPr/>
        </p:nvPicPr>
        <p:blipFill rotWithShape="1">
          <a:blip r:embed="rId2">
            <a:extLst>
              <a:ext uri="{28A0092B-C50C-407E-A947-70E740481C1C}">
                <a14:useLocalDpi xmlns:a14="http://schemas.microsoft.com/office/drawing/2010/main" val="0"/>
              </a:ext>
            </a:extLst>
          </a:blip>
          <a:srcRect t="-2" r="23553" b="-106"/>
          <a:stretch/>
        </p:blipFill>
        <p:spPr bwMode="auto">
          <a:xfrm>
            <a:off x="457200" y="1211479"/>
            <a:ext cx="10287000" cy="3595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1"/>
          <p:cNvSpPr txBox="1">
            <a:spLocks noChangeArrowheads="1"/>
          </p:cNvSpPr>
          <p:nvPr/>
        </p:nvSpPr>
        <p:spPr bwMode="auto">
          <a:xfrm>
            <a:off x="1248385" y="1213878"/>
            <a:ext cx="162662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n-US" sz="9000" dirty="0" err="1">
                <a:latin typeface="HP001 4 hàng" panose="020B0603050302020204" pitchFamily="34" charset="0"/>
                <a:ea typeface="HP001" panose="020B0603050302020204" pitchFamily="34" charset="0"/>
              </a:rPr>
              <a:t>ap</a:t>
            </a:r>
            <a:endParaRPr lang="vi-VN" sz="9000" dirty="0">
              <a:latin typeface="HP001 5 hàng" panose="020B0603050302020204" pitchFamily="34" charset="0"/>
              <a:ea typeface="HP001" panose="020B0603050302020204" pitchFamily="34" charset="0"/>
            </a:endParaRPr>
          </a:p>
        </p:txBody>
      </p:sp>
      <p:sp>
        <p:nvSpPr>
          <p:cNvPr id="37" name="TextBox 8"/>
          <p:cNvSpPr txBox="1">
            <a:spLocks noChangeArrowheads="1"/>
          </p:cNvSpPr>
          <p:nvPr/>
        </p:nvSpPr>
        <p:spPr bwMode="auto">
          <a:xfrm>
            <a:off x="-331649" y="2941607"/>
            <a:ext cx="2876108"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vi-VN" sz="9000" dirty="0">
                <a:latin typeface="HP001" pitchFamily="34" charset="-93"/>
              </a:rPr>
              <a:t> </a:t>
            </a:r>
            <a:r>
              <a:rPr lang="el-GR" sz="9000" dirty="0">
                <a:latin typeface="HP001" pitchFamily="34" charset="-93"/>
              </a:rPr>
              <a:t> </a:t>
            </a:r>
            <a:r>
              <a:rPr lang="vi-VN" sz="9000" dirty="0">
                <a:latin typeface="HP001" pitchFamily="34" charset="-93"/>
              </a:rPr>
              <a:t> </a:t>
            </a:r>
            <a:r>
              <a:rPr lang="en-US" sz="9100" dirty="0" err="1">
                <a:latin typeface="HP001" pitchFamily="34" charset="-93"/>
              </a:rPr>
              <a:t>cặp</a:t>
            </a:r>
            <a:endParaRPr lang="vi-VN" sz="9100" dirty="0">
              <a:latin typeface="HP001" pitchFamily="34" charset="-93"/>
            </a:endParaRPr>
          </a:p>
        </p:txBody>
      </p:sp>
      <p:sp>
        <p:nvSpPr>
          <p:cNvPr id="38" name="TextBox 8"/>
          <p:cNvSpPr txBox="1">
            <a:spLocks noChangeArrowheads="1"/>
          </p:cNvSpPr>
          <p:nvPr/>
        </p:nvSpPr>
        <p:spPr bwMode="auto">
          <a:xfrm>
            <a:off x="4903790" y="2970751"/>
            <a:ext cx="186942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sz="9000" dirty="0">
                <a:latin typeface="HP001" pitchFamily="34" charset="-93"/>
              </a:rPr>
              <a:t> </a:t>
            </a:r>
            <a:r>
              <a:rPr lang="en-US" sz="9000" dirty="0" err="1">
                <a:latin typeface="HP001" pitchFamily="34" charset="-93"/>
              </a:rPr>
              <a:t>cá</a:t>
            </a:r>
            <a:r>
              <a:rPr lang="en-US" sz="9000" dirty="0">
                <a:latin typeface="HP001" pitchFamily="34" charset="-93"/>
              </a:rPr>
              <a:t> </a:t>
            </a:r>
            <a:endParaRPr lang="vi-VN" sz="9000" dirty="0">
              <a:latin typeface="HP001" pitchFamily="34" charset="-93"/>
            </a:endParaRPr>
          </a:p>
        </p:txBody>
      </p:sp>
      <p:sp>
        <p:nvSpPr>
          <p:cNvPr id="39" name="TextBox 8"/>
          <p:cNvSpPr txBox="1">
            <a:spLocks noChangeArrowheads="1"/>
          </p:cNvSpPr>
          <p:nvPr/>
        </p:nvSpPr>
        <p:spPr bwMode="auto">
          <a:xfrm>
            <a:off x="2468097" y="3056180"/>
            <a:ext cx="53251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vi-VN" sz="9000" dirty="0">
                <a:latin typeface="HP001" pitchFamily="34" charset="-93"/>
              </a:rPr>
              <a:t> </a:t>
            </a:r>
          </a:p>
        </p:txBody>
      </p:sp>
      <p:sp>
        <p:nvSpPr>
          <p:cNvPr id="40" name="TextBox 8"/>
          <p:cNvSpPr txBox="1">
            <a:spLocks noChangeArrowheads="1"/>
          </p:cNvSpPr>
          <p:nvPr/>
        </p:nvSpPr>
        <p:spPr bwMode="auto">
          <a:xfrm>
            <a:off x="6777233" y="1607489"/>
            <a:ext cx="2689581"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sz="9000" dirty="0">
                <a:latin typeface="HP001" pitchFamily="34" charset="-93"/>
              </a:rPr>
              <a:t> </a:t>
            </a:r>
            <a:r>
              <a:rPr lang="en-US" sz="9000" dirty="0" err="1">
                <a:latin typeface="HP001 4 hàng" panose="020B0603050302020204" pitchFamily="34" charset="0"/>
              </a:rPr>
              <a:t>jập</a:t>
            </a:r>
            <a:endParaRPr lang="vi-VN" sz="9000" dirty="0">
              <a:latin typeface="HP001 4 hàng" panose="020B0603050302020204" pitchFamily="34" charset="0"/>
              <a:ea typeface="HP001" panose="020B0603050302020204" pitchFamily="34" charset="0"/>
            </a:endParaRPr>
          </a:p>
          <a:p>
            <a:pPr eaLnBrk="1" hangingPunct="1"/>
            <a:endParaRPr lang="vi-VN" sz="9000" dirty="0">
              <a:latin typeface="HP001" pitchFamily="34" charset="-93"/>
            </a:endParaRPr>
          </a:p>
        </p:txBody>
      </p:sp>
      <p:sp>
        <p:nvSpPr>
          <p:cNvPr id="42" name="TextBox 8"/>
          <p:cNvSpPr txBox="1">
            <a:spLocks noChangeArrowheads="1"/>
          </p:cNvSpPr>
          <p:nvPr/>
        </p:nvSpPr>
        <p:spPr bwMode="auto">
          <a:xfrm>
            <a:off x="2040447" y="2964774"/>
            <a:ext cx="203292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sz="9000" dirty="0">
                <a:latin typeface="HP001" pitchFamily="34" charset="-93"/>
              </a:rPr>
              <a:t> </a:t>
            </a:r>
            <a:r>
              <a:rPr lang="vi-VN" sz="9000" dirty="0">
                <a:latin typeface="HP001" pitchFamily="34" charset="-93"/>
              </a:rPr>
              <a:t> </a:t>
            </a:r>
            <a:r>
              <a:rPr lang="en-US" sz="9000" dirty="0">
                <a:latin typeface="HP001 4 hàng" panose="020B0603050302020204" pitchFamily="34" charset="0"/>
                <a:ea typeface="HP001" panose="020B0603050302020204" pitchFamily="34" charset="0"/>
              </a:rPr>
              <a:t>da</a:t>
            </a:r>
            <a:endParaRPr lang="vi-VN" sz="9000" dirty="0">
              <a:latin typeface="HP001" pitchFamily="34" charset="-93"/>
            </a:endParaRPr>
          </a:p>
        </p:txBody>
      </p:sp>
      <p:sp>
        <p:nvSpPr>
          <p:cNvPr id="16" name="TextBox 1"/>
          <p:cNvSpPr txBox="1">
            <a:spLocks noChangeArrowheads="1"/>
          </p:cNvSpPr>
          <p:nvPr/>
        </p:nvSpPr>
        <p:spPr bwMode="auto">
          <a:xfrm>
            <a:off x="5551152" y="1203700"/>
            <a:ext cx="204231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n-US" sz="9000" dirty="0" err="1">
                <a:latin typeface="HP001 4 hàng" panose="020B0603050302020204" pitchFamily="34" charset="0"/>
                <a:ea typeface="HP001" panose="020B0603050302020204" pitchFamily="34" charset="0"/>
              </a:rPr>
              <a:t>âp</a:t>
            </a:r>
            <a:endParaRPr lang="vi-VN" sz="9000" dirty="0">
              <a:latin typeface="HP001 5 hàng" panose="020B0603050302020204" pitchFamily="34" charset="0"/>
              <a:ea typeface="HP001" panose="020B0603050302020204" pitchFamily="34" charset="0"/>
            </a:endParaRPr>
          </a:p>
        </p:txBody>
      </p:sp>
      <p:sp>
        <p:nvSpPr>
          <p:cNvPr id="22" name="TextBox 1"/>
          <p:cNvSpPr txBox="1">
            <a:spLocks noChangeArrowheads="1"/>
          </p:cNvSpPr>
          <p:nvPr/>
        </p:nvSpPr>
        <p:spPr bwMode="auto">
          <a:xfrm>
            <a:off x="3403251" y="1217555"/>
            <a:ext cx="192815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n-US" sz="9000" dirty="0" err="1">
                <a:latin typeface="HP001 4 hàng" panose="020B0603050302020204" pitchFamily="34" charset="0"/>
                <a:ea typeface="HP001" panose="020B0603050302020204" pitchFamily="34" charset="0"/>
              </a:rPr>
              <a:t>ăp</a:t>
            </a:r>
            <a:endParaRPr lang="vi-VN" sz="9000" dirty="0">
              <a:latin typeface="HP001 5 hàng" panose="020B0603050302020204" pitchFamily="34" charset="0"/>
              <a:ea typeface="HP001" panose="020B0603050302020204" pitchFamily="34" charset="0"/>
            </a:endParaRPr>
          </a:p>
        </p:txBody>
      </p:sp>
    </p:spTree>
    <p:extLst>
      <p:ext uri="{BB962C8B-B14F-4D97-AF65-F5344CB8AC3E}">
        <p14:creationId xmlns:p14="http://schemas.microsoft.com/office/powerpoint/2010/main" val="2026807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562" y="1174671"/>
            <a:ext cx="8067513" cy="2323713"/>
          </a:xfrm>
          <a:prstGeom prst="rect">
            <a:avLst/>
          </a:prstGeom>
          <a:noFill/>
        </p:spPr>
        <p:txBody>
          <a:bodyPr wrap="square" rtlCol="0">
            <a:spAutoFit/>
          </a:bodyPr>
          <a:lstStyle/>
          <a:p>
            <a:r>
              <a:rPr lang="el-GR" sz="14500" b="1" dirty="0">
                <a:solidFill>
                  <a:schemeClr val="bg1"/>
                </a:solidFill>
                <a:latin typeface="HP001 4 hàng" panose="020B0603050302020204" pitchFamily="34" charset="0"/>
              </a:rPr>
              <a:t>ι</a:t>
            </a:r>
            <a:r>
              <a:rPr lang="en-US" sz="14500" b="1" dirty="0">
                <a:solidFill>
                  <a:schemeClr val="bg1"/>
                </a:solidFill>
                <a:latin typeface="HP001 4 hàng" panose="020B0603050302020204" pitchFamily="34" charset="0"/>
              </a:rPr>
              <a:t>a </a:t>
            </a:r>
            <a:r>
              <a:rPr lang="en-US" sz="14500" b="1" dirty="0" err="1">
                <a:solidFill>
                  <a:schemeClr val="bg1"/>
                </a:solidFill>
                <a:latin typeface="HP001 4 hàng" panose="020B0603050302020204" pitchFamily="34" charset="0"/>
              </a:rPr>
              <a:t>Ǉrà</a:t>
            </a:r>
            <a:endParaRPr lang="en-US" sz="14500" b="1" dirty="0">
              <a:solidFill>
                <a:schemeClr val="bg1"/>
              </a:solidFill>
              <a:latin typeface="HP001 4 hàng" panose="020B0603050302020204" pitchFamily="34" charset="0"/>
            </a:endParaRPr>
          </a:p>
        </p:txBody>
      </p:sp>
      <p:pic>
        <p:nvPicPr>
          <p:cNvPr id="3" name="Hình ảnh 2">
            <a:extLst>
              <a:ext uri="{FF2B5EF4-FFF2-40B4-BE49-F238E27FC236}">
                <a16:creationId xmlns:a16="http://schemas.microsoft.com/office/drawing/2014/main" id="{BD59D326-156D-4E56-BB6F-231A5771BDCD}"/>
              </a:ext>
            </a:extLst>
          </p:cNvPr>
          <p:cNvPicPr>
            <a:picLocks noChangeAspect="1"/>
          </p:cNvPicPr>
          <p:nvPr/>
        </p:nvPicPr>
        <p:blipFill rotWithShape="1">
          <a:blip r:embed="rId2">
            <a:extLst>
              <a:ext uri="{28A0092B-C50C-407E-A947-70E740481C1C}">
                <a14:useLocalDpi xmlns:a14="http://schemas.microsoft.com/office/drawing/2010/main" val="0"/>
              </a:ext>
            </a:extLst>
          </a:blip>
          <a:srcRect l="-820" t="17884" r="8696" b="19762"/>
          <a:stretch/>
        </p:blipFill>
        <p:spPr>
          <a:xfrm rot="10800000">
            <a:off x="1085462" y="-171436"/>
            <a:ext cx="10115938" cy="6709145"/>
          </a:xfrm>
          <a:prstGeom prst="rect">
            <a:avLst/>
          </a:prstGeom>
        </p:spPr>
      </p:pic>
      <p:sp>
        <p:nvSpPr>
          <p:cNvPr id="9" name="TextBox 1"/>
          <p:cNvSpPr txBox="1">
            <a:spLocks noChangeArrowheads="1"/>
          </p:cNvSpPr>
          <p:nvPr/>
        </p:nvSpPr>
        <p:spPr bwMode="auto">
          <a:xfrm>
            <a:off x="2845238" y="724287"/>
            <a:ext cx="2234324"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n-US" sz="14500" b="1" dirty="0" err="1">
                <a:solidFill>
                  <a:schemeClr val="bg1"/>
                </a:solidFill>
                <a:latin typeface="HP001 4 hàng" panose="020B0603050302020204" pitchFamily="34" charset="0"/>
                <a:ea typeface="HP001" panose="020B0603050302020204" pitchFamily="34" charset="0"/>
              </a:rPr>
              <a:t>ap</a:t>
            </a:r>
            <a:endParaRPr lang="vi-VN" sz="14500" b="1" dirty="0">
              <a:solidFill>
                <a:schemeClr val="bg1"/>
              </a:solidFill>
              <a:latin typeface="HP001 5 hàng" panose="020B0603050302020204" pitchFamily="34" charset="0"/>
              <a:ea typeface="HP001" panose="020B0603050302020204" pitchFamily="34" charset="0"/>
            </a:endParaRPr>
          </a:p>
        </p:txBody>
      </p:sp>
      <p:sp>
        <p:nvSpPr>
          <p:cNvPr id="11" name="TextBox 8"/>
          <p:cNvSpPr txBox="1">
            <a:spLocks noChangeArrowheads="1"/>
          </p:cNvSpPr>
          <p:nvPr/>
        </p:nvSpPr>
        <p:spPr bwMode="auto">
          <a:xfrm>
            <a:off x="5051852" y="3610555"/>
            <a:ext cx="4982889"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sz="14500" b="1" dirty="0">
                <a:solidFill>
                  <a:schemeClr val="bg1"/>
                </a:solidFill>
                <a:latin typeface="HP001" pitchFamily="34" charset="-93"/>
              </a:rPr>
              <a:t> </a:t>
            </a:r>
            <a:r>
              <a:rPr lang="vi-VN" sz="14500" b="1" dirty="0">
                <a:solidFill>
                  <a:schemeClr val="bg1"/>
                </a:solidFill>
                <a:latin typeface="HP001" pitchFamily="34" charset="-93"/>
              </a:rPr>
              <a:t> </a:t>
            </a:r>
            <a:r>
              <a:rPr lang="en-US" sz="14500" b="1" dirty="0" err="1">
                <a:solidFill>
                  <a:schemeClr val="bg1"/>
                </a:solidFill>
                <a:latin typeface="HP001 4 hàng" panose="020B0603050302020204" pitchFamily="34" charset="0"/>
                <a:ea typeface="HP001" panose="020B0603050302020204" pitchFamily="34" charset="0"/>
              </a:rPr>
              <a:t>jập</a:t>
            </a:r>
            <a:endParaRPr lang="vi-VN" sz="14500" b="1" dirty="0">
              <a:solidFill>
                <a:schemeClr val="bg1"/>
              </a:solidFill>
              <a:latin typeface="HP001" pitchFamily="34" charset="-93"/>
            </a:endParaRPr>
          </a:p>
        </p:txBody>
      </p:sp>
      <p:sp>
        <p:nvSpPr>
          <p:cNvPr id="12" name="TextBox 1"/>
          <p:cNvSpPr txBox="1">
            <a:spLocks noChangeArrowheads="1"/>
          </p:cNvSpPr>
          <p:nvPr/>
        </p:nvSpPr>
        <p:spPr bwMode="auto">
          <a:xfrm>
            <a:off x="5859619" y="724287"/>
            <a:ext cx="2945078"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n-US" sz="14500" b="1" dirty="0" err="1">
                <a:solidFill>
                  <a:schemeClr val="bg1"/>
                </a:solidFill>
                <a:latin typeface="HP001 4 hàng" panose="020B0603050302020204" pitchFamily="34" charset="0"/>
                <a:ea typeface="HP001" panose="020B0603050302020204" pitchFamily="34" charset="0"/>
              </a:rPr>
              <a:t>ăp</a:t>
            </a:r>
            <a:endParaRPr lang="vi-VN" sz="14500" b="1" dirty="0">
              <a:solidFill>
                <a:schemeClr val="bg1"/>
              </a:solidFill>
              <a:latin typeface="HP001 5 hàng" panose="020B0603050302020204" pitchFamily="34" charset="0"/>
              <a:ea typeface="HP001" panose="020B0603050302020204" pitchFamily="34" charset="0"/>
            </a:endParaRPr>
          </a:p>
        </p:txBody>
      </p:sp>
      <p:sp>
        <p:nvSpPr>
          <p:cNvPr id="14" name="TextBox 8">
            <a:extLst>
              <a:ext uri="{FF2B5EF4-FFF2-40B4-BE49-F238E27FC236}">
                <a16:creationId xmlns:a16="http://schemas.microsoft.com/office/drawing/2014/main" id="{A28FA7A1-548B-45E7-BED8-2D272BCEF3CE}"/>
              </a:ext>
            </a:extLst>
          </p:cNvPr>
          <p:cNvSpPr txBox="1">
            <a:spLocks noChangeArrowheads="1"/>
          </p:cNvSpPr>
          <p:nvPr/>
        </p:nvSpPr>
        <p:spPr bwMode="auto">
          <a:xfrm>
            <a:off x="817420" y="3610555"/>
            <a:ext cx="3844322"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sz="14500" b="1" dirty="0">
                <a:solidFill>
                  <a:schemeClr val="bg1"/>
                </a:solidFill>
                <a:latin typeface="HP001" pitchFamily="34" charset="-93"/>
              </a:rPr>
              <a:t> </a:t>
            </a:r>
            <a:r>
              <a:rPr lang="vi-VN" sz="14500" b="1" dirty="0">
                <a:solidFill>
                  <a:schemeClr val="bg1"/>
                </a:solidFill>
                <a:latin typeface="HP001" pitchFamily="34" charset="-93"/>
              </a:rPr>
              <a:t> </a:t>
            </a:r>
            <a:r>
              <a:rPr lang="en-US" sz="14500" b="1" dirty="0" err="1">
                <a:solidFill>
                  <a:schemeClr val="bg1"/>
                </a:solidFill>
                <a:latin typeface="HP001 4 hàng" panose="020B0603050302020204" pitchFamily="34" charset="0"/>
                <a:ea typeface="HP001" panose="020B0603050302020204" pitchFamily="34" charset="0"/>
              </a:rPr>
              <a:t>cặp</a:t>
            </a:r>
            <a:endParaRPr lang="vi-VN" sz="14500" b="1" dirty="0">
              <a:solidFill>
                <a:schemeClr val="bg1"/>
              </a:solidFill>
              <a:latin typeface="HP001" pitchFamily="34" charset="-93"/>
            </a:endParaRPr>
          </a:p>
        </p:txBody>
      </p:sp>
    </p:spTree>
    <p:extLst>
      <p:ext uri="{BB962C8B-B14F-4D97-AF65-F5344CB8AC3E}">
        <p14:creationId xmlns:p14="http://schemas.microsoft.com/office/powerpoint/2010/main" val="37094670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84 vần Á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228600"/>
            <a:ext cx="9220200" cy="6335933"/>
          </a:xfrm>
          <a:prstGeom prst="rect">
            <a:avLst/>
          </a:prstGeom>
        </p:spPr>
      </p:pic>
    </p:spTree>
    <p:extLst>
      <p:ext uri="{BB962C8B-B14F-4D97-AF65-F5344CB8AC3E}">
        <p14:creationId xmlns:p14="http://schemas.microsoft.com/office/powerpoint/2010/main" val="18333914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Bài 84 vần Ắ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71600" y="365125"/>
            <a:ext cx="8686800" cy="6034091"/>
          </a:xfrm>
        </p:spPr>
      </p:pic>
    </p:spTree>
    <p:extLst>
      <p:ext uri="{BB962C8B-B14F-4D97-AF65-F5344CB8AC3E}">
        <p14:creationId xmlns:p14="http://schemas.microsoft.com/office/powerpoint/2010/main" val="12045045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Bài 85 vần Ấ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19200" y="304800"/>
            <a:ext cx="8534400" cy="6029070"/>
          </a:xfrm>
        </p:spPr>
      </p:pic>
    </p:spTree>
    <p:extLst>
      <p:ext uri="{BB962C8B-B14F-4D97-AF65-F5344CB8AC3E}">
        <p14:creationId xmlns:p14="http://schemas.microsoft.com/office/powerpoint/2010/main" val="1808045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562" y="1174671"/>
            <a:ext cx="8067513" cy="2323713"/>
          </a:xfrm>
          <a:prstGeom prst="rect">
            <a:avLst/>
          </a:prstGeom>
          <a:noFill/>
        </p:spPr>
        <p:txBody>
          <a:bodyPr wrap="square" rtlCol="0">
            <a:spAutoFit/>
          </a:bodyPr>
          <a:lstStyle/>
          <a:p>
            <a:r>
              <a:rPr lang="el-GR" sz="14500" b="1" dirty="0">
                <a:solidFill>
                  <a:schemeClr val="bg1"/>
                </a:solidFill>
                <a:latin typeface="HP001 4 hàng" panose="020B0603050302020204" pitchFamily="34" charset="0"/>
              </a:rPr>
              <a:t>ι</a:t>
            </a:r>
            <a:r>
              <a:rPr lang="en-US" sz="14500" b="1" dirty="0">
                <a:solidFill>
                  <a:schemeClr val="bg1"/>
                </a:solidFill>
                <a:latin typeface="HP001 4 hàng" panose="020B0603050302020204" pitchFamily="34" charset="0"/>
              </a:rPr>
              <a:t>a </a:t>
            </a:r>
            <a:r>
              <a:rPr lang="en-US" sz="14500" b="1" dirty="0" err="1">
                <a:solidFill>
                  <a:schemeClr val="bg1"/>
                </a:solidFill>
                <a:latin typeface="HP001 4 hàng" panose="020B0603050302020204" pitchFamily="34" charset="0"/>
              </a:rPr>
              <a:t>Ǉrà</a:t>
            </a:r>
            <a:endParaRPr lang="en-US" sz="14500" b="1" dirty="0">
              <a:solidFill>
                <a:schemeClr val="bg1"/>
              </a:solidFill>
              <a:latin typeface="HP001 4 hàng" panose="020B0603050302020204" pitchFamily="34" charset="0"/>
            </a:endParaRPr>
          </a:p>
        </p:txBody>
      </p:sp>
      <p:pic>
        <p:nvPicPr>
          <p:cNvPr id="3" name="Hình ảnh 2">
            <a:extLst>
              <a:ext uri="{FF2B5EF4-FFF2-40B4-BE49-F238E27FC236}">
                <a16:creationId xmlns:a16="http://schemas.microsoft.com/office/drawing/2014/main" id="{BD59D326-156D-4E56-BB6F-231A5771BDCD}"/>
              </a:ext>
            </a:extLst>
          </p:cNvPr>
          <p:cNvPicPr>
            <a:picLocks noChangeAspect="1"/>
          </p:cNvPicPr>
          <p:nvPr/>
        </p:nvPicPr>
        <p:blipFill rotWithShape="1">
          <a:blip r:embed="rId2">
            <a:extLst>
              <a:ext uri="{28A0092B-C50C-407E-A947-70E740481C1C}">
                <a14:useLocalDpi xmlns:a14="http://schemas.microsoft.com/office/drawing/2010/main" val="0"/>
              </a:ext>
            </a:extLst>
          </a:blip>
          <a:srcRect l="-820" t="17884" r="8696" b="19762"/>
          <a:stretch/>
        </p:blipFill>
        <p:spPr>
          <a:xfrm rot="10800000">
            <a:off x="1085462" y="-171436"/>
            <a:ext cx="10115938" cy="6709145"/>
          </a:xfrm>
          <a:prstGeom prst="rect">
            <a:avLst/>
          </a:prstGeom>
        </p:spPr>
      </p:pic>
      <p:sp>
        <p:nvSpPr>
          <p:cNvPr id="9" name="TextBox 1"/>
          <p:cNvSpPr txBox="1">
            <a:spLocks noChangeArrowheads="1"/>
          </p:cNvSpPr>
          <p:nvPr/>
        </p:nvSpPr>
        <p:spPr bwMode="auto">
          <a:xfrm>
            <a:off x="2845238" y="724287"/>
            <a:ext cx="2234324"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n-US" sz="14500" b="1" dirty="0" err="1">
                <a:solidFill>
                  <a:schemeClr val="bg1"/>
                </a:solidFill>
                <a:latin typeface="HP001 4 hàng" panose="020B0603050302020204" pitchFamily="34" charset="0"/>
                <a:ea typeface="HP001" panose="020B0603050302020204" pitchFamily="34" charset="0"/>
              </a:rPr>
              <a:t>ap</a:t>
            </a:r>
            <a:endParaRPr lang="vi-VN" sz="14500" b="1" dirty="0">
              <a:solidFill>
                <a:schemeClr val="bg1"/>
              </a:solidFill>
              <a:latin typeface="HP001 5 hàng" panose="020B0603050302020204" pitchFamily="34" charset="0"/>
              <a:ea typeface="HP001" panose="020B0603050302020204" pitchFamily="34" charset="0"/>
            </a:endParaRPr>
          </a:p>
        </p:txBody>
      </p:sp>
      <p:sp>
        <p:nvSpPr>
          <p:cNvPr id="11" name="TextBox 8"/>
          <p:cNvSpPr txBox="1">
            <a:spLocks noChangeArrowheads="1"/>
          </p:cNvSpPr>
          <p:nvPr/>
        </p:nvSpPr>
        <p:spPr bwMode="auto">
          <a:xfrm>
            <a:off x="5051852" y="3610555"/>
            <a:ext cx="4982889"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sz="14500" b="1" dirty="0">
                <a:solidFill>
                  <a:schemeClr val="bg1"/>
                </a:solidFill>
                <a:latin typeface="HP001" pitchFamily="34" charset="-93"/>
              </a:rPr>
              <a:t> </a:t>
            </a:r>
            <a:r>
              <a:rPr lang="vi-VN" sz="14500" b="1" dirty="0">
                <a:solidFill>
                  <a:schemeClr val="bg1"/>
                </a:solidFill>
                <a:latin typeface="HP001" pitchFamily="34" charset="-93"/>
              </a:rPr>
              <a:t> </a:t>
            </a:r>
            <a:r>
              <a:rPr lang="en-US" sz="14500" b="1" dirty="0" err="1">
                <a:solidFill>
                  <a:schemeClr val="bg1"/>
                </a:solidFill>
                <a:latin typeface="HP001 4 hàng" panose="020B0603050302020204" pitchFamily="34" charset="0"/>
                <a:ea typeface="HP001" panose="020B0603050302020204" pitchFamily="34" charset="0"/>
              </a:rPr>
              <a:t>jập</a:t>
            </a:r>
            <a:endParaRPr lang="vi-VN" sz="14500" b="1" dirty="0">
              <a:solidFill>
                <a:schemeClr val="bg1"/>
              </a:solidFill>
              <a:latin typeface="HP001" pitchFamily="34" charset="-93"/>
            </a:endParaRPr>
          </a:p>
        </p:txBody>
      </p:sp>
      <p:sp>
        <p:nvSpPr>
          <p:cNvPr id="12" name="TextBox 1"/>
          <p:cNvSpPr txBox="1">
            <a:spLocks noChangeArrowheads="1"/>
          </p:cNvSpPr>
          <p:nvPr/>
        </p:nvSpPr>
        <p:spPr bwMode="auto">
          <a:xfrm>
            <a:off x="5859619" y="724287"/>
            <a:ext cx="2945078"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n-US" sz="14500" b="1" dirty="0" err="1">
                <a:solidFill>
                  <a:schemeClr val="bg1"/>
                </a:solidFill>
                <a:latin typeface="HP001 4 hàng" panose="020B0603050302020204" pitchFamily="34" charset="0"/>
                <a:ea typeface="HP001" panose="020B0603050302020204" pitchFamily="34" charset="0"/>
              </a:rPr>
              <a:t>ăp</a:t>
            </a:r>
            <a:endParaRPr lang="vi-VN" sz="14500" b="1" dirty="0">
              <a:solidFill>
                <a:schemeClr val="bg1"/>
              </a:solidFill>
              <a:latin typeface="HP001 5 hàng" panose="020B0603050302020204" pitchFamily="34" charset="0"/>
              <a:ea typeface="HP001" panose="020B0603050302020204" pitchFamily="34" charset="0"/>
            </a:endParaRPr>
          </a:p>
        </p:txBody>
      </p:sp>
      <p:sp>
        <p:nvSpPr>
          <p:cNvPr id="14" name="TextBox 8">
            <a:extLst>
              <a:ext uri="{FF2B5EF4-FFF2-40B4-BE49-F238E27FC236}">
                <a16:creationId xmlns:a16="http://schemas.microsoft.com/office/drawing/2014/main" id="{A28FA7A1-548B-45E7-BED8-2D272BCEF3CE}"/>
              </a:ext>
            </a:extLst>
          </p:cNvPr>
          <p:cNvSpPr txBox="1">
            <a:spLocks noChangeArrowheads="1"/>
          </p:cNvSpPr>
          <p:nvPr/>
        </p:nvSpPr>
        <p:spPr bwMode="auto">
          <a:xfrm>
            <a:off x="817420" y="3610555"/>
            <a:ext cx="3844322"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sz="14500" b="1" dirty="0">
                <a:solidFill>
                  <a:schemeClr val="bg1"/>
                </a:solidFill>
                <a:latin typeface="HP001" pitchFamily="34" charset="-93"/>
              </a:rPr>
              <a:t> </a:t>
            </a:r>
            <a:r>
              <a:rPr lang="vi-VN" sz="14500" b="1" dirty="0">
                <a:solidFill>
                  <a:schemeClr val="bg1"/>
                </a:solidFill>
                <a:latin typeface="HP001" pitchFamily="34" charset="-93"/>
              </a:rPr>
              <a:t> </a:t>
            </a:r>
            <a:r>
              <a:rPr lang="en-US" sz="14500" b="1" dirty="0" err="1">
                <a:solidFill>
                  <a:schemeClr val="bg1"/>
                </a:solidFill>
                <a:latin typeface="HP001 4 hàng" panose="020B0603050302020204" pitchFamily="34" charset="0"/>
                <a:ea typeface="HP001" panose="020B0603050302020204" pitchFamily="34" charset="0"/>
              </a:rPr>
              <a:t>cặp</a:t>
            </a:r>
            <a:endParaRPr lang="vi-VN" sz="14500" b="1" dirty="0">
              <a:solidFill>
                <a:schemeClr val="bg1"/>
              </a:solidFill>
              <a:latin typeface="HP001" pitchFamily="34" charset="-93"/>
            </a:endParaRPr>
          </a:p>
        </p:txBody>
      </p:sp>
    </p:spTree>
    <p:extLst>
      <p:ext uri="{BB962C8B-B14F-4D97-AF65-F5344CB8AC3E}">
        <p14:creationId xmlns:p14="http://schemas.microsoft.com/office/powerpoint/2010/main" val="30303961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3AB979-9BC9-427C-A9F2-68F05F608F1C}"/>
              </a:ext>
            </a:extLst>
          </p:cNvPr>
          <p:cNvSpPr>
            <a:spLocks noGrp="1"/>
          </p:cNvSpPr>
          <p:nvPr>
            <p:ph type="ctrTitle"/>
          </p:nvPr>
        </p:nvSpPr>
        <p:spPr/>
        <p:txBody>
          <a:bodyPr/>
          <a:lstStyle/>
          <a:p>
            <a:endParaRPr lang="en-US"/>
          </a:p>
        </p:txBody>
      </p:sp>
      <p:sp>
        <p:nvSpPr>
          <p:cNvPr id="3" name="Subtitle 2"/>
          <p:cNvSpPr>
            <a:spLocks noGrp="1"/>
          </p:cNvSpPr>
          <p:nvPr>
            <p:ph type="subTitle" idx="1"/>
          </p:nvPr>
        </p:nvSpPr>
        <p:spPr>
          <a:xfrm>
            <a:off x="2895600" y="1524000"/>
            <a:ext cx="6400800" cy="1752600"/>
          </a:xfrm>
        </p:spPr>
        <p:txBody>
          <a:bodyPr>
            <a:noAutofit/>
          </a:bodyPr>
          <a:lstStyle/>
          <a:p>
            <a:r>
              <a:rPr lang="en-US" sz="13800" dirty="0">
                <a:solidFill>
                  <a:srgbClr val="FF0000"/>
                </a:solidFill>
                <a:latin typeface="HP-087" pitchFamily="34" charset="0"/>
              </a:rPr>
              <a:t>TIẾT 2</a:t>
            </a:r>
            <a:endParaRPr lang="vi-VN" sz="13800" dirty="0">
              <a:solidFill>
                <a:srgbClr val="FF0000"/>
              </a:solidFill>
            </a:endParaRPr>
          </a:p>
        </p:txBody>
      </p:sp>
    </p:spTree>
    <p:extLst>
      <p:ext uri="{BB962C8B-B14F-4D97-AF65-F5344CB8AC3E}">
        <p14:creationId xmlns:p14="http://schemas.microsoft.com/office/powerpoint/2010/main" val="1641360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ITTran\Downloads\tu the viet - chu Thao 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1" y="1219200"/>
            <a:ext cx="3917035" cy="424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713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B43DF5-654F-4A24-9B67-CD3CB99F5EB9}"/>
              </a:ext>
            </a:extLst>
          </p:cNvPr>
          <p:cNvSpPr txBox="1"/>
          <p:nvPr/>
        </p:nvSpPr>
        <p:spPr>
          <a:xfrm>
            <a:off x="762000" y="685800"/>
            <a:ext cx="10404765" cy="3046988"/>
          </a:xfrm>
          <a:prstGeom prst="rect">
            <a:avLst/>
          </a:prstGeom>
          <a:noFill/>
        </p:spPr>
        <p:txBody>
          <a:bodyPr wrap="square" rtlCol="0">
            <a:spAutoFit/>
          </a:bodyPr>
          <a:lstStyle/>
          <a:p>
            <a:r>
              <a:rPr lang="en-US" sz="4800" dirty="0">
                <a:solidFill>
                  <a:srgbClr val="FF00FF"/>
                </a:solidFill>
                <a:latin typeface="HP-211" panose="020B0803050302020204" pitchFamily="34" charset="0"/>
              </a:rPr>
              <a:t>et,  ay,  </a:t>
            </a:r>
            <a:r>
              <a:rPr lang="en-US" sz="4800" dirty="0" err="1">
                <a:solidFill>
                  <a:srgbClr val="FF00FF"/>
                </a:solidFill>
                <a:latin typeface="HP-211" panose="020B0803050302020204" pitchFamily="34" charset="0"/>
              </a:rPr>
              <a:t>ưt</a:t>
            </a:r>
            <a:r>
              <a:rPr lang="en-US" sz="4800" dirty="0">
                <a:solidFill>
                  <a:srgbClr val="FF00FF"/>
                </a:solidFill>
                <a:latin typeface="HP-211" panose="020B0803050302020204" pitchFamily="34" charset="0"/>
              </a:rPr>
              <a:t>,  </a:t>
            </a:r>
            <a:r>
              <a:rPr lang="en-US" sz="4800" dirty="0" err="1">
                <a:solidFill>
                  <a:srgbClr val="FF00FF"/>
                </a:solidFill>
                <a:latin typeface="HP-211" panose="020B0803050302020204" pitchFamily="34" charset="0"/>
              </a:rPr>
              <a:t>âc</a:t>
            </a:r>
            <a:r>
              <a:rPr lang="en-US" sz="4800" dirty="0">
                <a:solidFill>
                  <a:srgbClr val="FF00FF"/>
                </a:solidFill>
                <a:latin typeface="HP-211" panose="020B0803050302020204" pitchFamily="34" charset="0"/>
              </a:rPr>
              <a:t>, </a:t>
            </a:r>
            <a:r>
              <a:rPr lang="en-US" sz="4800" dirty="0" err="1">
                <a:solidFill>
                  <a:srgbClr val="FF00FF"/>
                </a:solidFill>
                <a:latin typeface="HP-211" panose="020B0803050302020204" pitchFamily="34" charset="0"/>
              </a:rPr>
              <a:t>en</a:t>
            </a:r>
            <a:r>
              <a:rPr lang="en-US" sz="4800" dirty="0">
                <a:solidFill>
                  <a:srgbClr val="FF00FF"/>
                </a:solidFill>
                <a:latin typeface="HP-211" panose="020B0803050302020204" pitchFamily="34" charset="0"/>
              </a:rPr>
              <a:t> </a:t>
            </a:r>
          </a:p>
          <a:p>
            <a:r>
              <a:rPr lang="en-US" sz="4800" dirty="0" err="1">
                <a:solidFill>
                  <a:srgbClr val="0000FF"/>
                </a:solidFill>
                <a:latin typeface="HP-211" panose="020B0803050302020204" pitchFamily="34" charset="0"/>
              </a:rPr>
              <a:t>đứt</a:t>
            </a:r>
            <a:r>
              <a:rPr lang="en-US" sz="4800" dirty="0">
                <a:solidFill>
                  <a:srgbClr val="0000FF"/>
                </a:solidFill>
                <a:latin typeface="HP-211" panose="020B0803050302020204" pitchFamily="34" charset="0"/>
              </a:rPr>
              <a:t> </a:t>
            </a:r>
            <a:r>
              <a:rPr lang="en-US" sz="4800" dirty="0" err="1">
                <a:solidFill>
                  <a:srgbClr val="0000FF"/>
                </a:solidFill>
                <a:latin typeface="HP-211" panose="020B0803050302020204" pitchFamily="34" charset="0"/>
              </a:rPr>
              <a:t>tay</a:t>
            </a:r>
            <a:r>
              <a:rPr lang="en-US" sz="4800" dirty="0">
                <a:solidFill>
                  <a:srgbClr val="0000FF"/>
                </a:solidFill>
                <a:latin typeface="HP-211" panose="020B0803050302020204" pitchFamily="34" charset="0"/>
              </a:rPr>
              <a:t>, </a:t>
            </a:r>
            <a:r>
              <a:rPr lang="en-US" sz="4800" dirty="0" err="1">
                <a:solidFill>
                  <a:srgbClr val="0000FF"/>
                </a:solidFill>
                <a:latin typeface="HP-211" panose="020B0803050302020204" pitchFamily="34" charset="0"/>
              </a:rPr>
              <a:t>bút</a:t>
            </a:r>
            <a:r>
              <a:rPr lang="en-US" sz="4800" dirty="0">
                <a:solidFill>
                  <a:srgbClr val="0000FF"/>
                </a:solidFill>
                <a:latin typeface="HP-211" panose="020B0803050302020204" pitchFamily="34" charset="0"/>
              </a:rPr>
              <a:t> </a:t>
            </a:r>
            <a:r>
              <a:rPr lang="en-US" sz="4800" dirty="0" err="1">
                <a:solidFill>
                  <a:srgbClr val="0000FF"/>
                </a:solidFill>
                <a:latin typeface="HP-211" panose="020B0803050302020204" pitchFamily="34" charset="0"/>
              </a:rPr>
              <a:t>chì</a:t>
            </a:r>
            <a:r>
              <a:rPr lang="en-US" sz="4800" dirty="0">
                <a:solidFill>
                  <a:srgbClr val="0000FF"/>
                </a:solidFill>
                <a:latin typeface="HP-211" panose="020B0803050302020204" pitchFamily="34" charset="0"/>
              </a:rPr>
              <a:t>, </a:t>
            </a:r>
            <a:r>
              <a:rPr lang="en-US" sz="4800" dirty="0" err="1">
                <a:solidFill>
                  <a:srgbClr val="0000FF"/>
                </a:solidFill>
                <a:latin typeface="HP-211" panose="020B0803050302020204" pitchFamily="34" charset="0"/>
              </a:rPr>
              <a:t>đứt</a:t>
            </a:r>
            <a:r>
              <a:rPr lang="en-US" sz="4800" dirty="0">
                <a:solidFill>
                  <a:srgbClr val="0000FF"/>
                </a:solidFill>
                <a:latin typeface="HP-211" panose="020B0803050302020204" pitchFamily="34" charset="0"/>
              </a:rPr>
              <a:t> </a:t>
            </a:r>
            <a:r>
              <a:rPr lang="en-US" sz="4800" dirty="0" err="1">
                <a:solidFill>
                  <a:srgbClr val="0000FF"/>
                </a:solidFill>
                <a:latin typeface="HP-211" panose="020B0803050302020204" pitchFamily="34" charset="0"/>
              </a:rPr>
              <a:t>dây</a:t>
            </a:r>
            <a:r>
              <a:rPr lang="en-US" sz="4800" dirty="0">
                <a:solidFill>
                  <a:srgbClr val="0000FF"/>
                </a:solidFill>
                <a:latin typeface="HP-211" panose="020B0803050302020204" pitchFamily="34" charset="0"/>
              </a:rPr>
              <a:t>, </a:t>
            </a:r>
            <a:r>
              <a:rPr lang="en-US" sz="4800" dirty="0" err="1">
                <a:solidFill>
                  <a:srgbClr val="0000FF"/>
                </a:solidFill>
                <a:latin typeface="HP-211" panose="020B0803050302020204" pitchFamily="34" charset="0"/>
              </a:rPr>
              <a:t>nút</a:t>
            </a:r>
            <a:r>
              <a:rPr lang="en-US" sz="4800" dirty="0">
                <a:solidFill>
                  <a:srgbClr val="0000FF"/>
                </a:solidFill>
                <a:latin typeface="HP-211" panose="020B0803050302020204" pitchFamily="34" charset="0"/>
              </a:rPr>
              <a:t> chai</a:t>
            </a:r>
          </a:p>
          <a:p>
            <a:r>
              <a:rPr lang="en-US" sz="4800" dirty="0">
                <a:latin typeface="HP-211" panose="020B0803050302020204" pitchFamily="34" charset="0"/>
              </a:rPr>
              <a:t>    </a:t>
            </a:r>
            <a:r>
              <a:rPr lang="en-US" sz="4800" dirty="0" err="1">
                <a:solidFill>
                  <a:srgbClr val="FF0000"/>
                </a:solidFill>
                <a:latin typeface="HP-211" panose="020B0803050302020204" pitchFamily="34" charset="0"/>
              </a:rPr>
              <a:t>Đàn</a:t>
            </a:r>
            <a:r>
              <a:rPr lang="en-US" sz="4800" dirty="0">
                <a:solidFill>
                  <a:srgbClr val="FF0000"/>
                </a:solidFill>
                <a:latin typeface="HP-211" panose="020B0803050302020204" pitchFamily="34" charset="0"/>
              </a:rPr>
              <a:t> </a:t>
            </a:r>
            <a:r>
              <a:rPr lang="en-US" sz="4800" dirty="0" err="1">
                <a:solidFill>
                  <a:srgbClr val="FF0000"/>
                </a:solidFill>
                <a:latin typeface="HP-211" panose="020B0803050302020204" pitchFamily="34" charset="0"/>
              </a:rPr>
              <a:t>chim</a:t>
            </a:r>
            <a:r>
              <a:rPr lang="en-US" sz="4800" dirty="0">
                <a:solidFill>
                  <a:srgbClr val="FF0000"/>
                </a:solidFill>
                <a:latin typeface="HP-211" panose="020B0803050302020204" pitchFamily="34" charset="0"/>
              </a:rPr>
              <a:t> </a:t>
            </a:r>
            <a:r>
              <a:rPr lang="en-US" sz="4800" dirty="0" err="1">
                <a:solidFill>
                  <a:srgbClr val="FF0000"/>
                </a:solidFill>
                <a:latin typeface="HP-211" panose="020B0803050302020204" pitchFamily="34" charset="0"/>
              </a:rPr>
              <a:t>sơn</a:t>
            </a:r>
            <a:r>
              <a:rPr lang="en-US" sz="4800" dirty="0">
                <a:solidFill>
                  <a:srgbClr val="FF0000"/>
                </a:solidFill>
                <a:latin typeface="HP-211" panose="020B0803050302020204" pitchFamily="34" charset="0"/>
              </a:rPr>
              <a:t> ca bay </a:t>
            </a:r>
            <a:r>
              <a:rPr lang="en-US" sz="4800" dirty="0" err="1">
                <a:solidFill>
                  <a:srgbClr val="FF0000"/>
                </a:solidFill>
                <a:latin typeface="HP-211" panose="020B0803050302020204" pitchFamily="34" charset="0"/>
              </a:rPr>
              <a:t>vút</a:t>
            </a:r>
            <a:r>
              <a:rPr lang="en-US" sz="4800" dirty="0">
                <a:solidFill>
                  <a:srgbClr val="FF0000"/>
                </a:solidFill>
                <a:latin typeface="HP-211" panose="020B0803050302020204" pitchFamily="34" charset="0"/>
              </a:rPr>
              <a:t> </a:t>
            </a:r>
            <a:r>
              <a:rPr lang="en-US" sz="4800" dirty="0" err="1">
                <a:solidFill>
                  <a:srgbClr val="FF0000"/>
                </a:solidFill>
                <a:latin typeface="HP-211" panose="020B0803050302020204" pitchFamily="34" charset="0"/>
              </a:rPr>
              <a:t>lên</a:t>
            </a:r>
            <a:r>
              <a:rPr lang="en-US" sz="4800" dirty="0">
                <a:solidFill>
                  <a:srgbClr val="FF0000"/>
                </a:solidFill>
                <a:latin typeface="HP-211" panose="020B0803050302020204" pitchFamily="34" charset="0"/>
              </a:rPr>
              <a:t> </a:t>
            </a:r>
            <a:r>
              <a:rPr lang="en-US" sz="4800" dirty="0" err="1">
                <a:solidFill>
                  <a:srgbClr val="FF0000"/>
                </a:solidFill>
                <a:latin typeface="HP-211" panose="020B0803050302020204" pitchFamily="34" charset="0"/>
              </a:rPr>
              <a:t>nền</a:t>
            </a:r>
            <a:r>
              <a:rPr lang="en-US" sz="4800" dirty="0">
                <a:solidFill>
                  <a:srgbClr val="FF0000"/>
                </a:solidFill>
                <a:latin typeface="HP-211" panose="020B0803050302020204" pitchFamily="34" charset="0"/>
              </a:rPr>
              <a:t> </a:t>
            </a:r>
            <a:r>
              <a:rPr lang="en-US" sz="4800" dirty="0" err="1">
                <a:solidFill>
                  <a:srgbClr val="FF0000"/>
                </a:solidFill>
                <a:latin typeface="HP-211" panose="020B0803050302020204" pitchFamily="34" charset="0"/>
              </a:rPr>
              <a:t>trời</a:t>
            </a:r>
            <a:r>
              <a:rPr lang="en-US" sz="4800" dirty="0">
                <a:solidFill>
                  <a:srgbClr val="FF0000"/>
                </a:solidFill>
                <a:latin typeface="HP-211" panose="020B0803050302020204" pitchFamily="34" charset="0"/>
              </a:rPr>
              <a:t> </a:t>
            </a:r>
            <a:r>
              <a:rPr lang="en-US" sz="4800" dirty="0" err="1">
                <a:solidFill>
                  <a:srgbClr val="FF0000"/>
                </a:solidFill>
                <a:latin typeface="HP-211" panose="020B0803050302020204" pitchFamily="34" charset="0"/>
              </a:rPr>
              <a:t>cao</a:t>
            </a:r>
            <a:r>
              <a:rPr lang="en-US" sz="4800" dirty="0">
                <a:solidFill>
                  <a:srgbClr val="FF0000"/>
                </a:solidFill>
                <a:latin typeface="HP-211" panose="020B0803050302020204" pitchFamily="34" charset="0"/>
              </a:rPr>
              <a:t> </a:t>
            </a:r>
            <a:r>
              <a:rPr lang="en-US" sz="4800" dirty="0" err="1">
                <a:solidFill>
                  <a:srgbClr val="FF0000"/>
                </a:solidFill>
                <a:latin typeface="HP-211" panose="020B0803050302020204" pitchFamily="34" charset="0"/>
              </a:rPr>
              <a:t>thẳm</a:t>
            </a:r>
            <a:r>
              <a:rPr lang="en-US" sz="4800" dirty="0">
                <a:solidFill>
                  <a:srgbClr val="FF0000"/>
                </a:solidFill>
                <a:latin typeface="HP-211" panose="020B0803050302020204" pitchFamily="34" charset="0"/>
              </a:rPr>
              <a:t>.</a:t>
            </a:r>
          </a:p>
        </p:txBody>
      </p:sp>
      <p:sp>
        <p:nvSpPr>
          <p:cNvPr id="4" name="TextBox 3">
            <a:extLst>
              <a:ext uri="{FF2B5EF4-FFF2-40B4-BE49-F238E27FC236}">
                <a16:creationId xmlns:a16="http://schemas.microsoft.com/office/drawing/2014/main" id="{C3CC7410-8124-4557-BCF4-B900F29A4851}"/>
              </a:ext>
            </a:extLst>
          </p:cNvPr>
          <p:cNvSpPr txBox="1"/>
          <p:nvPr/>
        </p:nvSpPr>
        <p:spPr>
          <a:xfrm>
            <a:off x="457201" y="76200"/>
            <a:ext cx="6096000" cy="707886"/>
          </a:xfrm>
          <a:prstGeom prst="rect">
            <a:avLst/>
          </a:prstGeom>
          <a:noFill/>
        </p:spPr>
        <p:txBody>
          <a:bodyPr wrap="square">
            <a:spAutoFit/>
          </a:bodyPr>
          <a:lstStyle/>
          <a:p>
            <a:pPr marL="0" marR="0" algn="ctr">
              <a:spcBef>
                <a:spcPts val="0"/>
              </a:spcBef>
              <a:spcAft>
                <a:spcPts val="0"/>
              </a:spcAft>
            </a:pPr>
            <a:r>
              <a:rPr lang="it-IT" sz="4000" dirty="0">
                <a:latin typeface="HP-211" panose="02000800000000000000" pitchFamily="2" charset="0"/>
                <a:ea typeface="Times New Roman" panose="02020603050405020304" pitchFamily="18" charset="0"/>
              </a:rPr>
              <a:t>Đề 2</a:t>
            </a:r>
          </a:p>
        </p:txBody>
      </p:sp>
      <p:sp>
        <p:nvSpPr>
          <p:cNvPr id="5" name="TextBox 4">
            <a:extLst>
              <a:ext uri="{FF2B5EF4-FFF2-40B4-BE49-F238E27FC236}">
                <a16:creationId xmlns:a16="http://schemas.microsoft.com/office/drawing/2014/main" id="{3DB2E882-151D-4BD2-96F8-591D807048CA}"/>
              </a:ext>
            </a:extLst>
          </p:cNvPr>
          <p:cNvSpPr txBox="1"/>
          <p:nvPr/>
        </p:nvSpPr>
        <p:spPr>
          <a:xfrm>
            <a:off x="1676400" y="4789100"/>
            <a:ext cx="9144000" cy="646331"/>
          </a:xfrm>
          <a:prstGeom prst="rect">
            <a:avLst/>
          </a:prstGeom>
          <a:solidFill>
            <a:srgbClr val="FFCCFF"/>
          </a:solidFill>
        </p:spPr>
        <p:txBody>
          <a:bodyPr wrap="square">
            <a:spAutoFit/>
          </a:bodyPr>
          <a:lstStyle/>
          <a:p>
            <a:r>
              <a:rPr lang="en-US" sz="3600" dirty="0">
                <a:latin typeface="HP-211" panose="020B0803050302020204" pitchFamily="34" charset="0"/>
              </a:rPr>
              <a:t>1. </a:t>
            </a:r>
            <a:r>
              <a:rPr lang="en-US" sz="3600" dirty="0" err="1">
                <a:latin typeface="HP-211" panose="020B0803050302020204" pitchFamily="34" charset="0"/>
              </a:rPr>
              <a:t>Đàn</a:t>
            </a:r>
            <a:r>
              <a:rPr lang="en-US" sz="3600" dirty="0">
                <a:latin typeface="HP-211" panose="020B0803050302020204" pitchFamily="34" charset="0"/>
              </a:rPr>
              <a:t> </a:t>
            </a:r>
            <a:r>
              <a:rPr lang="en-US" sz="3600" dirty="0" err="1">
                <a:latin typeface="HP-211" panose="020B0803050302020204" pitchFamily="34" charset="0"/>
              </a:rPr>
              <a:t>chim</a:t>
            </a:r>
            <a:r>
              <a:rPr lang="en-US" sz="3600" dirty="0">
                <a:latin typeface="HP-211" panose="020B0803050302020204" pitchFamily="34" charset="0"/>
              </a:rPr>
              <a:t> </a:t>
            </a:r>
            <a:r>
              <a:rPr lang="en-US" sz="3600" dirty="0" err="1">
                <a:latin typeface="HP-211" panose="020B0803050302020204" pitchFamily="34" charset="0"/>
              </a:rPr>
              <a:t>sơn</a:t>
            </a:r>
            <a:r>
              <a:rPr lang="en-US" sz="3600" dirty="0">
                <a:latin typeface="HP-211" panose="020B0803050302020204" pitchFamily="34" charset="0"/>
              </a:rPr>
              <a:t> ca </a:t>
            </a:r>
            <a:r>
              <a:rPr lang="en-US" sz="3600" dirty="0" err="1">
                <a:latin typeface="HP-211" panose="020B0803050302020204" pitchFamily="34" charset="0"/>
              </a:rPr>
              <a:t>làm</a:t>
            </a:r>
            <a:r>
              <a:rPr lang="en-US" sz="3600" dirty="0">
                <a:latin typeface="HP-211" panose="020B0803050302020204" pitchFamily="34" charset="0"/>
              </a:rPr>
              <a:t> </a:t>
            </a:r>
            <a:r>
              <a:rPr lang="en-US" sz="3600" dirty="0" err="1">
                <a:latin typeface="HP-211" panose="020B0803050302020204" pitchFamily="34" charset="0"/>
              </a:rPr>
              <a:t>gì</a:t>
            </a:r>
            <a:r>
              <a:rPr lang="en-US" sz="3600" dirty="0">
                <a:latin typeface="HP-211" panose="020B0803050302020204" pitchFamily="34" charset="0"/>
              </a:rPr>
              <a:t>?</a:t>
            </a:r>
            <a:endParaRPr lang="vi-VN" sz="3600" dirty="0"/>
          </a:p>
        </p:txBody>
      </p:sp>
      <p:sp>
        <p:nvSpPr>
          <p:cNvPr id="6" name="TextBox 5">
            <a:extLst>
              <a:ext uri="{FF2B5EF4-FFF2-40B4-BE49-F238E27FC236}">
                <a16:creationId xmlns:a16="http://schemas.microsoft.com/office/drawing/2014/main" id="{C5F7A024-4B94-48AA-AAB9-7A9C05ED4E07}"/>
              </a:ext>
            </a:extLst>
          </p:cNvPr>
          <p:cNvSpPr txBox="1"/>
          <p:nvPr/>
        </p:nvSpPr>
        <p:spPr>
          <a:xfrm>
            <a:off x="1752600" y="5638800"/>
            <a:ext cx="9144000" cy="646331"/>
          </a:xfrm>
          <a:prstGeom prst="rect">
            <a:avLst/>
          </a:prstGeom>
          <a:solidFill>
            <a:srgbClr val="FFCCFF"/>
          </a:solidFill>
        </p:spPr>
        <p:txBody>
          <a:bodyPr wrap="square">
            <a:spAutoFit/>
          </a:bodyPr>
          <a:lstStyle/>
          <a:p>
            <a:r>
              <a:rPr lang="en-US" sz="3600" dirty="0">
                <a:latin typeface="HP-211" panose="020B0803050302020204" pitchFamily="34" charset="0"/>
              </a:rPr>
              <a:t>2. </a:t>
            </a:r>
            <a:r>
              <a:rPr lang="en-US" sz="3600" dirty="0" err="1">
                <a:latin typeface="HP-211" panose="020B0803050302020204" pitchFamily="34" charset="0"/>
              </a:rPr>
              <a:t>Những</a:t>
            </a:r>
            <a:r>
              <a:rPr lang="en-US" sz="3600" dirty="0">
                <a:latin typeface="HP-211" panose="020B0803050302020204" pitchFamily="34" charset="0"/>
              </a:rPr>
              <a:t> con </a:t>
            </a:r>
            <a:r>
              <a:rPr lang="en-US" sz="3600" dirty="0" err="1">
                <a:latin typeface="HP-211" panose="020B0803050302020204" pitchFamily="34" charset="0"/>
              </a:rPr>
              <a:t>gì</a:t>
            </a:r>
            <a:r>
              <a:rPr lang="en-US" sz="3600" dirty="0">
                <a:latin typeface="HP-211" panose="020B0803050302020204" pitchFamily="34" charset="0"/>
              </a:rPr>
              <a:t> bay </a:t>
            </a:r>
            <a:r>
              <a:rPr lang="en-US" sz="3600" dirty="0" err="1">
                <a:latin typeface="HP-211" panose="020B0803050302020204" pitchFamily="34" charset="0"/>
              </a:rPr>
              <a:t>vút</a:t>
            </a:r>
            <a:r>
              <a:rPr lang="en-US" sz="3600" dirty="0">
                <a:latin typeface="HP-211" panose="020B0803050302020204" pitchFamily="34" charset="0"/>
              </a:rPr>
              <a:t> </a:t>
            </a:r>
            <a:r>
              <a:rPr lang="en-US" sz="3600" dirty="0" err="1">
                <a:latin typeface="HP-211" panose="020B0803050302020204" pitchFamily="34" charset="0"/>
              </a:rPr>
              <a:t>lên</a:t>
            </a:r>
            <a:r>
              <a:rPr lang="en-US" sz="3600" dirty="0">
                <a:latin typeface="HP-211" panose="020B0803050302020204" pitchFamily="34" charset="0"/>
              </a:rPr>
              <a:t> </a:t>
            </a:r>
            <a:r>
              <a:rPr lang="en-US" sz="3600" dirty="0" err="1">
                <a:latin typeface="HP-211" panose="020B0803050302020204" pitchFamily="34" charset="0"/>
              </a:rPr>
              <a:t>trời</a:t>
            </a:r>
            <a:r>
              <a:rPr lang="en-US" sz="3600" dirty="0">
                <a:latin typeface="HP-211" panose="020B0803050302020204" pitchFamily="34" charset="0"/>
              </a:rPr>
              <a:t> </a:t>
            </a:r>
            <a:r>
              <a:rPr lang="en-US" sz="3600" dirty="0" err="1">
                <a:latin typeface="HP-211" panose="020B0803050302020204" pitchFamily="34" charset="0"/>
              </a:rPr>
              <a:t>cao</a:t>
            </a:r>
            <a:r>
              <a:rPr lang="en-US" sz="3600" dirty="0">
                <a:latin typeface="HP-211" panose="020B0803050302020204" pitchFamily="34" charset="0"/>
              </a:rPr>
              <a:t>?</a:t>
            </a:r>
            <a:endParaRPr lang="it-IT" sz="3600" dirty="0">
              <a:latin typeface="HP-211" panose="02000800000000000000" pitchFamily="2" charset="0"/>
              <a:ea typeface="Times New Roman" panose="02020603050405020304" pitchFamily="18" charset="0"/>
            </a:endParaRPr>
          </a:p>
        </p:txBody>
      </p:sp>
    </p:spTree>
    <p:extLst>
      <p:ext uri="{BB962C8B-B14F-4D97-AF65-F5344CB8AC3E}">
        <p14:creationId xmlns:p14="http://schemas.microsoft.com/office/powerpoint/2010/main" val="3496961490"/>
      </p:ext>
    </p:extLst>
  </p:cSld>
  <p:clrMapOvr>
    <a:masterClrMapping/>
  </p:clrMapOvr>
  <mc:AlternateContent xmlns:mc="http://schemas.openxmlformats.org/markup-compatibility/2006" xmlns:p14="http://schemas.microsoft.com/office/powerpoint/2010/main">
    <mc:Choice Requires="p14">
      <p:transition spd="slow" p14:dur="2000" advTm="6645"/>
    </mc:Choice>
    <mc:Fallback xmlns="">
      <p:transition spd="slow" advTm="664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454964" y="3979487"/>
            <a:ext cx="11226657" cy="2123658"/>
          </a:xfrm>
          <a:prstGeom prst="rect">
            <a:avLst/>
          </a:prstGeom>
        </p:spPr>
        <p:txBody>
          <a:bodyPr wrap="square">
            <a:spAutoFit/>
          </a:bodyPr>
          <a:lstStyle/>
          <a:p>
            <a:pPr lvl="0" algn="just"/>
            <a:r>
              <a:rPr lang="en-US" sz="3300" b="1" dirty="0">
                <a:latin typeface="Arial-Rounded" panose="020B0500000000000000" pitchFamily="34" charset="0"/>
                <a:ea typeface="Arial-Rounded" panose="020B0500000000000000" pitchFamily="34" charset="0"/>
                <a:cs typeface="Arial-Rounded" panose="020B0500000000000000" pitchFamily="34" charset="0"/>
                <a:sym typeface="Calibri"/>
              </a:rPr>
              <a:t>     </a:t>
            </a:r>
            <a:r>
              <a:rPr lang="vi-VN" sz="3300" b="1" dirty="0">
                <a:latin typeface="Arial-Rounded" panose="020B0500000000000000" pitchFamily="34" charset="0"/>
                <a:ea typeface="Arial-Rounded" panose="020B0500000000000000" pitchFamily="34" charset="0"/>
                <a:cs typeface="Arial-Rounded" panose="020B0500000000000000" pitchFamily="34" charset="0"/>
                <a:sym typeface="Calibri"/>
              </a:rPr>
              <a:t>Khi ngủ, tôi nằm im lìm, mặt đen sẫm.</a:t>
            </a:r>
            <a:r>
              <a:rPr lang="en-US" sz="3300" b="1" dirty="0">
                <a:latin typeface="Arial-Rounded" panose="020B0500000000000000" pitchFamily="34" charset="0"/>
                <a:ea typeface="Arial-Rounded" panose="020B0500000000000000" pitchFamily="34" charset="0"/>
                <a:cs typeface="Arial-Rounded" panose="020B0500000000000000" pitchFamily="34" charset="0"/>
                <a:sym typeface="Calibri"/>
              </a:rPr>
              <a:t> </a:t>
            </a:r>
            <a:r>
              <a:rPr lang="vi-VN" sz="3300" b="1" dirty="0">
                <a:latin typeface="Arial-Rounded" panose="020B0500000000000000" pitchFamily="34" charset="0"/>
                <a:ea typeface="Arial-Rounded" panose="020B0500000000000000" pitchFamily="34" charset="0"/>
                <a:cs typeface="Arial-Rounded" panose="020B0500000000000000" pitchFamily="34" charset="0"/>
                <a:sym typeface="Calibri"/>
              </a:rPr>
              <a:t>Thức dậy, tôi có thể đưa bạn chu du khắp nơi, khám phá thế giới hấp dẫn, đầy ắp sắc màu.  Bạn có thể xem phim, nghe nhạc để có phút giây </a:t>
            </a:r>
            <a:r>
              <a:rPr lang="en-US" sz="3300" b="1" dirty="0">
                <a:latin typeface="Arial-Rounded" panose="020B0500000000000000" pitchFamily="34" charset="0"/>
                <a:ea typeface="Arial-Rounded" panose="020B0500000000000000" pitchFamily="34" charset="0"/>
                <a:cs typeface="Arial-Rounded" panose="020B0500000000000000" pitchFamily="34" charset="0"/>
                <a:sym typeface="Calibri"/>
              </a:rPr>
              <a:t>t</a:t>
            </a:r>
            <a:r>
              <a:rPr lang="vi-VN" sz="3300" b="1" dirty="0">
                <a:latin typeface="Arial-Rounded" panose="020B0500000000000000" pitchFamily="34" charset="0"/>
                <a:ea typeface="Arial-Rounded" panose="020B0500000000000000" pitchFamily="34" charset="0"/>
                <a:cs typeface="Arial-Rounded" panose="020B0500000000000000" pitchFamily="34" charset="0"/>
                <a:sym typeface="Calibri"/>
              </a:rPr>
              <a:t>hư giãn,  ấm áp</a:t>
            </a:r>
            <a:r>
              <a:rPr lang="en-US" sz="3300" b="1" dirty="0">
                <a:latin typeface="Arial-Rounded" panose="020B0500000000000000" pitchFamily="34" charset="0"/>
                <a:ea typeface="Arial-Rounded" panose="020B0500000000000000" pitchFamily="34" charset="0"/>
                <a:cs typeface="Arial-Rounded" panose="020B0500000000000000" pitchFamily="34" charset="0"/>
                <a:sym typeface="Calibri"/>
              </a:rPr>
              <a:t>.  </a:t>
            </a:r>
            <a:r>
              <a:rPr lang="vi-VN" sz="3300" b="1" dirty="0">
                <a:latin typeface="Arial-Rounded" panose="020B0500000000000000" pitchFamily="34" charset="0"/>
                <a:ea typeface="Arial-Rounded" panose="020B0500000000000000" pitchFamily="34" charset="0"/>
                <a:cs typeface="Arial-Rounded" panose="020B0500000000000000" pitchFamily="34" charset="0"/>
                <a:sym typeface="Calibri"/>
              </a:rPr>
              <a:t>Tôi là ai?</a:t>
            </a:r>
          </a:p>
        </p:txBody>
      </p:sp>
      <p:sp>
        <p:nvSpPr>
          <p:cNvPr id="4" name="Rectangle: Rounded Corners 3">
            <a:extLst>
              <a:ext uri="{FF2B5EF4-FFF2-40B4-BE49-F238E27FC236}">
                <a16:creationId xmlns:a16="http://schemas.microsoft.com/office/drawing/2014/main" id="{74015113-6807-43BB-B7A9-1F5B0856785E}"/>
              </a:ext>
            </a:extLst>
          </p:cNvPr>
          <p:cNvSpPr/>
          <p:nvPr/>
        </p:nvSpPr>
        <p:spPr>
          <a:xfrm>
            <a:off x="2152293" y="6126845"/>
            <a:ext cx="5734975" cy="677473"/>
          </a:xfrm>
          <a:prstGeom prst="roundRect">
            <a:avLst/>
          </a:prstGeom>
          <a:solidFill>
            <a:srgbClr val="FFCCFF"/>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solidFill>
                  <a:srgbClr val="00990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9900"/>
                </a:solidFill>
                <a:latin typeface="Arial-Rounded" panose="020B0500000000000000" pitchFamily="34" charset="0"/>
                <a:ea typeface="Arial-Rounded" panose="020B0500000000000000" pitchFamily="34" charset="0"/>
                <a:cs typeface="Arial-Rounded" panose="020B0500000000000000" pitchFamily="34" charset="0"/>
              </a:rPr>
              <a:t>ngủ</a:t>
            </a: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9900"/>
                </a:solidFill>
                <a:latin typeface="Arial-Rounded" panose="020B0500000000000000" pitchFamily="34" charset="0"/>
                <a:ea typeface="Arial-Rounded" panose="020B0500000000000000" pitchFamily="34" charset="0"/>
                <a:cs typeface="Arial-Rounded" panose="020B0500000000000000" pitchFamily="34" charset="0"/>
              </a:rPr>
              <a:t>tôi</a:t>
            </a: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9900"/>
                </a:solidFill>
                <a:latin typeface="Arial-Rounded" panose="020B0500000000000000" pitchFamily="34" charset="0"/>
                <a:ea typeface="Arial-Rounded" panose="020B0500000000000000" pitchFamily="34" charset="0"/>
                <a:cs typeface="Arial-Rounded" panose="020B0500000000000000" pitchFamily="34" charset="0"/>
              </a:rPr>
              <a:t>thế</a:t>
            </a: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990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Hình Bầu dục 26">
            <a:extLst>
              <a:ext uri="{FF2B5EF4-FFF2-40B4-BE49-F238E27FC236}">
                <a16:creationId xmlns:a16="http://schemas.microsoft.com/office/drawing/2014/main" id="{9495F7B2-54C0-4E2B-86E4-57CEC4B3C54C}"/>
              </a:ext>
            </a:extLst>
          </p:cNvPr>
          <p:cNvSpPr/>
          <p:nvPr/>
        </p:nvSpPr>
        <p:spPr>
          <a:xfrm>
            <a:off x="671027" y="3979321"/>
            <a:ext cx="304800" cy="2924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a:t>
            </a:r>
            <a:endParaRPr lang="vi-VN"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Hình Bầu dục 26">
            <a:extLst>
              <a:ext uri="{FF2B5EF4-FFF2-40B4-BE49-F238E27FC236}">
                <a16:creationId xmlns:a16="http://schemas.microsoft.com/office/drawing/2014/main" id="{D720E25C-7995-434C-A12C-80F9B4C2427D}"/>
              </a:ext>
            </a:extLst>
          </p:cNvPr>
          <p:cNvSpPr/>
          <p:nvPr/>
        </p:nvSpPr>
        <p:spPr>
          <a:xfrm>
            <a:off x="7972701" y="3743442"/>
            <a:ext cx="333648" cy="4107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a:t>
            </a:r>
            <a:endParaRPr lang="vi-VN"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Hình Bầu dục 26">
            <a:extLst>
              <a:ext uri="{FF2B5EF4-FFF2-40B4-BE49-F238E27FC236}">
                <a16:creationId xmlns:a16="http://schemas.microsoft.com/office/drawing/2014/main" id="{CB707266-2DFD-4CD5-A183-1ECFA494A5E1}"/>
              </a:ext>
            </a:extLst>
          </p:cNvPr>
          <p:cNvSpPr/>
          <p:nvPr/>
        </p:nvSpPr>
        <p:spPr>
          <a:xfrm>
            <a:off x="2111580" y="4987901"/>
            <a:ext cx="304800" cy="32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a:t>
            </a:r>
            <a:endParaRPr lang="vi-VN"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Hình Bầu dục 26">
            <a:extLst>
              <a:ext uri="{FF2B5EF4-FFF2-40B4-BE49-F238E27FC236}">
                <a16:creationId xmlns:a16="http://schemas.microsoft.com/office/drawing/2014/main" id="{7CA391E6-420C-4D18-8353-C654CCF52CC6}"/>
              </a:ext>
            </a:extLst>
          </p:cNvPr>
          <p:cNvSpPr/>
          <p:nvPr/>
        </p:nvSpPr>
        <p:spPr>
          <a:xfrm>
            <a:off x="2870200" y="5448300"/>
            <a:ext cx="304800" cy="32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a:t>
            </a:r>
            <a:endParaRPr lang="vi-VN"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1" name="Straight Connector 40">
            <a:extLst>
              <a:ext uri="{FF2B5EF4-FFF2-40B4-BE49-F238E27FC236}">
                <a16:creationId xmlns:a16="http://schemas.microsoft.com/office/drawing/2014/main" id="{CB8B2C84-A42A-41AA-8425-C6350D3D4609}"/>
              </a:ext>
            </a:extLst>
          </p:cNvPr>
          <p:cNvCxnSpPr/>
          <p:nvPr/>
        </p:nvCxnSpPr>
        <p:spPr bwMode="auto">
          <a:xfrm flipH="1">
            <a:off x="5269749" y="4022247"/>
            <a:ext cx="136791" cy="598468"/>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a:extLst>
              <a:ext uri="{FF2B5EF4-FFF2-40B4-BE49-F238E27FC236}">
                <a16:creationId xmlns:a16="http://schemas.microsoft.com/office/drawing/2014/main" id="{B1EE151E-3B59-4689-8A69-041BA50D69AB}"/>
              </a:ext>
            </a:extLst>
          </p:cNvPr>
          <p:cNvCxnSpPr/>
          <p:nvPr/>
        </p:nvCxnSpPr>
        <p:spPr bwMode="auto">
          <a:xfrm flipH="1">
            <a:off x="2500884" y="3976423"/>
            <a:ext cx="147198" cy="509405"/>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6" name="Group 45">
            <a:extLst>
              <a:ext uri="{FF2B5EF4-FFF2-40B4-BE49-F238E27FC236}">
                <a16:creationId xmlns:a16="http://schemas.microsoft.com/office/drawing/2014/main" id="{E65CF139-0387-4EC9-9291-B2DB243406AF}"/>
              </a:ext>
            </a:extLst>
          </p:cNvPr>
          <p:cNvGrpSpPr/>
          <p:nvPr/>
        </p:nvGrpSpPr>
        <p:grpSpPr>
          <a:xfrm rot="21054047">
            <a:off x="7872637" y="3933672"/>
            <a:ext cx="256728" cy="565246"/>
            <a:chOff x="3923867" y="6479599"/>
            <a:chExt cx="282460" cy="638847"/>
          </a:xfrm>
        </p:grpSpPr>
        <p:cxnSp>
          <p:nvCxnSpPr>
            <p:cNvPr id="47" name="Straight Connector 46">
              <a:extLst>
                <a:ext uri="{FF2B5EF4-FFF2-40B4-BE49-F238E27FC236}">
                  <a16:creationId xmlns:a16="http://schemas.microsoft.com/office/drawing/2014/main" id="{8946727C-B926-4BEF-95F4-10E779F52808}"/>
                </a:ext>
              </a:extLst>
            </p:cNvPr>
            <p:cNvCxnSpPr/>
            <p:nvPr/>
          </p:nvCxnSpPr>
          <p:spPr bwMode="auto">
            <a:xfrm flipH="1">
              <a:off x="3923867" y="6479599"/>
              <a:ext cx="220795" cy="62191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a:extLst>
                <a:ext uri="{FF2B5EF4-FFF2-40B4-BE49-F238E27FC236}">
                  <a16:creationId xmlns:a16="http://schemas.microsoft.com/office/drawing/2014/main" id="{AC673A7C-A42F-4DCB-8D98-A1C3763F2154}"/>
                </a:ext>
              </a:extLst>
            </p:cNvPr>
            <p:cNvCxnSpPr/>
            <p:nvPr/>
          </p:nvCxnSpPr>
          <p:spPr bwMode="auto">
            <a:xfrm flipH="1">
              <a:off x="3985532" y="6496532"/>
              <a:ext cx="220795" cy="62191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 name="Group 51">
            <a:extLst>
              <a:ext uri="{FF2B5EF4-FFF2-40B4-BE49-F238E27FC236}">
                <a16:creationId xmlns:a16="http://schemas.microsoft.com/office/drawing/2014/main" id="{82622A62-4091-4510-BA56-A3683E916D66}"/>
              </a:ext>
            </a:extLst>
          </p:cNvPr>
          <p:cNvGrpSpPr/>
          <p:nvPr/>
        </p:nvGrpSpPr>
        <p:grpSpPr>
          <a:xfrm rot="21054047">
            <a:off x="4593594" y="5517069"/>
            <a:ext cx="256728" cy="565246"/>
            <a:chOff x="3923867" y="6479599"/>
            <a:chExt cx="282460" cy="638847"/>
          </a:xfrm>
        </p:grpSpPr>
        <p:cxnSp>
          <p:nvCxnSpPr>
            <p:cNvPr id="53" name="Straight Connector 52">
              <a:extLst>
                <a:ext uri="{FF2B5EF4-FFF2-40B4-BE49-F238E27FC236}">
                  <a16:creationId xmlns:a16="http://schemas.microsoft.com/office/drawing/2014/main" id="{DF6C051C-B546-46D5-98C2-A552EE2D205B}"/>
                </a:ext>
              </a:extLst>
            </p:cNvPr>
            <p:cNvCxnSpPr/>
            <p:nvPr/>
          </p:nvCxnSpPr>
          <p:spPr bwMode="auto">
            <a:xfrm flipH="1">
              <a:off x="3923867" y="6479599"/>
              <a:ext cx="220795" cy="62191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Connector 53">
              <a:extLst>
                <a:ext uri="{FF2B5EF4-FFF2-40B4-BE49-F238E27FC236}">
                  <a16:creationId xmlns:a16="http://schemas.microsoft.com/office/drawing/2014/main" id="{A4C033AC-1702-45F9-858B-4E30247D1E46}"/>
                </a:ext>
              </a:extLst>
            </p:cNvPr>
            <p:cNvCxnSpPr/>
            <p:nvPr/>
          </p:nvCxnSpPr>
          <p:spPr bwMode="auto">
            <a:xfrm flipH="1">
              <a:off x="3985532" y="6496532"/>
              <a:ext cx="220795" cy="62191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 name="Group 54">
            <a:extLst>
              <a:ext uri="{FF2B5EF4-FFF2-40B4-BE49-F238E27FC236}">
                <a16:creationId xmlns:a16="http://schemas.microsoft.com/office/drawing/2014/main" id="{E3260009-6769-4043-AC5D-C1343A40BEB5}"/>
              </a:ext>
            </a:extLst>
          </p:cNvPr>
          <p:cNvGrpSpPr/>
          <p:nvPr/>
        </p:nvGrpSpPr>
        <p:grpSpPr>
          <a:xfrm rot="21054047">
            <a:off x="2795363" y="5575850"/>
            <a:ext cx="203161" cy="447306"/>
            <a:chOff x="3923867" y="6479599"/>
            <a:chExt cx="282460" cy="638847"/>
          </a:xfrm>
        </p:grpSpPr>
        <p:cxnSp>
          <p:nvCxnSpPr>
            <p:cNvPr id="56" name="Straight Connector 55">
              <a:extLst>
                <a:ext uri="{FF2B5EF4-FFF2-40B4-BE49-F238E27FC236}">
                  <a16:creationId xmlns:a16="http://schemas.microsoft.com/office/drawing/2014/main" id="{3EC70B17-1745-478B-A5E5-08B60BDB730B}"/>
                </a:ext>
              </a:extLst>
            </p:cNvPr>
            <p:cNvCxnSpPr/>
            <p:nvPr/>
          </p:nvCxnSpPr>
          <p:spPr bwMode="auto">
            <a:xfrm flipH="1">
              <a:off x="3923867" y="6479599"/>
              <a:ext cx="220795" cy="62191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a:extLst>
                <a:ext uri="{FF2B5EF4-FFF2-40B4-BE49-F238E27FC236}">
                  <a16:creationId xmlns:a16="http://schemas.microsoft.com/office/drawing/2014/main" id="{C4B8D43B-2676-4E1B-8589-ACC5DDFB4814}"/>
                </a:ext>
              </a:extLst>
            </p:cNvPr>
            <p:cNvCxnSpPr/>
            <p:nvPr/>
          </p:nvCxnSpPr>
          <p:spPr bwMode="auto">
            <a:xfrm flipH="1">
              <a:off x="3985532" y="6496532"/>
              <a:ext cx="220795" cy="62191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 name="Group 57">
            <a:extLst>
              <a:ext uri="{FF2B5EF4-FFF2-40B4-BE49-F238E27FC236}">
                <a16:creationId xmlns:a16="http://schemas.microsoft.com/office/drawing/2014/main" id="{E939C00B-E1C9-474C-A500-4CC477E1F624}"/>
              </a:ext>
            </a:extLst>
          </p:cNvPr>
          <p:cNvGrpSpPr/>
          <p:nvPr/>
        </p:nvGrpSpPr>
        <p:grpSpPr>
          <a:xfrm rot="21054047">
            <a:off x="2266108" y="4991560"/>
            <a:ext cx="256728" cy="565246"/>
            <a:chOff x="3923867" y="6479599"/>
            <a:chExt cx="282460" cy="638847"/>
          </a:xfrm>
        </p:grpSpPr>
        <p:cxnSp>
          <p:nvCxnSpPr>
            <p:cNvPr id="59" name="Straight Connector 58">
              <a:extLst>
                <a:ext uri="{FF2B5EF4-FFF2-40B4-BE49-F238E27FC236}">
                  <a16:creationId xmlns:a16="http://schemas.microsoft.com/office/drawing/2014/main" id="{8C098DD6-37AB-44C2-BA7F-6E871649C148}"/>
                </a:ext>
              </a:extLst>
            </p:cNvPr>
            <p:cNvCxnSpPr/>
            <p:nvPr/>
          </p:nvCxnSpPr>
          <p:spPr bwMode="auto">
            <a:xfrm flipH="1">
              <a:off x="3923867" y="6479599"/>
              <a:ext cx="220795" cy="62191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Connector 59">
              <a:extLst>
                <a:ext uri="{FF2B5EF4-FFF2-40B4-BE49-F238E27FC236}">
                  <a16:creationId xmlns:a16="http://schemas.microsoft.com/office/drawing/2014/main" id="{0619443D-E96B-4E68-8442-EE84A63585D6}"/>
                </a:ext>
              </a:extLst>
            </p:cNvPr>
            <p:cNvCxnSpPr/>
            <p:nvPr/>
          </p:nvCxnSpPr>
          <p:spPr bwMode="auto">
            <a:xfrm flipH="1">
              <a:off x="3985532" y="6496532"/>
              <a:ext cx="220795" cy="62191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4" name="Rectangle: Rounded Corners 63">
            <a:extLst>
              <a:ext uri="{FF2B5EF4-FFF2-40B4-BE49-F238E27FC236}">
                <a16:creationId xmlns:a16="http://schemas.microsoft.com/office/drawing/2014/main" id="{943F3CE5-9B78-4F72-90E7-400326521B8C}"/>
              </a:ext>
            </a:extLst>
          </p:cNvPr>
          <p:cNvSpPr/>
          <p:nvPr/>
        </p:nvSpPr>
        <p:spPr>
          <a:xfrm>
            <a:off x="2223028" y="6159893"/>
            <a:ext cx="5734975" cy="677473"/>
          </a:xfrm>
          <a:prstGeom prst="roundRect">
            <a:avLst/>
          </a:prstGeom>
          <a:solidFill>
            <a:srgbClr val="FFCCFF"/>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solidFill>
                  <a:srgbClr val="009900"/>
                </a:solidFill>
                <a:latin typeface="Arial-Rounded" panose="020B0500000000000000" pitchFamily="34" charset="0"/>
                <a:ea typeface="Arial-Rounded" panose="020B0500000000000000" pitchFamily="34" charset="0"/>
                <a:cs typeface="Arial-Rounded" panose="020B0500000000000000" pitchFamily="34" charset="0"/>
              </a:rPr>
              <a:t>Thức</a:t>
            </a: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9900"/>
                </a:solidFill>
                <a:latin typeface="Arial-Rounded" panose="020B0500000000000000" pitchFamily="34" charset="0"/>
                <a:ea typeface="Arial-Rounded" panose="020B0500000000000000" pitchFamily="34" charset="0"/>
                <a:cs typeface="Arial-Rounded" panose="020B0500000000000000" pitchFamily="34" charset="0"/>
              </a:rPr>
              <a:t>dậy</a:t>
            </a: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9900"/>
                </a:solidFill>
                <a:latin typeface="Arial-Rounded" panose="020B0500000000000000" pitchFamily="34" charset="0"/>
                <a:ea typeface="Arial-Rounded" panose="020B0500000000000000" pitchFamily="34" charset="0"/>
                <a:cs typeface="Arial-Rounded" panose="020B0500000000000000" pitchFamily="34" charset="0"/>
              </a:rPr>
              <a:t>tôi</a:t>
            </a: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99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99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99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990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5" name="Rectangle: Rounded Corners 64">
            <a:extLst>
              <a:ext uri="{FF2B5EF4-FFF2-40B4-BE49-F238E27FC236}">
                <a16:creationId xmlns:a16="http://schemas.microsoft.com/office/drawing/2014/main" id="{E955232E-3F49-4D28-B3CF-E293847DD27C}"/>
              </a:ext>
            </a:extLst>
          </p:cNvPr>
          <p:cNvSpPr/>
          <p:nvPr/>
        </p:nvSpPr>
        <p:spPr>
          <a:xfrm>
            <a:off x="2223028" y="6145905"/>
            <a:ext cx="5962450" cy="677473"/>
          </a:xfrm>
          <a:prstGeom prst="roundRect">
            <a:avLst/>
          </a:prstGeom>
          <a:solidFill>
            <a:srgbClr val="FFCCFF"/>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a:t>
            </a:r>
            <a:r>
              <a:rPr lang="en-US" sz="3200" dirty="0" err="1">
                <a:solidFill>
                  <a:srgbClr val="009900"/>
                </a:solidFill>
                <a:latin typeface="Arial-Rounded" panose="020B0500000000000000" pitchFamily="34" charset="0"/>
                <a:ea typeface="Arial-Rounded" panose="020B0500000000000000" pitchFamily="34" charset="0"/>
                <a:cs typeface="Arial-Rounded" panose="020B0500000000000000" pitchFamily="34" charset="0"/>
              </a:rPr>
              <a:t>Tôi</a:t>
            </a: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9900"/>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9900"/>
                </a:solidFill>
                <a:latin typeface="Arial-Rounded" panose="020B0500000000000000" pitchFamily="34" charset="0"/>
                <a:ea typeface="Arial-Rounded" panose="020B0500000000000000" pitchFamily="34" charset="0"/>
                <a:cs typeface="Arial-Rounded" panose="020B0500000000000000" pitchFamily="34" charset="0"/>
              </a:rPr>
              <a:t>ai</a:t>
            </a: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6" name="Rectangle: Rounded Corners 65">
            <a:extLst>
              <a:ext uri="{FF2B5EF4-FFF2-40B4-BE49-F238E27FC236}">
                <a16:creationId xmlns:a16="http://schemas.microsoft.com/office/drawing/2014/main" id="{679174BD-FEED-499E-91A6-6443DA9B9201}"/>
              </a:ext>
            </a:extLst>
          </p:cNvPr>
          <p:cNvSpPr/>
          <p:nvPr/>
        </p:nvSpPr>
        <p:spPr>
          <a:xfrm>
            <a:off x="2152293" y="6112857"/>
            <a:ext cx="5962450" cy="677473"/>
          </a:xfrm>
          <a:prstGeom prst="roundRect">
            <a:avLst/>
          </a:prstGeom>
          <a:solidFill>
            <a:srgbClr val="FFCCFF"/>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solidFill>
                  <a:srgbClr val="0099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 co </a:t>
            </a:r>
            <a:r>
              <a:rPr lang="en-US" sz="3200" dirty="0" err="1">
                <a:solidFill>
                  <a:srgbClr val="0099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99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990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9900"/>
                </a:solidFill>
                <a:latin typeface="Arial-Rounded" panose="020B0500000000000000" pitchFamily="34" charset="0"/>
                <a:ea typeface="Arial-Rounded" panose="020B0500000000000000" pitchFamily="34" charset="0"/>
                <a:cs typeface="Arial-Rounded" panose="020B0500000000000000" pitchFamily="34" charset="0"/>
              </a:rPr>
              <a:t>nếu</a:t>
            </a: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99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9900"/>
                </a:solidFill>
                <a:latin typeface="Arial-Rounded" panose="020B0500000000000000" pitchFamily="34" charset="0"/>
                <a:ea typeface="Arial-Rounded" panose="020B0500000000000000" pitchFamily="34" charset="0"/>
                <a:cs typeface="Arial-Rounded" panose="020B0500000000000000" pitchFamily="34" charset="0"/>
              </a:rPr>
              <a:t>tôi</a:t>
            </a:r>
            <a:r>
              <a:rPr lang="en-US" sz="3200" dirty="0">
                <a:solidFill>
                  <a:srgbClr val="009900"/>
                </a:solidFill>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34" name="Straight Connector 33">
            <a:extLst>
              <a:ext uri="{FF2B5EF4-FFF2-40B4-BE49-F238E27FC236}">
                <a16:creationId xmlns:a16="http://schemas.microsoft.com/office/drawing/2014/main" id="{C6974A70-651D-42B1-B3C5-CFF50F86BFF9}"/>
              </a:ext>
            </a:extLst>
          </p:cNvPr>
          <p:cNvCxnSpPr>
            <a:cxnSpLocks/>
          </p:cNvCxnSpPr>
          <p:nvPr/>
        </p:nvCxnSpPr>
        <p:spPr>
          <a:xfrm>
            <a:off x="3819684" y="4951700"/>
            <a:ext cx="533400"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7" name="Straight Connector 36">
            <a:extLst>
              <a:ext uri="{FF2B5EF4-FFF2-40B4-BE49-F238E27FC236}">
                <a16:creationId xmlns:a16="http://schemas.microsoft.com/office/drawing/2014/main" id="{A5657BA8-21DA-4476-BB43-03153CD6E882}"/>
              </a:ext>
            </a:extLst>
          </p:cNvPr>
          <p:cNvCxnSpPr>
            <a:cxnSpLocks/>
          </p:cNvCxnSpPr>
          <p:nvPr/>
        </p:nvCxnSpPr>
        <p:spPr>
          <a:xfrm>
            <a:off x="8762576" y="4951700"/>
            <a:ext cx="533400"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8" name="Straight Connector 37">
            <a:extLst>
              <a:ext uri="{FF2B5EF4-FFF2-40B4-BE49-F238E27FC236}">
                <a16:creationId xmlns:a16="http://schemas.microsoft.com/office/drawing/2014/main" id="{CF369596-545C-473A-8F36-69E79F464E0C}"/>
              </a:ext>
            </a:extLst>
          </p:cNvPr>
          <p:cNvCxnSpPr>
            <a:cxnSpLocks/>
          </p:cNvCxnSpPr>
          <p:nvPr/>
        </p:nvCxnSpPr>
        <p:spPr>
          <a:xfrm>
            <a:off x="2294215" y="5973900"/>
            <a:ext cx="492457"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43" name="Straight Connector 42">
            <a:extLst>
              <a:ext uri="{FF2B5EF4-FFF2-40B4-BE49-F238E27FC236}">
                <a16:creationId xmlns:a16="http://schemas.microsoft.com/office/drawing/2014/main" id="{FB42227D-F283-4DB5-8A8D-A15DE77A9648}"/>
              </a:ext>
            </a:extLst>
          </p:cNvPr>
          <p:cNvCxnSpPr>
            <a:cxnSpLocks/>
          </p:cNvCxnSpPr>
          <p:nvPr/>
        </p:nvCxnSpPr>
        <p:spPr>
          <a:xfrm>
            <a:off x="11167130" y="4951700"/>
            <a:ext cx="355445"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pic>
        <p:nvPicPr>
          <p:cNvPr id="4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4091"/>
          <a:stretch/>
        </p:blipFill>
        <p:spPr bwMode="auto">
          <a:xfrm>
            <a:off x="712554" y="-85536"/>
            <a:ext cx="10810021" cy="3730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9" name="Straight Connector 48">
            <a:extLst>
              <a:ext uri="{FF2B5EF4-FFF2-40B4-BE49-F238E27FC236}">
                <a16:creationId xmlns:a16="http://schemas.microsoft.com/office/drawing/2014/main" id="{CB8B2C84-A42A-41AA-8425-C6350D3D4609}"/>
              </a:ext>
            </a:extLst>
          </p:cNvPr>
          <p:cNvCxnSpPr/>
          <p:nvPr/>
        </p:nvCxnSpPr>
        <p:spPr bwMode="auto">
          <a:xfrm flipH="1">
            <a:off x="9902905" y="3895438"/>
            <a:ext cx="136791" cy="598468"/>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Connector 49">
            <a:extLst>
              <a:ext uri="{FF2B5EF4-FFF2-40B4-BE49-F238E27FC236}">
                <a16:creationId xmlns:a16="http://schemas.microsoft.com/office/drawing/2014/main" id="{CB8B2C84-A42A-41AA-8425-C6350D3D4609}"/>
              </a:ext>
            </a:extLst>
          </p:cNvPr>
          <p:cNvCxnSpPr/>
          <p:nvPr/>
        </p:nvCxnSpPr>
        <p:spPr bwMode="auto">
          <a:xfrm flipH="1">
            <a:off x="5181872" y="4545877"/>
            <a:ext cx="113220" cy="495356"/>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50">
            <a:extLst>
              <a:ext uri="{FF2B5EF4-FFF2-40B4-BE49-F238E27FC236}">
                <a16:creationId xmlns:a16="http://schemas.microsoft.com/office/drawing/2014/main" id="{CB8B2C84-A42A-41AA-8425-C6350D3D4609}"/>
              </a:ext>
            </a:extLst>
          </p:cNvPr>
          <p:cNvCxnSpPr/>
          <p:nvPr/>
        </p:nvCxnSpPr>
        <p:spPr bwMode="auto">
          <a:xfrm flipH="1">
            <a:off x="1760373" y="7148041"/>
            <a:ext cx="136791" cy="598468"/>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a:extLst>
              <a:ext uri="{FF2B5EF4-FFF2-40B4-BE49-F238E27FC236}">
                <a16:creationId xmlns:a16="http://schemas.microsoft.com/office/drawing/2014/main" id="{CB8B2C84-A42A-41AA-8425-C6350D3D4609}"/>
              </a:ext>
            </a:extLst>
          </p:cNvPr>
          <p:cNvCxnSpPr/>
          <p:nvPr/>
        </p:nvCxnSpPr>
        <p:spPr bwMode="auto">
          <a:xfrm flipH="1">
            <a:off x="10205553" y="4494321"/>
            <a:ext cx="136791" cy="598468"/>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a:extLst>
              <a:ext uri="{FF2B5EF4-FFF2-40B4-BE49-F238E27FC236}">
                <a16:creationId xmlns:a16="http://schemas.microsoft.com/office/drawing/2014/main" id="{CB8B2C84-A42A-41AA-8425-C6350D3D4609}"/>
              </a:ext>
            </a:extLst>
          </p:cNvPr>
          <p:cNvCxnSpPr/>
          <p:nvPr/>
        </p:nvCxnSpPr>
        <p:spPr bwMode="auto">
          <a:xfrm flipH="1">
            <a:off x="6180548" y="4983679"/>
            <a:ext cx="136791" cy="598468"/>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barn(inVertical)">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ppt_x"/>
                                          </p:val>
                                        </p:tav>
                                        <p:tav tm="100000">
                                          <p:val>
                                            <p:strVal val="#ppt_x"/>
                                          </p:val>
                                        </p:tav>
                                      </p:tavLst>
                                    </p:anim>
                                    <p:anim calcmode="lin" valueType="num">
                                      <p:cBhvr additive="base">
                                        <p:cTn id="3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ppt_x"/>
                                          </p:val>
                                        </p:tav>
                                        <p:tav tm="100000">
                                          <p:val>
                                            <p:strVal val="#ppt_x"/>
                                          </p:val>
                                        </p:tav>
                                      </p:tavLst>
                                    </p:anim>
                                    <p:anim calcmode="lin" valueType="num">
                                      <p:cBhvr additive="base">
                                        <p:cTn id="4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fill="hold"/>
                                        <p:tgtEl>
                                          <p:spTgt spid="36"/>
                                        </p:tgtEl>
                                        <p:attrNameLst>
                                          <p:attrName>ppt_x</p:attrName>
                                        </p:attrNameLst>
                                      </p:cBhvr>
                                      <p:tavLst>
                                        <p:tav tm="0">
                                          <p:val>
                                            <p:strVal val="#ppt_x"/>
                                          </p:val>
                                        </p:tav>
                                        <p:tav tm="100000">
                                          <p:val>
                                            <p:strVal val="#ppt_x"/>
                                          </p:val>
                                        </p:tav>
                                      </p:tavLst>
                                    </p:anim>
                                    <p:anim calcmode="lin" valueType="num">
                                      <p:cBhvr additive="base">
                                        <p:cTn id="4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additive="base">
                                        <p:cTn id="53" dur="500" fill="hold"/>
                                        <p:tgtEl>
                                          <p:spTgt spid="39"/>
                                        </p:tgtEl>
                                        <p:attrNameLst>
                                          <p:attrName>ppt_x</p:attrName>
                                        </p:attrNameLst>
                                      </p:cBhvr>
                                      <p:tavLst>
                                        <p:tav tm="0">
                                          <p:val>
                                            <p:strVal val="#ppt_x"/>
                                          </p:val>
                                        </p:tav>
                                        <p:tav tm="100000">
                                          <p:val>
                                            <p:strVal val="#ppt_x"/>
                                          </p:val>
                                        </p:tav>
                                      </p:tavLst>
                                    </p:anim>
                                    <p:anim calcmode="lin" valueType="num">
                                      <p:cBhvr additive="base">
                                        <p:cTn id="5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500" fill="hold"/>
                                        <p:tgtEl>
                                          <p:spTgt spid="46"/>
                                        </p:tgtEl>
                                        <p:attrNameLst>
                                          <p:attrName>ppt_x</p:attrName>
                                        </p:attrNameLst>
                                      </p:cBhvr>
                                      <p:tavLst>
                                        <p:tav tm="0">
                                          <p:val>
                                            <p:strVal val="#ppt_x"/>
                                          </p:val>
                                        </p:tav>
                                        <p:tav tm="100000">
                                          <p:val>
                                            <p:strVal val="#ppt_x"/>
                                          </p:val>
                                        </p:tav>
                                      </p:tavLst>
                                    </p:anim>
                                    <p:anim calcmode="lin" valueType="num">
                                      <p:cBhvr additive="base">
                                        <p:cTn id="60" dur="500" fill="hold"/>
                                        <p:tgtEl>
                                          <p:spTgt spid="4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anim calcmode="lin" valueType="num">
                                      <p:cBhvr additive="base">
                                        <p:cTn id="63" dur="500" fill="hold"/>
                                        <p:tgtEl>
                                          <p:spTgt spid="52"/>
                                        </p:tgtEl>
                                        <p:attrNameLst>
                                          <p:attrName>ppt_x</p:attrName>
                                        </p:attrNameLst>
                                      </p:cBhvr>
                                      <p:tavLst>
                                        <p:tav tm="0">
                                          <p:val>
                                            <p:strVal val="#ppt_x"/>
                                          </p:val>
                                        </p:tav>
                                        <p:tav tm="100000">
                                          <p:val>
                                            <p:strVal val="#ppt_x"/>
                                          </p:val>
                                        </p:tav>
                                      </p:tavLst>
                                    </p:anim>
                                    <p:anim calcmode="lin" valueType="num">
                                      <p:cBhvr additive="base">
                                        <p:cTn id="64" dur="500" fill="hold"/>
                                        <p:tgtEl>
                                          <p:spTgt spid="52"/>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55"/>
                                        </p:tgtEl>
                                        <p:attrNameLst>
                                          <p:attrName>style.visibility</p:attrName>
                                        </p:attrNameLst>
                                      </p:cBhvr>
                                      <p:to>
                                        <p:strVal val="visible"/>
                                      </p:to>
                                    </p:set>
                                    <p:anim calcmode="lin" valueType="num">
                                      <p:cBhvr additive="base">
                                        <p:cTn id="67" dur="500" fill="hold"/>
                                        <p:tgtEl>
                                          <p:spTgt spid="55"/>
                                        </p:tgtEl>
                                        <p:attrNameLst>
                                          <p:attrName>ppt_x</p:attrName>
                                        </p:attrNameLst>
                                      </p:cBhvr>
                                      <p:tavLst>
                                        <p:tav tm="0">
                                          <p:val>
                                            <p:strVal val="#ppt_x"/>
                                          </p:val>
                                        </p:tav>
                                        <p:tav tm="100000">
                                          <p:val>
                                            <p:strVal val="#ppt_x"/>
                                          </p:val>
                                        </p:tav>
                                      </p:tavLst>
                                    </p:anim>
                                    <p:anim calcmode="lin" valueType="num">
                                      <p:cBhvr additive="base">
                                        <p:cTn id="68" dur="500" fill="hold"/>
                                        <p:tgtEl>
                                          <p:spTgt spid="5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 calcmode="lin" valueType="num">
                                      <p:cBhvr additive="base">
                                        <p:cTn id="71" dur="500" fill="hold"/>
                                        <p:tgtEl>
                                          <p:spTgt spid="58"/>
                                        </p:tgtEl>
                                        <p:attrNameLst>
                                          <p:attrName>ppt_x</p:attrName>
                                        </p:attrNameLst>
                                      </p:cBhvr>
                                      <p:tavLst>
                                        <p:tav tm="0">
                                          <p:val>
                                            <p:strVal val="#ppt_x"/>
                                          </p:val>
                                        </p:tav>
                                        <p:tav tm="100000">
                                          <p:val>
                                            <p:strVal val="#ppt_x"/>
                                          </p:val>
                                        </p:tav>
                                      </p:tavLst>
                                    </p:anim>
                                    <p:anim calcmode="lin" valueType="num">
                                      <p:cBhvr additive="base">
                                        <p:cTn id="72" dur="500" fill="hold"/>
                                        <p:tgtEl>
                                          <p:spTgt spid="58"/>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500" fill="hold"/>
                                        <p:tgtEl>
                                          <p:spTgt spid="42"/>
                                        </p:tgtEl>
                                        <p:attrNameLst>
                                          <p:attrName>ppt_x</p:attrName>
                                        </p:attrNameLst>
                                      </p:cBhvr>
                                      <p:tavLst>
                                        <p:tav tm="0">
                                          <p:val>
                                            <p:strVal val="#ppt_x"/>
                                          </p:val>
                                        </p:tav>
                                        <p:tav tm="100000">
                                          <p:val>
                                            <p:strVal val="#ppt_x"/>
                                          </p:val>
                                        </p:tav>
                                      </p:tavLst>
                                    </p:anim>
                                    <p:anim calcmode="lin" valueType="num">
                                      <p:cBhvr additive="base">
                                        <p:cTn id="76" dur="500" fill="hold"/>
                                        <p:tgtEl>
                                          <p:spTgt spid="42"/>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additive="base">
                                        <p:cTn id="79" dur="500" fill="hold"/>
                                        <p:tgtEl>
                                          <p:spTgt spid="41"/>
                                        </p:tgtEl>
                                        <p:attrNameLst>
                                          <p:attrName>ppt_x</p:attrName>
                                        </p:attrNameLst>
                                      </p:cBhvr>
                                      <p:tavLst>
                                        <p:tav tm="0">
                                          <p:val>
                                            <p:strVal val="#ppt_x"/>
                                          </p:val>
                                        </p:tav>
                                        <p:tav tm="100000">
                                          <p:val>
                                            <p:strVal val="#ppt_x"/>
                                          </p:val>
                                        </p:tav>
                                      </p:tavLst>
                                    </p:anim>
                                    <p:anim calcmode="lin" valueType="num">
                                      <p:cBhvr additive="base">
                                        <p:cTn id="80" dur="500" fill="hold"/>
                                        <p:tgtEl>
                                          <p:spTgt spid="41"/>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9"/>
                                        </p:tgtEl>
                                        <p:attrNameLst>
                                          <p:attrName>style.visibility</p:attrName>
                                        </p:attrNameLst>
                                      </p:cBhvr>
                                      <p:to>
                                        <p:strVal val="visible"/>
                                      </p:to>
                                    </p:set>
                                    <p:anim calcmode="lin" valueType="num">
                                      <p:cBhvr additive="base">
                                        <p:cTn id="83" dur="500" fill="hold"/>
                                        <p:tgtEl>
                                          <p:spTgt spid="49"/>
                                        </p:tgtEl>
                                        <p:attrNameLst>
                                          <p:attrName>ppt_x</p:attrName>
                                        </p:attrNameLst>
                                      </p:cBhvr>
                                      <p:tavLst>
                                        <p:tav tm="0">
                                          <p:val>
                                            <p:strVal val="#ppt_x"/>
                                          </p:val>
                                        </p:tav>
                                        <p:tav tm="100000">
                                          <p:val>
                                            <p:strVal val="#ppt_x"/>
                                          </p:val>
                                        </p:tav>
                                      </p:tavLst>
                                    </p:anim>
                                    <p:anim calcmode="lin" valueType="num">
                                      <p:cBhvr additive="base">
                                        <p:cTn id="84" dur="500" fill="hold"/>
                                        <p:tgtEl>
                                          <p:spTgt spid="49"/>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50"/>
                                        </p:tgtEl>
                                        <p:attrNameLst>
                                          <p:attrName>style.visibility</p:attrName>
                                        </p:attrNameLst>
                                      </p:cBhvr>
                                      <p:to>
                                        <p:strVal val="visible"/>
                                      </p:to>
                                    </p:set>
                                    <p:anim calcmode="lin" valueType="num">
                                      <p:cBhvr additive="base">
                                        <p:cTn id="87" dur="500" fill="hold"/>
                                        <p:tgtEl>
                                          <p:spTgt spid="50"/>
                                        </p:tgtEl>
                                        <p:attrNameLst>
                                          <p:attrName>ppt_x</p:attrName>
                                        </p:attrNameLst>
                                      </p:cBhvr>
                                      <p:tavLst>
                                        <p:tav tm="0">
                                          <p:val>
                                            <p:strVal val="#ppt_x"/>
                                          </p:val>
                                        </p:tav>
                                        <p:tav tm="100000">
                                          <p:val>
                                            <p:strVal val="#ppt_x"/>
                                          </p:val>
                                        </p:tav>
                                      </p:tavLst>
                                    </p:anim>
                                    <p:anim calcmode="lin" valueType="num">
                                      <p:cBhvr additive="base">
                                        <p:cTn id="88" dur="500" fill="hold"/>
                                        <p:tgtEl>
                                          <p:spTgt spid="50"/>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additive="base">
                                        <p:cTn id="91" dur="500" fill="hold"/>
                                        <p:tgtEl>
                                          <p:spTgt spid="67"/>
                                        </p:tgtEl>
                                        <p:attrNameLst>
                                          <p:attrName>ppt_x</p:attrName>
                                        </p:attrNameLst>
                                      </p:cBhvr>
                                      <p:tavLst>
                                        <p:tav tm="0">
                                          <p:val>
                                            <p:strVal val="#ppt_x"/>
                                          </p:val>
                                        </p:tav>
                                        <p:tav tm="100000">
                                          <p:val>
                                            <p:strVal val="#ppt_x"/>
                                          </p:val>
                                        </p:tav>
                                      </p:tavLst>
                                    </p:anim>
                                    <p:anim calcmode="lin" valueType="num">
                                      <p:cBhvr additive="base">
                                        <p:cTn id="92" dur="500" fill="hold"/>
                                        <p:tgtEl>
                                          <p:spTgt spid="67"/>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51"/>
                                        </p:tgtEl>
                                        <p:attrNameLst>
                                          <p:attrName>style.visibility</p:attrName>
                                        </p:attrNameLst>
                                      </p:cBhvr>
                                      <p:to>
                                        <p:strVal val="visible"/>
                                      </p:to>
                                    </p:set>
                                    <p:anim calcmode="lin" valueType="num">
                                      <p:cBhvr additive="base">
                                        <p:cTn id="95" dur="500" fill="hold"/>
                                        <p:tgtEl>
                                          <p:spTgt spid="51"/>
                                        </p:tgtEl>
                                        <p:attrNameLst>
                                          <p:attrName>ppt_x</p:attrName>
                                        </p:attrNameLst>
                                      </p:cBhvr>
                                      <p:tavLst>
                                        <p:tav tm="0">
                                          <p:val>
                                            <p:strVal val="#ppt_x"/>
                                          </p:val>
                                        </p:tav>
                                        <p:tav tm="100000">
                                          <p:val>
                                            <p:strVal val="#ppt_x"/>
                                          </p:val>
                                        </p:tav>
                                      </p:tavLst>
                                    </p:anim>
                                    <p:anim calcmode="lin" valueType="num">
                                      <p:cBhvr additive="base">
                                        <p:cTn id="96" dur="500" fill="hold"/>
                                        <p:tgtEl>
                                          <p:spTgt spid="51"/>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68"/>
                                        </p:tgtEl>
                                        <p:attrNameLst>
                                          <p:attrName>style.visibility</p:attrName>
                                        </p:attrNameLst>
                                      </p:cBhvr>
                                      <p:to>
                                        <p:strVal val="visible"/>
                                      </p:to>
                                    </p:set>
                                    <p:anim calcmode="lin" valueType="num">
                                      <p:cBhvr additive="base">
                                        <p:cTn id="99" dur="500" fill="hold"/>
                                        <p:tgtEl>
                                          <p:spTgt spid="68"/>
                                        </p:tgtEl>
                                        <p:attrNameLst>
                                          <p:attrName>ppt_x</p:attrName>
                                        </p:attrNameLst>
                                      </p:cBhvr>
                                      <p:tavLst>
                                        <p:tav tm="0">
                                          <p:val>
                                            <p:strVal val="#ppt_x"/>
                                          </p:val>
                                        </p:tav>
                                        <p:tav tm="100000">
                                          <p:val>
                                            <p:strVal val="#ppt_x"/>
                                          </p:val>
                                        </p:tav>
                                      </p:tavLst>
                                    </p:anim>
                                    <p:anim calcmode="lin" valueType="num">
                                      <p:cBhvr additive="base">
                                        <p:cTn id="10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4"/>
                                        </p:tgtEl>
                                        <p:attrNameLst>
                                          <p:attrName>style.visibility</p:attrName>
                                        </p:attrNameLst>
                                      </p:cBhvr>
                                      <p:to>
                                        <p:strVal val="visible"/>
                                      </p:to>
                                    </p:set>
                                    <p:anim calcmode="lin" valueType="num">
                                      <p:cBhvr additive="base">
                                        <p:cTn id="105" dur="500" fill="hold"/>
                                        <p:tgtEl>
                                          <p:spTgt spid="4"/>
                                        </p:tgtEl>
                                        <p:attrNameLst>
                                          <p:attrName>ppt_x</p:attrName>
                                        </p:attrNameLst>
                                      </p:cBhvr>
                                      <p:tavLst>
                                        <p:tav tm="0">
                                          <p:val>
                                            <p:strVal val="#ppt_x"/>
                                          </p:val>
                                        </p:tav>
                                        <p:tav tm="100000">
                                          <p:val>
                                            <p:strVal val="#ppt_x"/>
                                          </p:val>
                                        </p:tav>
                                      </p:tavLst>
                                    </p:anim>
                                    <p:anim calcmode="lin" valueType="num">
                                      <p:cBhvr additive="base">
                                        <p:cTn id="10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xit" presetSubtype="4" fill="hold" grpId="1" nodeType="clickEffect">
                                  <p:stCondLst>
                                    <p:cond delay="0"/>
                                  </p:stCondLst>
                                  <p:childTnLst>
                                    <p:anim calcmode="lin" valueType="num">
                                      <p:cBhvr additive="base">
                                        <p:cTn id="110" dur="500"/>
                                        <p:tgtEl>
                                          <p:spTgt spid="4"/>
                                        </p:tgtEl>
                                        <p:attrNameLst>
                                          <p:attrName>ppt_x</p:attrName>
                                        </p:attrNameLst>
                                      </p:cBhvr>
                                      <p:tavLst>
                                        <p:tav tm="0">
                                          <p:val>
                                            <p:strVal val="ppt_x"/>
                                          </p:val>
                                        </p:tav>
                                        <p:tav tm="100000">
                                          <p:val>
                                            <p:strVal val="ppt_x"/>
                                          </p:val>
                                        </p:tav>
                                      </p:tavLst>
                                    </p:anim>
                                    <p:anim calcmode="lin" valueType="num">
                                      <p:cBhvr additive="base">
                                        <p:cTn id="111" dur="500"/>
                                        <p:tgtEl>
                                          <p:spTgt spid="4"/>
                                        </p:tgtEl>
                                        <p:attrNameLst>
                                          <p:attrName>ppt_y</p:attrName>
                                        </p:attrNameLst>
                                      </p:cBhvr>
                                      <p:tavLst>
                                        <p:tav tm="0">
                                          <p:val>
                                            <p:strVal val="ppt_y"/>
                                          </p:val>
                                        </p:tav>
                                        <p:tav tm="100000">
                                          <p:val>
                                            <p:strVal val="1+ppt_h/2"/>
                                          </p:val>
                                        </p:tav>
                                      </p:tavLst>
                                    </p:anim>
                                    <p:set>
                                      <p:cBhvr>
                                        <p:cTn id="112" dur="1" fill="hold">
                                          <p:stCondLst>
                                            <p:cond delay="499"/>
                                          </p:stCondLst>
                                        </p:cTn>
                                        <p:tgtEl>
                                          <p:spTgt spid="4"/>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64"/>
                                        </p:tgtEl>
                                        <p:attrNameLst>
                                          <p:attrName>style.visibility</p:attrName>
                                        </p:attrNameLst>
                                      </p:cBhvr>
                                      <p:to>
                                        <p:strVal val="visible"/>
                                      </p:to>
                                    </p:set>
                                    <p:anim calcmode="lin" valueType="num">
                                      <p:cBhvr additive="base">
                                        <p:cTn id="117" dur="500" fill="hold"/>
                                        <p:tgtEl>
                                          <p:spTgt spid="64"/>
                                        </p:tgtEl>
                                        <p:attrNameLst>
                                          <p:attrName>ppt_x</p:attrName>
                                        </p:attrNameLst>
                                      </p:cBhvr>
                                      <p:tavLst>
                                        <p:tav tm="0">
                                          <p:val>
                                            <p:strVal val="#ppt_x"/>
                                          </p:val>
                                        </p:tav>
                                        <p:tav tm="100000">
                                          <p:val>
                                            <p:strVal val="#ppt_x"/>
                                          </p:val>
                                        </p:tav>
                                      </p:tavLst>
                                    </p:anim>
                                    <p:anim calcmode="lin" valueType="num">
                                      <p:cBhvr additive="base">
                                        <p:cTn id="11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grpId="1" nodeType="clickEffect">
                                  <p:stCondLst>
                                    <p:cond delay="0"/>
                                  </p:stCondLst>
                                  <p:childTnLst>
                                    <p:animEffect transition="out" filter="fade">
                                      <p:cBhvr>
                                        <p:cTn id="122" dur="500"/>
                                        <p:tgtEl>
                                          <p:spTgt spid="64"/>
                                        </p:tgtEl>
                                      </p:cBhvr>
                                    </p:animEffect>
                                    <p:set>
                                      <p:cBhvr>
                                        <p:cTn id="123" dur="1" fill="hold">
                                          <p:stCondLst>
                                            <p:cond delay="499"/>
                                          </p:stCondLst>
                                        </p:cTn>
                                        <p:tgtEl>
                                          <p:spTgt spid="64"/>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0" nodeType="clickEffect">
                                  <p:stCondLst>
                                    <p:cond delay="0"/>
                                  </p:stCondLst>
                                  <p:childTnLst>
                                    <p:set>
                                      <p:cBhvr>
                                        <p:cTn id="127" dur="1" fill="hold">
                                          <p:stCondLst>
                                            <p:cond delay="0"/>
                                          </p:stCondLst>
                                        </p:cTn>
                                        <p:tgtEl>
                                          <p:spTgt spid="66"/>
                                        </p:tgtEl>
                                        <p:attrNameLst>
                                          <p:attrName>style.visibility</p:attrName>
                                        </p:attrNameLst>
                                      </p:cBhvr>
                                      <p:to>
                                        <p:strVal val="visible"/>
                                      </p:to>
                                    </p:set>
                                    <p:anim calcmode="lin" valueType="num">
                                      <p:cBhvr additive="base">
                                        <p:cTn id="128" dur="500" fill="hold"/>
                                        <p:tgtEl>
                                          <p:spTgt spid="66"/>
                                        </p:tgtEl>
                                        <p:attrNameLst>
                                          <p:attrName>ppt_x</p:attrName>
                                        </p:attrNameLst>
                                      </p:cBhvr>
                                      <p:tavLst>
                                        <p:tav tm="0">
                                          <p:val>
                                            <p:strVal val="#ppt_x"/>
                                          </p:val>
                                        </p:tav>
                                        <p:tav tm="100000">
                                          <p:val>
                                            <p:strVal val="#ppt_x"/>
                                          </p:val>
                                        </p:tav>
                                      </p:tavLst>
                                    </p:anim>
                                    <p:anim calcmode="lin" valueType="num">
                                      <p:cBhvr additive="base">
                                        <p:cTn id="129"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xit" presetSubtype="4" fill="hold" grpId="1" nodeType="clickEffect">
                                  <p:stCondLst>
                                    <p:cond delay="0"/>
                                  </p:stCondLst>
                                  <p:childTnLst>
                                    <p:anim calcmode="lin" valueType="num">
                                      <p:cBhvr additive="base">
                                        <p:cTn id="133" dur="500"/>
                                        <p:tgtEl>
                                          <p:spTgt spid="66"/>
                                        </p:tgtEl>
                                        <p:attrNameLst>
                                          <p:attrName>ppt_x</p:attrName>
                                        </p:attrNameLst>
                                      </p:cBhvr>
                                      <p:tavLst>
                                        <p:tav tm="0">
                                          <p:val>
                                            <p:strVal val="ppt_x"/>
                                          </p:val>
                                        </p:tav>
                                        <p:tav tm="100000">
                                          <p:val>
                                            <p:strVal val="ppt_x"/>
                                          </p:val>
                                        </p:tav>
                                      </p:tavLst>
                                    </p:anim>
                                    <p:anim calcmode="lin" valueType="num">
                                      <p:cBhvr additive="base">
                                        <p:cTn id="134" dur="500"/>
                                        <p:tgtEl>
                                          <p:spTgt spid="66"/>
                                        </p:tgtEl>
                                        <p:attrNameLst>
                                          <p:attrName>ppt_y</p:attrName>
                                        </p:attrNameLst>
                                      </p:cBhvr>
                                      <p:tavLst>
                                        <p:tav tm="0">
                                          <p:val>
                                            <p:strVal val="ppt_y"/>
                                          </p:val>
                                        </p:tav>
                                        <p:tav tm="100000">
                                          <p:val>
                                            <p:strVal val="1+ppt_h/2"/>
                                          </p:val>
                                        </p:tav>
                                      </p:tavLst>
                                    </p:anim>
                                    <p:set>
                                      <p:cBhvr>
                                        <p:cTn id="135" dur="1" fill="hold">
                                          <p:stCondLst>
                                            <p:cond delay="499"/>
                                          </p:stCondLst>
                                        </p:cTn>
                                        <p:tgtEl>
                                          <p:spTgt spid="66"/>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grpId="0" nodeType="clickEffect">
                                  <p:stCondLst>
                                    <p:cond delay="0"/>
                                  </p:stCondLst>
                                  <p:childTnLst>
                                    <p:set>
                                      <p:cBhvr>
                                        <p:cTn id="139" dur="1" fill="hold">
                                          <p:stCondLst>
                                            <p:cond delay="0"/>
                                          </p:stCondLst>
                                        </p:cTn>
                                        <p:tgtEl>
                                          <p:spTgt spid="65"/>
                                        </p:tgtEl>
                                        <p:attrNameLst>
                                          <p:attrName>style.visibility</p:attrName>
                                        </p:attrNameLst>
                                      </p:cBhvr>
                                      <p:to>
                                        <p:strVal val="visible"/>
                                      </p:to>
                                    </p:set>
                                    <p:anim calcmode="lin" valueType="num">
                                      <p:cBhvr additive="base">
                                        <p:cTn id="140" dur="500" fill="hold"/>
                                        <p:tgtEl>
                                          <p:spTgt spid="65"/>
                                        </p:tgtEl>
                                        <p:attrNameLst>
                                          <p:attrName>ppt_x</p:attrName>
                                        </p:attrNameLst>
                                      </p:cBhvr>
                                      <p:tavLst>
                                        <p:tav tm="0">
                                          <p:val>
                                            <p:strVal val="#ppt_x"/>
                                          </p:val>
                                        </p:tav>
                                        <p:tav tm="100000">
                                          <p:val>
                                            <p:strVal val="#ppt_x"/>
                                          </p:val>
                                        </p:tav>
                                      </p:tavLst>
                                    </p:anim>
                                    <p:anim calcmode="lin" valueType="num">
                                      <p:cBhvr additive="base">
                                        <p:cTn id="14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xit" presetSubtype="4" fill="hold" grpId="1" nodeType="clickEffect">
                                  <p:stCondLst>
                                    <p:cond delay="0"/>
                                  </p:stCondLst>
                                  <p:childTnLst>
                                    <p:anim calcmode="lin" valueType="num">
                                      <p:cBhvr additive="base">
                                        <p:cTn id="145" dur="500"/>
                                        <p:tgtEl>
                                          <p:spTgt spid="65"/>
                                        </p:tgtEl>
                                        <p:attrNameLst>
                                          <p:attrName>ppt_x</p:attrName>
                                        </p:attrNameLst>
                                      </p:cBhvr>
                                      <p:tavLst>
                                        <p:tav tm="0">
                                          <p:val>
                                            <p:strVal val="ppt_x"/>
                                          </p:val>
                                        </p:tav>
                                        <p:tav tm="100000">
                                          <p:val>
                                            <p:strVal val="ppt_x"/>
                                          </p:val>
                                        </p:tav>
                                      </p:tavLst>
                                    </p:anim>
                                    <p:anim calcmode="lin" valueType="num">
                                      <p:cBhvr additive="base">
                                        <p:cTn id="146" dur="500"/>
                                        <p:tgtEl>
                                          <p:spTgt spid="65"/>
                                        </p:tgtEl>
                                        <p:attrNameLst>
                                          <p:attrName>ppt_y</p:attrName>
                                        </p:attrNameLst>
                                      </p:cBhvr>
                                      <p:tavLst>
                                        <p:tav tm="0">
                                          <p:val>
                                            <p:strVal val="ppt_y"/>
                                          </p:val>
                                        </p:tav>
                                        <p:tav tm="100000">
                                          <p:val>
                                            <p:strVal val="1+ppt_h/2"/>
                                          </p:val>
                                        </p:tav>
                                      </p:tavLst>
                                    </p:anim>
                                    <p:set>
                                      <p:cBhvr>
                                        <p:cTn id="147"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5" grpId="0" animBg="1"/>
      <p:bldP spid="35" grpId="0" animBg="1"/>
      <p:bldP spid="36" grpId="0" animBg="1"/>
      <p:bldP spid="39" grpId="0" animBg="1"/>
      <p:bldP spid="64" grpId="0" animBg="1"/>
      <p:bldP spid="64" grpId="1" animBg="1"/>
      <p:bldP spid="65" grpId="0" animBg="1"/>
      <p:bldP spid="65" grpId="1" animBg="1"/>
      <p:bldP spid="66" grpId="0" animBg="1"/>
      <p:bldP spid="6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4073"/>
          <a:stretch/>
        </p:blipFill>
        <p:spPr>
          <a:xfrm>
            <a:off x="2059483" y="16565"/>
            <a:ext cx="7313117" cy="4286166"/>
          </a:xfrm>
          <a:prstGeom prst="rect">
            <a:avLst/>
          </a:prstGeom>
        </p:spPr>
      </p:pic>
      <p:pic>
        <p:nvPicPr>
          <p:cNvPr id="3" name="Picture 2"/>
          <p:cNvPicPr>
            <a:picLocks noChangeAspect="1"/>
          </p:cNvPicPr>
          <p:nvPr/>
        </p:nvPicPr>
        <p:blipFill rotWithShape="1">
          <a:blip r:embed="rId3"/>
          <a:srcRect t="55798" r="3734" b="11980"/>
          <a:stretch/>
        </p:blipFill>
        <p:spPr>
          <a:xfrm>
            <a:off x="26437" y="4191000"/>
            <a:ext cx="11742539" cy="2209800"/>
          </a:xfrm>
          <a:prstGeom prst="rect">
            <a:avLst/>
          </a:prstGeom>
        </p:spPr>
      </p:pic>
    </p:spTree>
    <p:extLst>
      <p:ext uri="{BB962C8B-B14F-4D97-AF65-F5344CB8AC3E}">
        <p14:creationId xmlns:p14="http://schemas.microsoft.com/office/powerpoint/2010/main" val="332256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C0E58F6-00BE-407F-940C-D10D5D4B2C6C}"/>
              </a:ext>
            </a:extLst>
          </p:cNvPr>
          <p:cNvSpPr/>
          <p:nvPr/>
        </p:nvSpPr>
        <p:spPr>
          <a:xfrm>
            <a:off x="963737" y="230861"/>
            <a:ext cx="1427967" cy="584415"/>
          </a:xfrm>
          <a:prstGeom prst="roundRect">
            <a:avLst/>
          </a:prstGeom>
          <a:solidFill>
            <a:srgbClr val="D62E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VnAvant" panose="020B7200000000000000" pitchFamily="34" charset="0"/>
                <a:ea typeface="+mn-ea"/>
                <a:cs typeface="+mn-cs"/>
              </a:rPr>
              <a:t>Nãi</a:t>
            </a:r>
            <a:endParaRPr kumimoji="0" lang="en-US" sz="2800" b="1" i="0" u="none" strike="noStrike" kern="1200" cap="none" spc="0" normalizeH="0" baseline="0" noProof="0" dirty="0">
              <a:ln>
                <a:noFill/>
              </a:ln>
              <a:solidFill>
                <a:prstClr val="white"/>
              </a:solidFill>
              <a:effectLst/>
              <a:uLnTx/>
              <a:uFillTx/>
              <a:latin typeface=".VnAvant" panose="020B7200000000000000" pitchFamily="34" charset="0"/>
              <a:ea typeface="+mn-ea"/>
              <a:cs typeface="+mn-cs"/>
            </a:endParaRPr>
          </a:p>
        </p:txBody>
      </p:sp>
      <p:sp>
        <p:nvSpPr>
          <p:cNvPr id="5" name="Oval 4">
            <a:extLst>
              <a:ext uri="{FF2B5EF4-FFF2-40B4-BE49-F238E27FC236}">
                <a16:creationId xmlns:a16="http://schemas.microsoft.com/office/drawing/2014/main" id="{50C302CB-6800-44D0-80E3-E8415D228D84}"/>
              </a:ext>
            </a:extLst>
          </p:cNvPr>
          <p:cNvSpPr/>
          <p:nvPr/>
        </p:nvSpPr>
        <p:spPr>
          <a:xfrm>
            <a:off x="613008" y="268439"/>
            <a:ext cx="551146" cy="49673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5</a:t>
            </a:r>
          </a:p>
        </p:txBody>
      </p:sp>
      <p:sp>
        <p:nvSpPr>
          <p:cNvPr id="7" name="Rectangle 6"/>
          <p:cNvSpPr/>
          <p:nvPr/>
        </p:nvSpPr>
        <p:spPr>
          <a:xfrm>
            <a:off x="5216236" y="1171260"/>
            <a:ext cx="2119746" cy="325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134118" y="1296550"/>
            <a:ext cx="2665927" cy="58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1825" y="1093986"/>
            <a:ext cx="1687279" cy="58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562" t="6311" r="65801" b="53799"/>
          <a:stretch/>
        </p:blipFill>
        <p:spPr bwMode="auto">
          <a:xfrm>
            <a:off x="2808578" y="1090673"/>
            <a:ext cx="2887691" cy="2347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l="53037" t="3375" r="10655" b="50000"/>
          <a:stretch/>
        </p:blipFill>
        <p:spPr bwMode="auto">
          <a:xfrm>
            <a:off x="6478453" y="1249280"/>
            <a:ext cx="3314858" cy="218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3514" t="56527" r="55476" b="11238"/>
          <a:stretch/>
        </p:blipFill>
        <p:spPr bwMode="auto">
          <a:xfrm>
            <a:off x="1911789" y="4077367"/>
            <a:ext cx="3744163" cy="207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58422" t="53081" r="14130" b="9024"/>
          <a:stretch/>
        </p:blipFill>
        <p:spPr bwMode="auto">
          <a:xfrm>
            <a:off x="7019031" y="4077367"/>
            <a:ext cx="2505969" cy="244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3371940" y="268439"/>
            <a:ext cx="6153060" cy="707886"/>
          </a:xfrm>
          <a:prstGeom prst="rect">
            <a:avLst/>
          </a:prstGeom>
        </p:spPr>
        <p:txBody>
          <a:bodyPr wrap="square">
            <a:spAutoFit/>
          </a:bodyPr>
          <a:lstStyle/>
          <a:p>
            <a:pPr marL="114300" lvl="0">
              <a:spcBef>
                <a:spcPts val="360"/>
              </a:spcBef>
              <a:buSzPts val="1800"/>
            </a:pPr>
            <a:r>
              <a:rPr lang="vi-VN" sz="4000" b="1" dirty="0">
                <a:solidFill>
                  <a:schemeClr val="tx1"/>
                </a:solidFill>
                <a:latin typeface="HP-211" panose="020B0604020202020204" charset="0"/>
                <a:ea typeface="Tahoma" pitchFamily="34" charset="0"/>
                <a:cs typeface="Tahoma" pitchFamily="34" charset="0"/>
                <a:sym typeface="Calibri"/>
              </a:rPr>
              <a:t>Đồ vật quen thuộc</a:t>
            </a:r>
          </a:p>
        </p:txBody>
      </p:sp>
    </p:spTree>
    <p:extLst>
      <p:ext uri="{BB962C8B-B14F-4D97-AF65-F5344CB8AC3E}">
        <p14:creationId xmlns:p14="http://schemas.microsoft.com/office/powerpoint/2010/main" val="4264579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5AAE90-3998-4997-A0B1-714BC1D55362}"/>
              </a:ext>
            </a:extLst>
          </p:cNvPr>
          <p:cNvPicPr>
            <a:picLocks noChangeAspect="1"/>
          </p:cNvPicPr>
          <p:nvPr/>
        </p:nvPicPr>
        <p:blipFill>
          <a:blip r:embed="rId2"/>
          <a:stretch>
            <a:fillRect/>
          </a:stretch>
        </p:blipFill>
        <p:spPr>
          <a:xfrm>
            <a:off x="76200" y="0"/>
            <a:ext cx="12192000" cy="6858000"/>
          </a:xfrm>
          <a:prstGeom prst="rect">
            <a:avLst/>
          </a:prstGeom>
        </p:spPr>
      </p:pic>
      <p:sp>
        <p:nvSpPr>
          <p:cNvPr id="13" name="TextBox 19">
            <a:extLst>
              <a:ext uri="{FF2B5EF4-FFF2-40B4-BE49-F238E27FC236}">
                <a16:creationId xmlns:a16="http://schemas.microsoft.com/office/drawing/2014/main" id="{E5756716-196D-45E3-A933-55370034E6C0}"/>
              </a:ext>
            </a:extLst>
          </p:cNvPr>
          <p:cNvSpPr txBox="1"/>
          <p:nvPr/>
        </p:nvSpPr>
        <p:spPr>
          <a:xfrm>
            <a:off x="1228531" y="189102"/>
            <a:ext cx="914400" cy="1384995"/>
          </a:xfrm>
          <a:prstGeom prst="rect">
            <a:avLst/>
          </a:prstGeom>
          <a:noFill/>
        </p:spPr>
        <p:txBody>
          <a:bodyPr wrap="square" rtlCol="0">
            <a:spAutoFit/>
          </a:bodyPr>
          <a:lstStyle/>
          <a:p>
            <a:r>
              <a:rPr lang="en-US" sz="4200" b="1" dirty="0">
                <a:latin typeface="HP001" panose="020B0603050302020204" pitchFamily="34" charset="0"/>
                <a:ea typeface="HP001" panose="020B0603050302020204" pitchFamily="34" charset="0"/>
              </a:rPr>
              <a:t> </a:t>
            </a:r>
            <a:r>
              <a:rPr lang="en-US" sz="4200" b="1" dirty="0" err="1">
                <a:latin typeface="HP001" panose="020B0603050302020204" pitchFamily="34" charset="0"/>
                <a:ea typeface="HP001" panose="020B0603050302020204" pitchFamily="34" charset="0"/>
              </a:rPr>
              <a:t>ap</a:t>
            </a:r>
            <a:r>
              <a:rPr lang="en-US" sz="4200" b="1" dirty="0">
                <a:latin typeface="HP001 4 hàng" panose="020B0603050302020204" pitchFamily="34" charset="0"/>
              </a:rPr>
              <a:t>, </a:t>
            </a:r>
          </a:p>
        </p:txBody>
      </p:sp>
      <p:sp>
        <p:nvSpPr>
          <p:cNvPr id="14" name="TextBox 13">
            <a:extLst>
              <a:ext uri="{FF2B5EF4-FFF2-40B4-BE49-F238E27FC236}">
                <a16:creationId xmlns:a16="http://schemas.microsoft.com/office/drawing/2014/main" id="{77F62DFC-F771-4586-BF68-AC958569F743}"/>
              </a:ext>
            </a:extLst>
          </p:cNvPr>
          <p:cNvSpPr txBox="1"/>
          <p:nvPr/>
        </p:nvSpPr>
        <p:spPr>
          <a:xfrm>
            <a:off x="5556946" y="784251"/>
            <a:ext cx="1097268" cy="738664"/>
          </a:xfrm>
          <a:prstGeom prst="rect">
            <a:avLst/>
          </a:prstGeom>
          <a:noFill/>
        </p:spPr>
        <p:txBody>
          <a:bodyPr wrap="square">
            <a:spAutoFit/>
          </a:bodyPr>
          <a:lstStyle/>
          <a:p>
            <a:r>
              <a:rPr lang="en-US" sz="4200" b="1" dirty="0" err="1">
                <a:latin typeface="HP001 4 hàng" panose="020B0603050302020204" pitchFamily="34" charset="0"/>
              </a:rPr>
              <a:t>ên</a:t>
            </a:r>
            <a:r>
              <a:rPr lang="en-US" sz="4200" b="1" dirty="0">
                <a:latin typeface="HP001 4 hàng" panose="020B0603050302020204" pitchFamily="34" charset="0"/>
              </a:rPr>
              <a:t>.</a:t>
            </a:r>
            <a:endParaRPr lang="en-US" sz="4200" dirty="0"/>
          </a:p>
        </p:txBody>
      </p:sp>
      <p:sp>
        <p:nvSpPr>
          <p:cNvPr id="48" name="TextBox 19">
            <a:extLst>
              <a:ext uri="{FF2B5EF4-FFF2-40B4-BE49-F238E27FC236}">
                <a16:creationId xmlns:a16="http://schemas.microsoft.com/office/drawing/2014/main" id="{DE4B70D9-04A5-40FC-851B-B19DC8027801}"/>
              </a:ext>
            </a:extLst>
          </p:cNvPr>
          <p:cNvSpPr txBox="1"/>
          <p:nvPr/>
        </p:nvSpPr>
        <p:spPr>
          <a:xfrm>
            <a:off x="1981060" y="189102"/>
            <a:ext cx="1006437" cy="1384995"/>
          </a:xfrm>
          <a:prstGeom prst="rect">
            <a:avLst/>
          </a:prstGeom>
          <a:noFill/>
        </p:spPr>
        <p:txBody>
          <a:bodyPr wrap="square" rtlCol="0">
            <a:spAutoFit/>
          </a:bodyPr>
          <a:lstStyle/>
          <a:p>
            <a:r>
              <a:rPr lang="en-US" sz="4200" b="1" dirty="0">
                <a:latin typeface="HP001" panose="020B0603050302020204" pitchFamily="34" charset="0"/>
                <a:ea typeface="HP001" panose="020B0603050302020204" pitchFamily="34" charset="0"/>
              </a:rPr>
              <a:t> </a:t>
            </a:r>
            <a:r>
              <a:rPr lang="en-US" sz="4200" b="1" dirty="0" err="1">
                <a:latin typeface="HP001" panose="020B0603050302020204" pitchFamily="34" charset="0"/>
                <a:ea typeface="HP001" panose="020B0603050302020204" pitchFamily="34" charset="0"/>
              </a:rPr>
              <a:t>ăp</a:t>
            </a:r>
            <a:r>
              <a:rPr lang="en-US" sz="4200" b="1" dirty="0">
                <a:latin typeface="HP001 4 hàng" panose="020B0603050302020204" pitchFamily="34" charset="0"/>
              </a:rPr>
              <a:t>, </a:t>
            </a:r>
          </a:p>
        </p:txBody>
      </p:sp>
      <p:sp>
        <p:nvSpPr>
          <p:cNvPr id="49" name="TextBox 19">
            <a:extLst>
              <a:ext uri="{FF2B5EF4-FFF2-40B4-BE49-F238E27FC236}">
                <a16:creationId xmlns:a16="http://schemas.microsoft.com/office/drawing/2014/main" id="{077317E2-9989-49B2-B93E-7F88C341F611}"/>
              </a:ext>
            </a:extLst>
          </p:cNvPr>
          <p:cNvSpPr txBox="1"/>
          <p:nvPr/>
        </p:nvSpPr>
        <p:spPr>
          <a:xfrm>
            <a:off x="2828731" y="187212"/>
            <a:ext cx="914400" cy="1384995"/>
          </a:xfrm>
          <a:prstGeom prst="rect">
            <a:avLst/>
          </a:prstGeom>
          <a:noFill/>
        </p:spPr>
        <p:txBody>
          <a:bodyPr wrap="square" rtlCol="0">
            <a:spAutoFit/>
          </a:bodyPr>
          <a:lstStyle/>
          <a:p>
            <a:r>
              <a:rPr lang="en-US" sz="4200" b="1" dirty="0">
                <a:latin typeface="HP001" panose="020B0603050302020204" pitchFamily="34" charset="0"/>
                <a:ea typeface="HP001" panose="020B0603050302020204" pitchFamily="34" charset="0"/>
              </a:rPr>
              <a:t> </a:t>
            </a:r>
            <a:r>
              <a:rPr lang="en-US" sz="4200" b="1" dirty="0" err="1">
                <a:latin typeface="HP001" panose="020B0603050302020204" pitchFamily="34" charset="0"/>
                <a:ea typeface="HP001" panose="020B0603050302020204" pitchFamily="34" charset="0"/>
              </a:rPr>
              <a:t>âp</a:t>
            </a:r>
            <a:r>
              <a:rPr lang="en-US" sz="4200" b="1" dirty="0">
                <a:latin typeface="HP001 4 hàng" panose="020B0603050302020204" pitchFamily="34" charset="0"/>
              </a:rPr>
              <a:t>, </a:t>
            </a:r>
          </a:p>
        </p:txBody>
      </p:sp>
      <p:sp>
        <p:nvSpPr>
          <p:cNvPr id="50" name="TextBox 19">
            <a:extLst>
              <a:ext uri="{FF2B5EF4-FFF2-40B4-BE49-F238E27FC236}">
                <a16:creationId xmlns:a16="http://schemas.microsoft.com/office/drawing/2014/main" id="{EE373601-3FA0-4BFC-B4EA-759CF9CCE499}"/>
              </a:ext>
            </a:extLst>
          </p:cNvPr>
          <p:cNvSpPr txBox="1"/>
          <p:nvPr/>
        </p:nvSpPr>
        <p:spPr>
          <a:xfrm>
            <a:off x="3538782" y="823380"/>
            <a:ext cx="1353571" cy="738664"/>
          </a:xfrm>
          <a:prstGeom prst="rect">
            <a:avLst/>
          </a:prstGeom>
          <a:noFill/>
        </p:spPr>
        <p:txBody>
          <a:bodyPr wrap="square" rtlCol="0">
            <a:spAutoFit/>
          </a:bodyPr>
          <a:lstStyle/>
          <a:p>
            <a:r>
              <a:rPr lang="en-US" sz="4200" b="1" dirty="0">
                <a:latin typeface="HP001" panose="020B0603050302020204" pitchFamily="34" charset="0"/>
                <a:ea typeface="HP001" panose="020B0603050302020204" pitchFamily="34" charset="0"/>
              </a:rPr>
              <a:t> </a:t>
            </a:r>
            <a:r>
              <a:rPr lang="en-US" sz="4200" b="1" dirty="0" err="1">
                <a:latin typeface="HP001" panose="020B0603050302020204" pitchFamily="34" charset="0"/>
                <a:ea typeface="HP001" panose="020B0603050302020204" pitchFamily="34" charset="0"/>
              </a:rPr>
              <a:t>iu</a:t>
            </a:r>
            <a:r>
              <a:rPr lang="en-US" sz="4200" b="1" dirty="0">
                <a:latin typeface="HP001 4 hàng" panose="020B0603050302020204" pitchFamily="34" charset="0"/>
              </a:rPr>
              <a:t>, </a:t>
            </a:r>
          </a:p>
        </p:txBody>
      </p:sp>
      <p:sp>
        <p:nvSpPr>
          <p:cNvPr id="51" name="TextBox 19">
            <a:extLst>
              <a:ext uri="{FF2B5EF4-FFF2-40B4-BE49-F238E27FC236}">
                <a16:creationId xmlns:a16="http://schemas.microsoft.com/office/drawing/2014/main" id="{301F6A55-394A-45FA-B08C-A1FDAEFCF456}"/>
              </a:ext>
            </a:extLst>
          </p:cNvPr>
          <p:cNvSpPr txBox="1"/>
          <p:nvPr/>
        </p:nvSpPr>
        <p:spPr>
          <a:xfrm>
            <a:off x="4362917" y="819781"/>
            <a:ext cx="1353571" cy="738664"/>
          </a:xfrm>
          <a:prstGeom prst="rect">
            <a:avLst/>
          </a:prstGeom>
          <a:noFill/>
        </p:spPr>
        <p:txBody>
          <a:bodyPr wrap="square" rtlCol="0">
            <a:spAutoFit/>
          </a:bodyPr>
          <a:lstStyle/>
          <a:p>
            <a:r>
              <a:rPr lang="en-US" sz="4200" b="1" dirty="0">
                <a:latin typeface="HP001" panose="020B0603050302020204" pitchFamily="34" charset="0"/>
                <a:ea typeface="HP001" panose="020B0603050302020204" pitchFamily="34" charset="0"/>
              </a:rPr>
              <a:t> </a:t>
            </a:r>
            <a:r>
              <a:rPr lang="en-US" sz="4200" b="1" dirty="0" err="1">
                <a:latin typeface="HP001" panose="020B0603050302020204" pitchFamily="34" charset="0"/>
                <a:ea typeface="HP001" panose="020B0603050302020204" pitchFamily="34" charset="0"/>
              </a:rPr>
              <a:t>âm</a:t>
            </a:r>
            <a:r>
              <a:rPr lang="en-US" sz="4200" b="1" dirty="0">
                <a:latin typeface="HP001 4 hàng" panose="020B0603050302020204" pitchFamily="34" charset="0"/>
              </a:rPr>
              <a:t>, </a:t>
            </a:r>
          </a:p>
        </p:txBody>
      </p:sp>
      <p:sp>
        <p:nvSpPr>
          <p:cNvPr id="52" name="TextBox 19">
            <a:extLst>
              <a:ext uri="{FF2B5EF4-FFF2-40B4-BE49-F238E27FC236}">
                <a16:creationId xmlns:a16="http://schemas.microsoft.com/office/drawing/2014/main" id="{B9CDFB7A-1305-49C9-A517-5268042825A3}"/>
              </a:ext>
            </a:extLst>
          </p:cNvPr>
          <p:cNvSpPr txBox="1"/>
          <p:nvPr/>
        </p:nvSpPr>
        <p:spPr>
          <a:xfrm>
            <a:off x="1082353" y="1561397"/>
            <a:ext cx="2514600" cy="769441"/>
          </a:xfrm>
          <a:prstGeom prst="rect">
            <a:avLst/>
          </a:prstGeom>
          <a:noFill/>
        </p:spPr>
        <p:txBody>
          <a:bodyPr wrap="square" rtlCol="0">
            <a:spAutoFit/>
          </a:bodyPr>
          <a:lstStyle/>
          <a:p>
            <a:r>
              <a:rPr lang="en-US" sz="4200" b="1" dirty="0">
                <a:latin typeface="HP001" panose="020B0603050302020204" pitchFamily="34" charset="0"/>
                <a:ea typeface="HP001" panose="020B0603050302020204" pitchFamily="34" charset="0"/>
              </a:rPr>
              <a:t> </a:t>
            </a:r>
            <a:r>
              <a:rPr lang="en-US" sz="4400" b="1" dirty="0" err="1">
                <a:latin typeface="HP001 5 hàng" panose="020B0603050302020204" pitchFamily="34" charset="0"/>
              </a:rPr>
              <a:t>đầy</a:t>
            </a:r>
            <a:r>
              <a:rPr lang="en-US" sz="4400" b="1" dirty="0">
                <a:latin typeface="HP001 5 hàng" panose="020B0603050302020204" pitchFamily="34" charset="0"/>
              </a:rPr>
              <a:t> </a:t>
            </a:r>
            <a:r>
              <a:rPr lang="en-US" sz="4400" b="1" dirty="0" err="1">
                <a:latin typeface="HP001 5 hàng" panose="020B0603050302020204" pitchFamily="34" charset="0"/>
              </a:rPr>
              <a:t>ắp</a:t>
            </a:r>
            <a:r>
              <a:rPr lang="en-US" sz="4200" b="1" dirty="0">
                <a:latin typeface="HP001 4 hàng" panose="020B0603050302020204" pitchFamily="34" charset="0"/>
              </a:rPr>
              <a:t>, </a:t>
            </a:r>
          </a:p>
        </p:txBody>
      </p:sp>
      <p:sp>
        <p:nvSpPr>
          <p:cNvPr id="10" name="TextBox 19">
            <a:extLst>
              <a:ext uri="{FF2B5EF4-FFF2-40B4-BE49-F238E27FC236}">
                <a16:creationId xmlns:a16="http://schemas.microsoft.com/office/drawing/2014/main" id="{63C6D5E3-A3F9-4EA3-BC32-8D650FA4D864}"/>
              </a:ext>
            </a:extLst>
          </p:cNvPr>
          <p:cNvSpPr txBox="1"/>
          <p:nvPr/>
        </p:nvSpPr>
        <p:spPr>
          <a:xfrm>
            <a:off x="3063553" y="1621031"/>
            <a:ext cx="2758750" cy="738664"/>
          </a:xfrm>
          <a:prstGeom prst="rect">
            <a:avLst/>
          </a:prstGeom>
          <a:noFill/>
        </p:spPr>
        <p:txBody>
          <a:bodyPr wrap="square" rtlCol="0">
            <a:spAutoFit/>
          </a:bodyPr>
          <a:lstStyle/>
          <a:p>
            <a:r>
              <a:rPr lang="en-US" sz="4200" b="1" dirty="0">
                <a:latin typeface="HP001" panose="020B0603050302020204" pitchFamily="34" charset="0"/>
                <a:ea typeface="HP001" panose="020B0603050302020204" pitchFamily="34" charset="0"/>
              </a:rPr>
              <a:t> </a:t>
            </a:r>
            <a:r>
              <a:rPr lang="en-US" sz="4200" b="1" dirty="0" err="1">
                <a:latin typeface="HP001" panose="020B0603050302020204" pitchFamily="34" charset="0"/>
                <a:ea typeface="HP001" panose="020B0603050302020204" pitchFamily="34" charset="0"/>
              </a:rPr>
              <a:t>thắp</a:t>
            </a:r>
            <a:r>
              <a:rPr lang="en-US" sz="4200" b="1" dirty="0">
                <a:latin typeface="HP001" panose="020B0603050302020204" pitchFamily="34" charset="0"/>
                <a:ea typeface="HP001" panose="020B0603050302020204" pitchFamily="34" charset="0"/>
              </a:rPr>
              <a:t> </a:t>
            </a:r>
            <a:r>
              <a:rPr lang="en-US" sz="4200" b="1" dirty="0" err="1">
                <a:latin typeface="HP001" panose="020B0603050302020204" pitchFamily="34" charset="0"/>
                <a:ea typeface="HP001" panose="020B0603050302020204" pitchFamily="34" charset="0"/>
              </a:rPr>
              <a:t>đèn</a:t>
            </a:r>
            <a:r>
              <a:rPr lang="en-US" sz="4200" b="1" dirty="0">
                <a:latin typeface="HP001 4 hàng" panose="020B0603050302020204" pitchFamily="34" charset="0"/>
              </a:rPr>
              <a:t>, </a:t>
            </a:r>
          </a:p>
        </p:txBody>
      </p:sp>
      <p:sp>
        <p:nvSpPr>
          <p:cNvPr id="11" name="TextBox 19">
            <a:extLst>
              <a:ext uri="{FF2B5EF4-FFF2-40B4-BE49-F238E27FC236}">
                <a16:creationId xmlns:a16="http://schemas.microsoft.com/office/drawing/2014/main" id="{7677A0E5-ED4F-4F9A-AC40-5586708129DC}"/>
              </a:ext>
            </a:extLst>
          </p:cNvPr>
          <p:cNvSpPr txBox="1"/>
          <p:nvPr/>
        </p:nvSpPr>
        <p:spPr>
          <a:xfrm>
            <a:off x="5444415" y="1609445"/>
            <a:ext cx="2368419" cy="738664"/>
          </a:xfrm>
          <a:prstGeom prst="rect">
            <a:avLst/>
          </a:prstGeom>
          <a:noFill/>
        </p:spPr>
        <p:txBody>
          <a:bodyPr wrap="square" rtlCol="0">
            <a:spAutoFit/>
          </a:bodyPr>
          <a:lstStyle/>
          <a:p>
            <a:r>
              <a:rPr lang="en-US" sz="4200" b="1" dirty="0" err="1">
                <a:latin typeface="HP001 4 hàng" panose="020B0603050302020204" pitchFamily="34" charset="0"/>
                <a:ea typeface="HP001" panose="020B0603050302020204" pitchFamily="34" charset="0"/>
              </a:rPr>
              <a:t>tấp</a:t>
            </a:r>
            <a:r>
              <a:rPr lang="en-US" sz="4200" b="1" dirty="0">
                <a:latin typeface="HP001 4 hàng" panose="020B0603050302020204" pitchFamily="34" charset="0"/>
                <a:ea typeface="HP001" panose="020B0603050302020204" pitchFamily="34" charset="0"/>
              </a:rPr>
              <a:t> </a:t>
            </a:r>
            <a:r>
              <a:rPr lang="en-US" sz="4200" b="1" dirty="0" err="1">
                <a:latin typeface="HP001 4 hàng" panose="020B0603050302020204" pitchFamily="34" charset="0"/>
                <a:ea typeface="HP001" panose="020B0603050302020204" pitchFamily="34" charset="0"/>
              </a:rPr>
              <a:t>nập</a:t>
            </a:r>
            <a:r>
              <a:rPr lang="en-US" sz="4200" b="1" dirty="0">
                <a:latin typeface="HP001 4 hàng" panose="020B0603050302020204" pitchFamily="34" charset="0"/>
              </a:rPr>
              <a:t>, </a:t>
            </a:r>
          </a:p>
        </p:txBody>
      </p:sp>
      <p:sp>
        <p:nvSpPr>
          <p:cNvPr id="12" name="TextBox 19">
            <a:extLst>
              <a:ext uri="{FF2B5EF4-FFF2-40B4-BE49-F238E27FC236}">
                <a16:creationId xmlns:a16="http://schemas.microsoft.com/office/drawing/2014/main" id="{4361CC4E-6342-4F8F-ADD1-BBED6FC5203B}"/>
              </a:ext>
            </a:extLst>
          </p:cNvPr>
          <p:cNvSpPr txBox="1"/>
          <p:nvPr/>
        </p:nvSpPr>
        <p:spPr>
          <a:xfrm>
            <a:off x="7635553" y="1620354"/>
            <a:ext cx="2880047" cy="738664"/>
          </a:xfrm>
          <a:prstGeom prst="rect">
            <a:avLst/>
          </a:prstGeom>
          <a:noFill/>
        </p:spPr>
        <p:txBody>
          <a:bodyPr wrap="square" rtlCol="0">
            <a:spAutoFit/>
          </a:bodyPr>
          <a:lstStyle/>
          <a:p>
            <a:r>
              <a:rPr lang="en-US" sz="4200" b="1" dirty="0" err="1">
                <a:latin typeface="HP001 4 hàng" panose="020B0603050302020204" pitchFamily="34" charset="0"/>
                <a:ea typeface="HP001" panose="020B0603050302020204" pitchFamily="34" charset="0"/>
              </a:rPr>
              <a:t>đắp</a:t>
            </a:r>
            <a:r>
              <a:rPr lang="en-US" sz="4200" b="1" dirty="0">
                <a:latin typeface="HP001 4 hàng" panose="020B0603050302020204" pitchFamily="34" charset="0"/>
                <a:ea typeface="HP001" panose="020B0603050302020204" pitchFamily="34" charset="0"/>
              </a:rPr>
              <a:t> </a:t>
            </a:r>
            <a:r>
              <a:rPr lang="en-US" sz="4200" b="1" dirty="0" err="1">
                <a:latin typeface="HP001 4 hàng" panose="020B0603050302020204" pitchFamily="34" charset="0"/>
                <a:ea typeface="HP001" panose="020B0603050302020204" pitchFamily="34" charset="0"/>
              </a:rPr>
              <a:t>đập</a:t>
            </a:r>
            <a:r>
              <a:rPr lang="en-US" sz="4200" b="1" dirty="0">
                <a:latin typeface="HP001 4 hàng" panose="020B0603050302020204" pitchFamily="34" charset="0"/>
              </a:rPr>
              <a:t>. </a:t>
            </a:r>
          </a:p>
        </p:txBody>
      </p:sp>
    </p:spTree>
    <p:extLst>
      <p:ext uri="{BB962C8B-B14F-4D97-AF65-F5344CB8AC3E}">
        <p14:creationId xmlns:p14="http://schemas.microsoft.com/office/powerpoint/2010/main" val="295301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randombar(horizontal)">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randombar(horizontal)">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randombar(horizontal)">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randombar(horizontal)">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randombar(horizontal)">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randombar(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48" grpId="0"/>
      <p:bldP spid="49" grpId="0"/>
      <p:bldP spid="50" grpId="0"/>
      <p:bldP spid="51" grpId="0"/>
      <p:bldP spid="52"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51B187-3BC4-4B3C-97C2-F5FDB2887FD6}"/>
              </a:ext>
            </a:extLst>
          </p:cNvPr>
          <p:cNvPicPr>
            <a:picLocks noChangeAspect="1"/>
          </p:cNvPicPr>
          <p:nvPr/>
        </p:nvPicPr>
        <p:blipFill rotWithShape="1">
          <a:blip r:embed="rId3"/>
          <a:srcRect l="2499" t="25556" r="21876"/>
          <a:stretch/>
        </p:blipFill>
        <p:spPr>
          <a:xfrm>
            <a:off x="754517" y="257370"/>
            <a:ext cx="9151483" cy="5105400"/>
          </a:xfrm>
          <a:prstGeom prst="rect">
            <a:avLst/>
          </a:prstGeom>
        </p:spPr>
      </p:pic>
      <p:sp>
        <p:nvSpPr>
          <p:cNvPr id="27" name="TextBox 26"/>
          <p:cNvSpPr txBox="1"/>
          <p:nvPr/>
        </p:nvSpPr>
        <p:spPr>
          <a:xfrm>
            <a:off x="1829152" y="1708577"/>
            <a:ext cx="2286000" cy="707886"/>
          </a:xfrm>
          <a:prstGeom prst="rect">
            <a:avLst/>
          </a:prstGeom>
          <a:noFill/>
        </p:spPr>
        <p:txBody>
          <a:bodyPr wrap="square" rtlCol="0">
            <a:spAutoFit/>
          </a:bodyPr>
          <a:lstStyle/>
          <a:p>
            <a:r>
              <a:rPr lang="en-US" sz="4000" b="1" dirty="0" err="1">
                <a:latin typeface="HP001 5 hàng" panose="020B0603050302020204" pitchFamily="34" charset="0"/>
                <a:ea typeface="HP001" panose="020B0603050302020204" pitchFamily="34" charset="0"/>
              </a:rPr>
              <a:t>múa</a:t>
            </a:r>
            <a:r>
              <a:rPr lang="en-US" sz="4000" b="1" dirty="0">
                <a:latin typeface="HP001 5 hàng" panose="020B0603050302020204" pitchFamily="34" charset="0"/>
                <a:ea typeface="HP001" panose="020B0603050302020204" pitchFamily="34" charset="0"/>
              </a:rPr>
              <a:t> </a:t>
            </a:r>
            <a:r>
              <a:rPr lang="en-US" sz="4000" b="1" dirty="0" err="1">
                <a:latin typeface="HP001 5 hàng" panose="020B0603050302020204" pitchFamily="34" charset="0"/>
                <a:ea typeface="HP001" panose="020B0603050302020204" pitchFamily="34" charset="0"/>
              </a:rPr>
              <a:t>sạp</a:t>
            </a:r>
            <a:r>
              <a:rPr lang="en-US" sz="4000" b="1" dirty="0">
                <a:latin typeface="HP001 4 hàng" panose="020B0603050302020204" pitchFamily="34" charset="0"/>
                <a:ea typeface="HP001" panose="020B0603050302020204" pitchFamily="34" charset="0"/>
              </a:rPr>
              <a:t>, </a:t>
            </a:r>
            <a:endParaRPr lang="en-US" sz="4000" b="1" dirty="0"/>
          </a:p>
        </p:txBody>
      </p:sp>
      <p:sp>
        <p:nvSpPr>
          <p:cNvPr id="36" name="TextBox 35"/>
          <p:cNvSpPr txBox="1"/>
          <p:nvPr/>
        </p:nvSpPr>
        <p:spPr>
          <a:xfrm>
            <a:off x="9435699" y="2464331"/>
            <a:ext cx="762000" cy="707886"/>
          </a:xfrm>
          <a:prstGeom prst="rect">
            <a:avLst/>
          </a:prstGeom>
          <a:noFill/>
        </p:spPr>
        <p:txBody>
          <a:bodyPr wrap="square" rtlCol="0">
            <a:spAutoFit/>
          </a:bodyPr>
          <a:lstStyle/>
          <a:p>
            <a:endParaRPr lang="en-US" sz="4000" b="1" dirty="0"/>
          </a:p>
        </p:txBody>
      </p:sp>
      <p:sp>
        <p:nvSpPr>
          <p:cNvPr id="15" name="TextBox 14">
            <a:extLst>
              <a:ext uri="{FF2B5EF4-FFF2-40B4-BE49-F238E27FC236}">
                <a16:creationId xmlns:a16="http://schemas.microsoft.com/office/drawing/2014/main" id="{EC8E8A6D-0621-41E8-BA58-E7D7ADCDDE86}"/>
              </a:ext>
            </a:extLst>
          </p:cNvPr>
          <p:cNvSpPr txBox="1"/>
          <p:nvPr/>
        </p:nvSpPr>
        <p:spPr>
          <a:xfrm>
            <a:off x="1732628" y="873268"/>
            <a:ext cx="8503590" cy="707886"/>
          </a:xfrm>
          <a:prstGeom prst="rect">
            <a:avLst/>
          </a:prstGeom>
          <a:noFill/>
        </p:spPr>
        <p:txBody>
          <a:bodyPr wrap="square" rtlCol="0">
            <a:spAutoFit/>
          </a:bodyPr>
          <a:lstStyle/>
          <a:p>
            <a:r>
              <a:rPr lang="en-US" sz="4000" b="1" dirty="0" err="1">
                <a:latin typeface="HP001 5 hàng" panose="020B0603050302020204" pitchFamily="34" charset="0"/>
              </a:rPr>
              <a:t>ia</a:t>
            </a:r>
            <a:r>
              <a:rPr lang="en-US" sz="4000" b="1" dirty="0">
                <a:latin typeface="HP001 5 hàng" panose="020B0603050302020204" pitchFamily="34" charset="0"/>
              </a:rPr>
              <a:t>, ay, </a:t>
            </a:r>
            <a:r>
              <a:rPr lang="en-US" sz="4000" b="1" dirty="0" err="1">
                <a:latin typeface="HP001 5 hàng" panose="020B0603050302020204" pitchFamily="34" charset="0"/>
              </a:rPr>
              <a:t>êm</a:t>
            </a:r>
            <a:r>
              <a:rPr lang="en-US" sz="4000" b="1" dirty="0">
                <a:latin typeface="HP001 5 hàng" panose="020B0603050302020204" pitchFamily="34" charset="0"/>
              </a:rPr>
              <a:t>, </a:t>
            </a:r>
            <a:r>
              <a:rPr lang="en-US" sz="4000" b="1" dirty="0" err="1">
                <a:latin typeface="HP001 5 hàng" panose="020B0603050302020204" pitchFamily="34" charset="0"/>
              </a:rPr>
              <a:t>ưu</a:t>
            </a:r>
            <a:r>
              <a:rPr lang="en-US" sz="4000" b="1" dirty="0">
                <a:latin typeface="HP001 5 hàng" panose="020B0603050302020204" pitchFamily="34" charset="0"/>
              </a:rPr>
              <a:t>, ċ, </a:t>
            </a:r>
            <a:r>
              <a:rPr lang="el-GR" sz="4000" b="1" dirty="0">
                <a:latin typeface="HP001 5 hàng" panose="020B0603050302020204" pitchFamily="34" charset="0"/>
              </a:rPr>
              <a:t>Ο</a:t>
            </a:r>
            <a:r>
              <a:rPr lang="en-US" sz="4000" b="1" dirty="0">
                <a:latin typeface="HP001 5 hàng" panose="020B0603050302020204" pitchFamily="34" charset="0"/>
              </a:rPr>
              <a:t>, </a:t>
            </a:r>
            <a:r>
              <a:rPr lang="en-US" sz="4000" b="1" dirty="0" err="1">
                <a:latin typeface="HP001 5 hàng" panose="020B0603050302020204" pitchFamily="34" charset="0"/>
              </a:rPr>
              <a:t>eo</a:t>
            </a:r>
            <a:r>
              <a:rPr lang="en-US" sz="4000" b="1" dirty="0">
                <a:latin typeface="HP001 5 hàng" panose="020B0603050302020204" pitchFamily="34" charset="0"/>
              </a:rPr>
              <a:t>, it.</a:t>
            </a:r>
            <a:endParaRPr lang="en-US" sz="4000" b="1" dirty="0"/>
          </a:p>
        </p:txBody>
      </p:sp>
      <p:sp>
        <p:nvSpPr>
          <p:cNvPr id="17" name="TextBox 16">
            <a:extLst>
              <a:ext uri="{FF2B5EF4-FFF2-40B4-BE49-F238E27FC236}">
                <a16:creationId xmlns:a16="http://schemas.microsoft.com/office/drawing/2014/main" id="{2FE38FD1-5BE2-405D-B3C2-BE72B58892B4}"/>
              </a:ext>
            </a:extLst>
          </p:cNvPr>
          <p:cNvSpPr txBox="1"/>
          <p:nvPr/>
        </p:nvSpPr>
        <p:spPr>
          <a:xfrm>
            <a:off x="4054578" y="1672390"/>
            <a:ext cx="2712651" cy="707886"/>
          </a:xfrm>
          <a:prstGeom prst="rect">
            <a:avLst/>
          </a:prstGeom>
          <a:noFill/>
        </p:spPr>
        <p:txBody>
          <a:bodyPr wrap="square" rtlCol="0">
            <a:spAutoFit/>
          </a:bodyPr>
          <a:lstStyle/>
          <a:p>
            <a:r>
              <a:rPr lang="en-US" sz="4000" b="1" dirty="0" err="1">
                <a:latin typeface="HP001 5 hàng" panose="020B0603050302020204" pitchFamily="34" charset="0"/>
              </a:rPr>
              <a:t>khắp</a:t>
            </a:r>
            <a:r>
              <a:rPr lang="en-US" sz="4000" b="1" dirty="0">
                <a:latin typeface="HP001 5 hàng" panose="020B0603050302020204" pitchFamily="34" charset="0"/>
              </a:rPr>
              <a:t> n</a:t>
            </a:r>
            <a:r>
              <a:rPr lang="el-GR" sz="4000" b="1" dirty="0">
                <a:latin typeface="HP001 5 hàng" panose="020B0603050302020204" pitchFamily="34" charset="0"/>
              </a:rPr>
              <a:t>Π</a:t>
            </a:r>
            <a:r>
              <a:rPr lang="en-US" sz="4000" b="1" dirty="0">
                <a:latin typeface="HP001 5 hàng" panose="020B0603050302020204" pitchFamily="34" charset="0"/>
              </a:rPr>
              <a:t>,</a:t>
            </a:r>
            <a:endParaRPr lang="en-US" sz="4000" b="1" dirty="0"/>
          </a:p>
        </p:txBody>
      </p:sp>
      <p:sp>
        <p:nvSpPr>
          <p:cNvPr id="18" name="TextBox 17">
            <a:extLst>
              <a:ext uri="{FF2B5EF4-FFF2-40B4-BE49-F238E27FC236}">
                <a16:creationId xmlns:a16="http://schemas.microsoft.com/office/drawing/2014/main" id="{593B9491-29BA-4709-85F3-78937F21018A}"/>
              </a:ext>
            </a:extLst>
          </p:cNvPr>
          <p:cNvSpPr txBox="1"/>
          <p:nvPr/>
        </p:nvSpPr>
        <p:spPr>
          <a:xfrm>
            <a:off x="2282688" y="2482660"/>
            <a:ext cx="8267030" cy="707886"/>
          </a:xfrm>
          <a:prstGeom prst="rect">
            <a:avLst/>
          </a:prstGeom>
          <a:noFill/>
        </p:spPr>
        <p:txBody>
          <a:bodyPr wrap="square" rtlCol="0">
            <a:spAutoFit/>
          </a:bodyPr>
          <a:lstStyle/>
          <a:p>
            <a:r>
              <a:rPr lang="en-US" sz="4000" b="1" dirty="0" err="1">
                <a:latin typeface="HP001 5 hàng" panose="020B0603050302020204" pitchFamily="34" charset="0"/>
              </a:rPr>
              <a:t>bà</a:t>
            </a:r>
            <a:r>
              <a:rPr lang="en-US" sz="4000" b="1" dirty="0">
                <a:latin typeface="HP001 5 hàng" panose="020B0603050302020204" pitchFamily="34" charset="0"/>
              </a:rPr>
              <a:t> </a:t>
            </a:r>
            <a:r>
              <a:rPr lang="en-US" sz="4000" b="1" dirty="0" err="1">
                <a:latin typeface="HP001 5 hàng" panose="020B0603050302020204" pitchFamily="34" charset="0"/>
              </a:rPr>
              <a:t>vẫn</a:t>
            </a:r>
            <a:r>
              <a:rPr lang="en-US" sz="4000" b="1" dirty="0">
                <a:latin typeface="HP001 5 hàng" panose="020B0603050302020204" pitchFamily="34" charset="0"/>
              </a:rPr>
              <a:t> ở </a:t>
            </a:r>
            <a:r>
              <a:rPr lang="en-US" sz="4000" b="1" dirty="0" err="1">
                <a:latin typeface="HP001 5 hàng" panose="020B0603050302020204" pitchFamily="34" charset="0"/>
              </a:rPr>
              <a:t>quê</a:t>
            </a:r>
            <a:r>
              <a:rPr lang="en-US" sz="4000" b="1" dirty="0">
                <a:latin typeface="HP001 5 hàng" panose="020B0603050302020204" pitchFamily="34" charset="0"/>
              </a:rPr>
              <a:t>, </a:t>
            </a:r>
            <a:r>
              <a:rPr lang="en-US" sz="4000" b="1" dirty="0" err="1">
                <a:latin typeface="HP001 5 hàng" panose="020B0603050302020204" pitchFamily="34" charset="0"/>
              </a:rPr>
              <a:t>hà</a:t>
            </a:r>
            <a:r>
              <a:rPr lang="en-US" sz="4000" b="1" dirty="0">
                <a:latin typeface="HP001 5 hàng" panose="020B0603050302020204" pitchFamily="34" charset="0"/>
              </a:rPr>
              <a:t> </a:t>
            </a:r>
            <a:r>
              <a:rPr lang="en-US" sz="4000" b="1" dirty="0" err="1">
                <a:latin typeface="HP001 5 hàng" panose="020B0603050302020204" pitchFamily="34" charset="0"/>
              </a:rPr>
              <a:t>ǟất</a:t>
            </a:r>
            <a:r>
              <a:rPr lang="en-US" sz="4000" b="1" dirty="0">
                <a:latin typeface="HP001 5 hàng" panose="020B0603050302020204" pitchFamily="34" charset="0"/>
              </a:rPr>
              <a:t> </a:t>
            </a:r>
            <a:r>
              <a:rPr lang="en-US" sz="4000" b="1" dirty="0" err="1">
                <a:latin typeface="HP001 5 hàng" panose="020B0603050302020204" pitchFamily="34" charset="0"/>
              </a:rPr>
              <a:t>nhớ</a:t>
            </a:r>
            <a:r>
              <a:rPr lang="en-US" sz="4000" b="1" dirty="0">
                <a:latin typeface="HP001 5 hàng" panose="020B0603050302020204" pitchFamily="34" charset="0"/>
              </a:rPr>
              <a:t> </a:t>
            </a:r>
            <a:r>
              <a:rPr lang="en-US" sz="4000" b="1" dirty="0" err="1">
                <a:latin typeface="HP001 5 hàng" panose="020B0603050302020204" pitchFamily="34" charset="0"/>
              </a:rPr>
              <a:t>bà</a:t>
            </a:r>
            <a:r>
              <a:rPr lang="en-US" sz="4000" b="1" dirty="0">
                <a:latin typeface="HP001 5 hàng" panose="020B0603050302020204" pitchFamily="34" charset="0"/>
              </a:rPr>
              <a:t>. </a:t>
            </a:r>
            <a:r>
              <a:rPr lang="en-US" sz="4000" b="1" dirty="0" err="1">
                <a:latin typeface="HP001 5 hàng" panose="020B0603050302020204" pitchFamily="34" charset="0"/>
              </a:rPr>
              <a:t>bà</a:t>
            </a:r>
            <a:r>
              <a:rPr lang="en-US" sz="4000" b="1" dirty="0">
                <a:latin typeface="HP001 5 hàng" panose="020B0603050302020204" pitchFamily="34" charset="0"/>
              </a:rPr>
              <a:t> </a:t>
            </a:r>
            <a:endParaRPr lang="en-US" sz="4000" b="1" dirty="0"/>
          </a:p>
        </p:txBody>
      </p:sp>
      <p:sp>
        <p:nvSpPr>
          <p:cNvPr id="19" name="TextBox 18">
            <a:extLst>
              <a:ext uri="{FF2B5EF4-FFF2-40B4-BE49-F238E27FC236}">
                <a16:creationId xmlns:a16="http://schemas.microsoft.com/office/drawing/2014/main" id="{996CCCB3-5630-4B43-BA93-F875F4931663}"/>
              </a:ext>
            </a:extLst>
          </p:cNvPr>
          <p:cNvSpPr txBox="1"/>
          <p:nvPr/>
        </p:nvSpPr>
        <p:spPr>
          <a:xfrm>
            <a:off x="1617758" y="3274670"/>
            <a:ext cx="8274990" cy="707886"/>
          </a:xfrm>
          <a:prstGeom prst="rect">
            <a:avLst/>
          </a:prstGeom>
          <a:noFill/>
        </p:spPr>
        <p:txBody>
          <a:bodyPr wrap="square" rtlCol="0">
            <a:spAutoFit/>
          </a:bodyPr>
          <a:lstStyle/>
          <a:p>
            <a:r>
              <a:rPr lang="en-US" sz="4000" b="1" dirty="0" err="1">
                <a:latin typeface="HP001 5 hàng" panose="020B0603050302020204" pitchFamily="34" charset="0"/>
              </a:rPr>
              <a:t>đã</a:t>
            </a:r>
            <a:r>
              <a:rPr lang="en-US" sz="4000" b="1" dirty="0">
                <a:latin typeface="HP001 5 hàng" panose="020B0603050302020204" pitchFamily="34" charset="0"/>
              </a:rPr>
              <a:t> </a:t>
            </a:r>
            <a:r>
              <a:rPr lang="en-US" sz="4000" b="1" dirty="0" err="1">
                <a:latin typeface="HP001 5 hàng" panose="020B0603050302020204" pitchFamily="34" charset="0"/>
              </a:rPr>
              <a:t>già</a:t>
            </a:r>
            <a:r>
              <a:rPr lang="en-US" sz="4000" b="1" dirty="0">
                <a:latin typeface="HP001 5 hàng" panose="020B0603050302020204" pitchFamily="34" charset="0"/>
              </a:rPr>
              <a:t>, </a:t>
            </a:r>
            <a:r>
              <a:rPr lang="en-US" sz="4000" b="1" dirty="0" err="1">
                <a:latin typeface="HP001 5 hàng" panose="020B0603050302020204" pitchFamily="34" charset="0"/>
              </a:rPr>
              <a:t>mắt</a:t>
            </a:r>
            <a:r>
              <a:rPr lang="en-US" sz="4000" b="1" dirty="0">
                <a:latin typeface="HP001 5 hàng" panose="020B0603050302020204" pitchFamily="34" charset="0"/>
              </a:rPr>
              <a:t> </a:t>
            </a:r>
            <a:r>
              <a:rPr lang="en-US" sz="4000" b="1" dirty="0" err="1">
                <a:latin typeface="HP001 5 hàng" panose="020B0603050302020204" pitchFamily="34" charset="0"/>
              </a:rPr>
              <a:t>đã</a:t>
            </a:r>
            <a:r>
              <a:rPr lang="en-US" sz="4000" b="1" dirty="0">
                <a:latin typeface="HP001 5 hàng" panose="020B0603050302020204" pitchFamily="34" charset="0"/>
              </a:rPr>
              <a:t> </a:t>
            </a:r>
            <a:r>
              <a:rPr lang="en-US" sz="4000" b="1" dirty="0" err="1">
                <a:latin typeface="HP001 5 hàng" panose="020B0603050302020204" pitchFamily="34" charset="0"/>
              </a:rPr>
              <a:t>mờ</a:t>
            </a:r>
            <a:r>
              <a:rPr lang="en-US" sz="4000" b="1" dirty="0">
                <a:latin typeface="HP001 5 hàng" panose="020B0603050302020204" pitchFamily="34" charset="0"/>
              </a:rPr>
              <a:t> </a:t>
            </a:r>
            <a:r>
              <a:rPr lang="en-US" sz="4000" b="1" dirty="0" err="1">
                <a:latin typeface="HP001 5 hàng" panose="020B0603050302020204" pitchFamily="34" charset="0"/>
              </a:rPr>
              <a:t>thế</a:t>
            </a:r>
            <a:r>
              <a:rPr lang="en-US" sz="4000" b="1" dirty="0">
                <a:latin typeface="HP001 5 hàng" panose="020B0603050302020204" pitchFamily="34" charset="0"/>
              </a:rPr>
              <a:t> </a:t>
            </a:r>
            <a:r>
              <a:rPr lang="en-US" sz="4000" b="1" dirty="0" err="1">
                <a:latin typeface="HP001 5 hàng" panose="020B0603050302020204" pitchFamily="34" charset="0"/>
              </a:rPr>
              <a:t>mà</a:t>
            </a:r>
            <a:r>
              <a:rPr lang="en-US" sz="4000" b="1" dirty="0">
                <a:latin typeface="HP001 5 hàng" panose="020B0603050302020204" pitchFamily="34" charset="0"/>
              </a:rPr>
              <a:t> </a:t>
            </a:r>
            <a:r>
              <a:rPr lang="en-US" sz="4000" b="1" dirty="0" err="1">
                <a:latin typeface="HP001 5 hàng" panose="020B0603050302020204" pitchFamily="34" charset="0"/>
              </a:rPr>
              <a:t>đan</a:t>
            </a:r>
            <a:r>
              <a:rPr lang="en-US" sz="4000" b="1" dirty="0">
                <a:latin typeface="HP001 5 hàng" panose="020B0603050302020204" pitchFamily="34" charset="0"/>
              </a:rPr>
              <a:t> </a:t>
            </a:r>
            <a:r>
              <a:rPr lang="en-US" sz="4000" b="1" dirty="0" err="1">
                <a:latin typeface="HP001 5 hàng" panose="020B0603050302020204" pitchFamily="34" charset="0"/>
              </a:rPr>
              <a:t>lát</a:t>
            </a:r>
            <a:r>
              <a:rPr lang="en-US" sz="4000" b="1" dirty="0">
                <a:latin typeface="HP001 5 hàng" panose="020B0603050302020204" pitchFamily="34" charset="0"/>
              </a:rPr>
              <a:t>, </a:t>
            </a:r>
            <a:endParaRPr lang="en-US" sz="4000" b="1" dirty="0"/>
          </a:p>
        </p:txBody>
      </p:sp>
      <p:sp>
        <p:nvSpPr>
          <p:cNvPr id="14" name="TextBox 13"/>
          <p:cNvSpPr txBox="1"/>
          <p:nvPr/>
        </p:nvSpPr>
        <p:spPr>
          <a:xfrm>
            <a:off x="6324952" y="1688194"/>
            <a:ext cx="4647848" cy="707886"/>
          </a:xfrm>
          <a:prstGeom prst="rect">
            <a:avLst/>
          </a:prstGeom>
          <a:noFill/>
        </p:spPr>
        <p:txBody>
          <a:bodyPr wrap="square" rtlCol="0">
            <a:spAutoFit/>
          </a:bodyPr>
          <a:lstStyle/>
          <a:p>
            <a:r>
              <a:rPr lang="en-US" sz="4000" b="1" dirty="0" err="1">
                <a:latin typeface="HP001 5 hàng" panose="020B0603050302020204" pitchFamily="34" charset="0"/>
              </a:rPr>
              <a:t>cao</a:t>
            </a:r>
            <a:r>
              <a:rPr lang="en-US" sz="4000" b="1" dirty="0">
                <a:latin typeface="HP001 5 hàng" panose="020B0603050302020204" pitchFamily="34" charset="0"/>
              </a:rPr>
              <a:t> </a:t>
            </a:r>
            <a:r>
              <a:rPr lang="en-US" sz="4000" b="1" dirty="0" err="1">
                <a:latin typeface="HP001 5 hàng" panose="020B0603050302020204" pitchFamily="34" charset="0"/>
              </a:rPr>
              <a:t>thấp</a:t>
            </a:r>
            <a:r>
              <a:rPr lang="en-US" sz="4000" b="1" dirty="0">
                <a:latin typeface="HP001 5 hàng" panose="020B0603050302020204" pitchFamily="34" charset="0"/>
              </a:rPr>
              <a:t>, </a:t>
            </a:r>
            <a:r>
              <a:rPr lang="en-US" sz="4000" b="1" dirty="0" err="1">
                <a:latin typeface="HP001 5 hàng" panose="020B0603050302020204" pitchFamily="34" charset="0"/>
              </a:rPr>
              <a:t>tập</a:t>
            </a:r>
            <a:r>
              <a:rPr lang="en-US" sz="4000" b="1" dirty="0">
                <a:latin typeface="HP001 5 hàng" panose="020B0603050302020204" pitchFamily="34" charset="0"/>
              </a:rPr>
              <a:t> </a:t>
            </a:r>
            <a:r>
              <a:rPr lang="en-US" sz="4000" b="1" dirty="0" err="1">
                <a:latin typeface="HP001 5 hàng" panose="020B0603050302020204" pitchFamily="34" charset="0"/>
              </a:rPr>
              <a:t>xe</a:t>
            </a:r>
            <a:r>
              <a:rPr lang="en-US" sz="4000" b="1" dirty="0">
                <a:latin typeface="HP001 5 hàng" panose="020B0603050302020204" pitchFamily="34" charset="0"/>
              </a:rPr>
              <a:t>.</a:t>
            </a:r>
            <a:endParaRPr lang="en-US" sz="4000" b="1" dirty="0"/>
          </a:p>
        </p:txBody>
      </p:sp>
      <p:sp>
        <p:nvSpPr>
          <p:cNvPr id="11" name="TextBox 10">
            <a:extLst>
              <a:ext uri="{FF2B5EF4-FFF2-40B4-BE49-F238E27FC236}">
                <a16:creationId xmlns:a16="http://schemas.microsoft.com/office/drawing/2014/main" id="{996CCCB3-5630-4B43-BA93-F875F4931663}"/>
              </a:ext>
            </a:extLst>
          </p:cNvPr>
          <p:cNvSpPr txBox="1"/>
          <p:nvPr/>
        </p:nvSpPr>
        <p:spPr>
          <a:xfrm>
            <a:off x="1597880" y="4068631"/>
            <a:ext cx="8274990" cy="707886"/>
          </a:xfrm>
          <a:prstGeom prst="rect">
            <a:avLst/>
          </a:prstGeom>
          <a:noFill/>
        </p:spPr>
        <p:txBody>
          <a:bodyPr wrap="square" rtlCol="0">
            <a:spAutoFit/>
          </a:bodyPr>
          <a:lstStyle/>
          <a:p>
            <a:r>
              <a:rPr lang="en-US" sz="4000" b="1" dirty="0" err="1">
                <a:latin typeface="HP001 5 hàng" panose="020B0603050302020204" pitchFamily="34" charset="0"/>
              </a:rPr>
              <a:t>cạp</a:t>
            </a:r>
            <a:r>
              <a:rPr lang="en-US" sz="4000" b="1" dirty="0">
                <a:latin typeface="HP001 5 hàng" panose="020B0603050302020204" pitchFamily="34" charset="0"/>
              </a:rPr>
              <a:t> </a:t>
            </a:r>
            <a:r>
              <a:rPr lang="en-US" sz="4000" b="1" dirty="0" err="1">
                <a:latin typeface="HP001 5 hàng" panose="020B0603050302020204" pitchFamily="34" charset="0"/>
              </a:rPr>
              <a:t>ǟổ</a:t>
            </a:r>
            <a:r>
              <a:rPr lang="en-US" sz="4000" b="1" dirty="0">
                <a:latin typeface="HP001 5 hàng" panose="020B0603050302020204" pitchFamily="34" charset="0"/>
              </a:rPr>
              <a:t>, </a:t>
            </a:r>
            <a:r>
              <a:rPr lang="en-US" sz="4000" b="1" dirty="0" err="1">
                <a:latin typeface="HP001 5 hàng" panose="020B0603050302020204" pitchFamily="34" charset="0"/>
              </a:rPr>
              <a:t>cạp</a:t>
            </a:r>
            <a:r>
              <a:rPr lang="en-US" sz="4000" b="1" dirty="0">
                <a:latin typeface="HP001 5 hàng" panose="020B0603050302020204" pitchFamily="34" charset="0"/>
              </a:rPr>
              <a:t> </a:t>
            </a:r>
            <a:r>
              <a:rPr lang="en-US" sz="4000" b="1" dirty="0" err="1">
                <a:latin typeface="HP001 5 hàng" panose="020B0603050302020204" pitchFamily="34" charset="0"/>
              </a:rPr>
              <a:t>ǟá</a:t>
            </a:r>
            <a:r>
              <a:rPr lang="en-US" sz="4000" b="1" dirty="0">
                <a:latin typeface="HP001 5 hàng" panose="020B0603050302020204" pitchFamily="34" charset="0"/>
              </a:rPr>
              <a:t> </a:t>
            </a:r>
            <a:r>
              <a:rPr lang="en-US" sz="4000" b="1" dirty="0" err="1">
                <a:latin typeface="HP001 5 hàng" panose="020B0603050302020204" pitchFamily="34" charset="0"/>
              </a:rPr>
              <a:t>bà</a:t>
            </a:r>
            <a:r>
              <a:rPr lang="en-US" sz="4000" b="1" dirty="0">
                <a:latin typeface="HP001 5 hàng" panose="020B0603050302020204" pitchFamily="34" charset="0"/>
              </a:rPr>
              <a:t> </a:t>
            </a:r>
            <a:r>
              <a:rPr lang="en-US" sz="4000" b="1" dirty="0" err="1">
                <a:latin typeface="HP001 5 hàng" panose="020B0603050302020204" pitchFamily="34" charset="0"/>
              </a:rPr>
              <a:t>vẫn</a:t>
            </a:r>
            <a:r>
              <a:rPr lang="en-US" sz="4000" b="1" dirty="0">
                <a:latin typeface="HP001 5 hàng" panose="020B0603050302020204" pitchFamily="34" charset="0"/>
              </a:rPr>
              <a:t> </a:t>
            </a:r>
            <a:r>
              <a:rPr lang="en-US" sz="4000" b="1" dirty="0" err="1">
                <a:latin typeface="HP001 5 hàng" panose="020B0603050302020204" pitchFamily="34" charset="0"/>
              </a:rPr>
              <a:t>tự</a:t>
            </a:r>
            <a:r>
              <a:rPr lang="en-US" sz="4000" b="1" dirty="0">
                <a:latin typeface="HP001 5 hàng" panose="020B0603050302020204" pitchFamily="34" charset="0"/>
              </a:rPr>
              <a:t> </a:t>
            </a:r>
            <a:r>
              <a:rPr lang="en-US" sz="4000" b="1" dirty="0" err="1">
                <a:latin typeface="HP001 5 hàng" panose="020B0603050302020204" pitchFamily="34" charset="0"/>
              </a:rPr>
              <a:t>làm</a:t>
            </a:r>
            <a:r>
              <a:rPr lang="en-US" sz="4000" b="1" dirty="0">
                <a:latin typeface="HP001 5 hàng" panose="020B0603050302020204" pitchFamily="34" charset="0"/>
              </a:rPr>
              <a:t> </a:t>
            </a:r>
            <a:r>
              <a:rPr lang="en-US" sz="4000" b="1" dirty="0" err="1">
                <a:latin typeface="HP001 5 hàng" panose="020B0603050302020204" pitchFamily="34" charset="0"/>
              </a:rPr>
              <a:t>cả</a:t>
            </a:r>
            <a:r>
              <a:rPr lang="en-US" sz="4000" b="1" dirty="0">
                <a:latin typeface="HP001 5 hàng" panose="020B0603050302020204" pitchFamily="34" charset="0"/>
              </a:rPr>
              <a:t>.</a:t>
            </a:r>
            <a:endParaRPr lang="en-US" sz="4000" b="1" dirty="0"/>
          </a:p>
        </p:txBody>
      </p:sp>
    </p:spTree>
    <p:extLst>
      <p:ext uri="{BB962C8B-B14F-4D97-AF65-F5344CB8AC3E}">
        <p14:creationId xmlns:p14="http://schemas.microsoft.com/office/powerpoint/2010/main" val="2094216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0" y="1447800"/>
            <a:ext cx="8839200" cy="3513078"/>
          </a:xfrm>
          <a:prstGeom prst="rect">
            <a:avLst/>
          </a:prstGeom>
          <a:noFill/>
        </p:spPr>
        <p:txBody>
          <a:bodyPr wrap="none" lIns="91440" tIns="45720" rIns="91440" bIns="45720" numCol="1">
            <a:prstTxWarp prst="textSto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err="1">
                <a:ln w="11430"/>
                <a:solidFill>
                  <a:srgbClr val="CC00CC"/>
                </a:solidFill>
                <a:effectLst>
                  <a:outerShdw blurRad="50800" dist="39000" dir="5460000" algn="tl">
                    <a:srgbClr val="000000">
                      <a:alpha val="38000"/>
                    </a:srgbClr>
                  </a:outerShdw>
                </a:effectLst>
                <a:latin typeface=".VnAvant" pitchFamily="34" charset="0"/>
              </a:rPr>
              <a:t>Thi</a:t>
            </a:r>
            <a:r>
              <a:rPr lang="en-US" sz="5400" b="1" dirty="0">
                <a:ln w="11430"/>
                <a:solidFill>
                  <a:srgbClr val="CC00CC"/>
                </a:solidFill>
                <a:effectLst>
                  <a:outerShdw blurRad="50800" dist="39000" dir="5460000" algn="tl">
                    <a:srgbClr val="000000">
                      <a:alpha val="38000"/>
                    </a:srgbClr>
                  </a:outerShdw>
                </a:effectLst>
                <a:latin typeface=".VnAvant" pitchFamily="34" charset="0"/>
              </a:rPr>
              <a:t> </a:t>
            </a:r>
            <a:r>
              <a:rPr lang="en-US" sz="5400" b="1" dirty="0" err="1">
                <a:ln w="11430"/>
                <a:solidFill>
                  <a:srgbClr val="FF0000"/>
                </a:solidFill>
                <a:effectLst>
                  <a:outerShdw blurRad="50800" dist="39000" dir="5460000" algn="tl">
                    <a:srgbClr val="000000">
                      <a:alpha val="38000"/>
                    </a:srgbClr>
                  </a:outerShdw>
                </a:effectLst>
                <a:latin typeface=".VnAvant" pitchFamily="34" charset="0"/>
              </a:rPr>
              <a:t>Đọc</a:t>
            </a:r>
            <a:r>
              <a:rPr lang="en-US" sz="5400" b="1" dirty="0">
                <a:ln w="11430"/>
                <a:solidFill>
                  <a:srgbClr val="FF0000"/>
                </a:solidFill>
                <a:effectLst>
                  <a:outerShdw blurRad="50800" dist="39000" dir="5460000" algn="tl">
                    <a:srgbClr val="000000">
                      <a:alpha val="38000"/>
                    </a:srgbClr>
                  </a:outerShdw>
                </a:effectLst>
                <a:latin typeface=".VnAvant" pitchFamily="34" charset="0"/>
              </a:rPr>
              <a:t> </a:t>
            </a:r>
            <a:r>
              <a:rPr lang="en-US" sz="5400" b="1" dirty="0" err="1">
                <a:ln w="11430"/>
                <a:solidFill>
                  <a:srgbClr val="00B050"/>
                </a:solidFill>
                <a:effectLst>
                  <a:outerShdw blurRad="50800" dist="39000" dir="5460000" algn="tl">
                    <a:srgbClr val="000000">
                      <a:alpha val="38000"/>
                    </a:srgbClr>
                  </a:outerShdw>
                </a:effectLst>
                <a:latin typeface=".VnAvant" pitchFamily="34" charset="0"/>
              </a:rPr>
              <a:t>nhÐ</a:t>
            </a:r>
            <a:r>
              <a:rPr lang="en-US" sz="5400" b="1" dirty="0">
                <a:ln w="11430"/>
                <a:solidFill>
                  <a:srgbClr val="CC00CC"/>
                </a:solidFill>
                <a:effectLst>
                  <a:outerShdw blurRad="50800" dist="39000" dir="5460000" algn="tl">
                    <a:srgbClr val="000000">
                      <a:alpha val="38000"/>
                    </a:srgbClr>
                  </a:outerShdw>
                </a:effectLst>
                <a:latin typeface=".VnAvant" pitchFamily="34" charset="0"/>
              </a:rPr>
              <a:t>! </a:t>
            </a:r>
          </a:p>
        </p:txBody>
      </p:sp>
    </p:spTree>
    <p:extLst>
      <p:ext uri="{BB962C8B-B14F-4D97-AF65-F5344CB8AC3E}">
        <p14:creationId xmlns:p14="http://schemas.microsoft.com/office/powerpoint/2010/main" val="850194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D7ADD1-9F48-40E6-BC55-F13265BA5FDE}"/>
              </a:ext>
            </a:extLst>
          </p:cNvPr>
          <p:cNvSpPr txBox="1"/>
          <p:nvPr/>
        </p:nvSpPr>
        <p:spPr>
          <a:xfrm>
            <a:off x="533400" y="228600"/>
            <a:ext cx="11508419" cy="4247317"/>
          </a:xfrm>
          <a:prstGeom prst="rect">
            <a:avLst/>
          </a:prstGeom>
          <a:noFill/>
        </p:spPr>
        <p:txBody>
          <a:bodyPr wrap="square">
            <a:spAutoFit/>
          </a:bodyPr>
          <a:lstStyle/>
          <a:p>
            <a:pPr marL="0" marR="0" algn="ctr">
              <a:spcBef>
                <a:spcPts val="0"/>
              </a:spcBef>
              <a:spcAft>
                <a:spcPts val="0"/>
              </a:spcAft>
            </a:pPr>
            <a:r>
              <a:rPr lang="it-IT" sz="5400" dirty="0">
                <a:latin typeface="HP-211" panose="02000800000000000000" pitchFamily="2" charset="0"/>
                <a:ea typeface="Times New Roman" panose="02020603050405020304" pitchFamily="18" charset="0"/>
              </a:rPr>
              <a:t>Đề 1</a:t>
            </a:r>
            <a:endParaRPr lang="it-IT" sz="5400" dirty="0">
              <a:effectLst/>
              <a:latin typeface="HP-211" panose="02000800000000000000" pitchFamily="2" charset="0"/>
              <a:ea typeface="Times New Roman" panose="02020603050405020304" pitchFamily="18" charset="0"/>
            </a:endParaRPr>
          </a:p>
          <a:p>
            <a:pPr marL="0" marR="0">
              <a:spcBef>
                <a:spcPts val="0"/>
              </a:spcBef>
              <a:spcAft>
                <a:spcPts val="0"/>
              </a:spcAft>
            </a:pPr>
            <a:r>
              <a:rPr lang="en-US" sz="5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ot</a:t>
            </a:r>
            <a:r>
              <a:rPr lang="en-US" sz="5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uc</a:t>
            </a:r>
            <a:r>
              <a:rPr lang="en-US" sz="5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iu</a:t>
            </a:r>
            <a:r>
              <a:rPr lang="en-US" sz="5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ăp</a:t>
            </a:r>
            <a:r>
              <a:rPr lang="en-US" sz="5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êm</a:t>
            </a:r>
            <a:r>
              <a:rPr lang="en-US" sz="5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ao</a:t>
            </a:r>
            <a:r>
              <a:rPr lang="en-US" sz="5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ưa</a:t>
            </a:r>
            <a:endParaRPr lang="en-US" sz="5400" dirty="0">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spcBef>
                <a:spcPts val="0"/>
              </a:spcBef>
              <a:spcAft>
                <a:spcPts val="0"/>
              </a:spcAft>
            </a:pPr>
            <a:r>
              <a:rPr lang="en-US" sz="5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00FF"/>
                </a:solidFill>
                <a:latin typeface="Arial-Rounded" panose="020B0500000000000000" charset="0"/>
                <a:ea typeface="Arial-Rounded" panose="020B0500000000000000" charset="0"/>
                <a:cs typeface="Arial-Rounded" panose="020B0500000000000000" charset="0"/>
              </a:rPr>
              <a:t>đạp</a:t>
            </a:r>
            <a:r>
              <a:rPr lang="en-US" sz="5400" dirty="0">
                <a:solidFill>
                  <a:srgbClr val="0000FF"/>
                </a:solidFill>
                <a:latin typeface="Arial-Rounded" panose="020B0500000000000000" charset="0"/>
                <a:ea typeface="Arial-Rounded" panose="020B0500000000000000" charset="0"/>
                <a:cs typeface="Arial-Rounded" panose="020B0500000000000000" charset="0"/>
              </a:rPr>
              <a:t> </a:t>
            </a:r>
            <a:r>
              <a:rPr lang="en-US" sz="5400" dirty="0" err="1">
                <a:solidFill>
                  <a:srgbClr val="0000FF"/>
                </a:solidFill>
                <a:latin typeface="Arial-Rounded" panose="020B0500000000000000" charset="0"/>
                <a:ea typeface="Arial-Rounded" panose="020B0500000000000000" charset="0"/>
                <a:cs typeface="Arial-Rounded" panose="020B0500000000000000" charset="0"/>
              </a:rPr>
              <a:t>xe</a:t>
            </a:r>
            <a:r>
              <a:rPr lang="en-US" sz="5400" dirty="0">
                <a:solidFill>
                  <a:srgbClr val="0000FF"/>
                </a:solidFill>
                <a:latin typeface="Arial-Rounded" panose="020B0500000000000000" charset="0"/>
                <a:ea typeface="Arial-Rounded" panose="020B0500000000000000" charset="0"/>
                <a:cs typeface="Arial-Rounded" panose="020B0500000000000000" charset="0"/>
              </a:rPr>
              <a:t>, </a:t>
            </a:r>
            <a:r>
              <a:rPr lang="en-US" sz="5400" dirty="0" err="1">
                <a:solidFill>
                  <a:srgbClr val="0000FF"/>
                </a:solidFill>
                <a:latin typeface="Arial-Rounded" panose="020B0500000000000000" charset="0"/>
                <a:ea typeface="Arial-Rounded" panose="020B0500000000000000" charset="0"/>
                <a:cs typeface="Arial-Rounded" panose="020B0500000000000000" charset="0"/>
              </a:rPr>
              <a:t>múa</a:t>
            </a:r>
            <a:r>
              <a:rPr lang="en-US" sz="5400" dirty="0">
                <a:solidFill>
                  <a:srgbClr val="0000FF"/>
                </a:solidFill>
                <a:latin typeface="Arial-Rounded" panose="020B0500000000000000" charset="0"/>
                <a:ea typeface="Arial-Rounded" panose="020B0500000000000000" charset="0"/>
                <a:cs typeface="Arial-Rounded" panose="020B0500000000000000" charset="0"/>
              </a:rPr>
              <a:t> </a:t>
            </a:r>
            <a:r>
              <a:rPr lang="en-US" sz="5400" dirty="0" err="1">
                <a:solidFill>
                  <a:srgbClr val="0000FF"/>
                </a:solidFill>
                <a:latin typeface="Arial-Rounded" panose="020B0500000000000000" charset="0"/>
                <a:ea typeface="Arial-Rounded" panose="020B0500000000000000" charset="0"/>
                <a:cs typeface="Arial-Rounded" panose="020B0500000000000000" charset="0"/>
              </a:rPr>
              <a:t>sạp</a:t>
            </a:r>
            <a:r>
              <a:rPr lang="en-US" sz="5400" dirty="0">
                <a:solidFill>
                  <a:srgbClr val="0000FF"/>
                </a:solidFill>
                <a:latin typeface="Arial-Rounded" panose="020B0500000000000000" charset="0"/>
                <a:ea typeface="Arial-Rounded" panose="020B0500000000000000" charset="0"/>
                <a:cs typeface="Arial-Rounded" panose="020B0500000000000000" charset="0"/>
              </a:rPr>
              <a:t>, </a:t>
            </a:r>
            <a:r>
              <a:rPr lang="en-US" sz="5400" dirty="0" err="1">
                <a:solidFill>
                  <a:srgbClr val="0000FF"/>
                </a:solidFill>
                <a:latin typeface="Arial-Rounded" panose="020B0500000000000000" charset="0"/>
                <a:ea typeface="Arial-Rounded" panose="020B0500000000000000" charset="0"/>
                <a:cs typeface="Arial-Rounded" panose="020B0500000000000000" charset="0"/>
              </a:rPr>
              <a:t>tấp</a:t>
            </a:r>
            <a:r>
              <a:rPr lang="en-US" sz="5400" dirty="0">
                <a:solidFill>
                  <a:srgbClr val="0000FF"/>
                </a:solidFill>
                <a:latin typeface="Arial-Rounded" panose="020B0500000000000000" charset="0"/>
                <a:ea typeface="Arial-Rounded" panose="020B0500000000000000" charset="0"/>
                <a:cs typeface="Arial-Rounded" panose="020B0500000000000000" charset="0"/>
              </a:rPr>
              <a:t> </a:t>
            </a:r>
            <a:r>
              <a:rPr lang="en-US" sz="5400" dirty="0" err="1">
                <a:solidFill>
                  <a:srgbClr val="0000FF"/>
                </a:solidFill>
                <a:latin typeface="Arial-Rounded" panose="020B0500000000000000" charset="0"/>
                <a:ea typeface="Arial-Rounded" panose="020B0500000000000000" charset="0"/>
                <a:cs typeface="Arial-Rounded" panose="020B0500000000000000" charset="0"/>
              </a:rPr>
              <a:t>nập</a:t>
            </a:r>
            <a:r>
              <a:rPr lang="en-US" sz="5400" dirty="0">
                <a:solidFill>
                  <a:srgbClr val="0000FF"/>
                </a:solidFill>
                <a:latin typeface="Arial-Rounded" panose="020B0500000000000000" charset="0"/>
                <a:ea typeface="Arial-Rounded" panose="020B0500000000000000" charset="0"/>
                <a:cs typeface="Arial-Rounded" panose="020B0500000000000000" charset="0"/>
              </a:rPr>
              <a:t>, </a:t>
            </a:r>
            <a:r>
              <a:rPr lang="en-US" sz="5400" dirty="0" err="1">
                <a:solidFill>
                  <a:srgbClr val="0000FF"/>
                </a:solidFill>
                <a:latin typeface="Arial-Rounded" panose="020B0500000000000000" charset="0"/>
                <a:ea typeface="Arial-Rounded" panose="020B0500000000000000" charset="0"/>
                <a:cs typeface="Arial-Rounded" panose="020B0500000000000000" charset="0"/>
              </a:rPr>
              <a:t>đầy</a:t>
            </a:r>
            <a:r>
              <a:rPr lang="en-US" sz="5400" dirty="0">
                <a:solidFill>
                  <a:srgbClr val="0000FF"/>
                </a:solidFill>
                <a:latin typeface="Arial-Rounded" panose="020B0500000000000000" charset="0"/>
                <a:ea typeface="Arial-Rounded" panose="020B0500000000000000" charset="0"/>
                <a:cs typeface="Arial-Rounded" panose="020B0500000000000000" charset="0"/>
              </a:rPr>
              <a:t> </a:t>
            </a:r>
            <a:r>
              <a:rPr lang="en-US" sz="5400" dirty="0" err="1">
                <a:solidFill>
                  <a:srgbClr val="0000FF"/>
                </a:solidFill>
                <a:latin typeface="Arial-Rounded" panose="020B0500000000000000" charset="0"/>
                <a:ea typeface="Arial-Rounded" panose="020B0500000000000000" charset="0"/>
                <a:cs typeface="Arial-Rounded" panose="020B0500000000000000" charset="0"/>
              </a:rPr>
              <a:t>ắp</a:t>
            </a:r>
            <a:r>
              <a:rPr lang="en-US" sz="5400" dirty="0">
                <a:solidFill>
                  <a:srgbClr val="0000FF"/>
                </a:solidFill>
                <a:effectLst/>
                <a:latin typeface="Arial-Rounded" panose="020B0500000000000000" pitchFamily="34" charset="0"/>
                <a:ea typeface="Arial-Rounded" panose="020B0500000000000000" pitchFamily="34" charset="0"/>
                <a:cs typeface="Arial-Rounded" panose="020B0500000000000000" pitchFamily="34" charset="0"/>
              </a:rPr>
              <a:t>.</a:t>
            </a:r>
          </a:p>
          <a:p>
            <a:pPr marL="0" marR="0">
              <a:spcBef>
                <a:spcPts val="0"/>
              </a:spcBef>
              <a:spcAft>
                <a:spcPts val="0"/>
              </a:spcAft>
              <a:tabLst>
                <a:tab pos="1962150" algn="l"/>
              </a:tabLst>
            </a:pPr>
            <a:r>
              <a:rPr lang="it-IT"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FF0000"/>
                </a:solidFill>
                <a:effectLst/>
                <a:latin typeface="Arial-Rounded" panose="020B0500000000000000" charset="0"/>
                <a:ea typeface="Arial-Rounded" panose="020B0500000000000000" charset="0"/>
                <a:cs typeface="Arial-Rounded" panose="020B0500000000000000" charset="0"/>
              </a:rPr>
              <a:t>Cả</a:t>
            </a:r>
            <a:r>
              <a:rPr lang="en-US" sz="5400" dirty="0">
                <a:solidFill>
                  <a:srgbClr val="FF0000"/>
                </a:solidFill>
                <a:effectLst/>
                <a:latin typeface="Arial-Rounded" panose="020B0500000000000000" charset="0"/>
                <a:ea typeface="Arial-Rounded" panose="020B0500000000000000" charset="0"/>
                <a:cs typeface="Arial-Rounded" panose="020B0500000000000000" charset="0"/>
              </a:rPr>
              <a:t> </a:t>
            </a:r>
            <a:r>
              <a:rPr lang="en-US" sz="5400" dirty="0" err="1">
                <a:solidFill>
                  <a:srgbClr val="FF0000"/>
                </a:solidFill>
                <a:effectLst/>
                <a:latin typeface="Arial-Rounded" panose="020B0500000000000000" charset="0"/>
                <a:ea typeface="Arial-Rounded" panose="020B0500000000000000" charset="0"/>
                <a:cs typeface="Arial-Rounded" panose="020B0500000000000000" charset="0"/>
              </a:rPr>
              <a:t>lớp</a:t>
            </a:r>
            <a:r>
              <a:rPr lang="en-US" sz="5400" dirty="0">
                <a:solidFill>
                  <a:srgbClr val="FF0000"/>
                </a:solidFill>
                <a:effectLst/>
                <a:latin typeface="Arial-Rounded" panose="020B0500000000000000" charset="0"/>
                <a:ea typeface="Arial-Rounded" panose="020B0500000000000000" charset="0"/>
                <a:cs typeface="Arial-Rounded" panose="020B0500000000000000" charset="0"/>
              </a:rPr>
              <a:t> </a:t>
            </a:r>
            <a:r>
              <a:rPr lang="en-US" sz="5400" dirty="0" err="1">
                <a:solidFill>
                  <a:srgbClr val="FF0000"/>
                </a:solidFill>
                <a:effectLst/>
                <a:latin typeface="Arial-Rounded" panose="020B0500000000000000" charset="0"/>
                <a:ea typeface="Arial-Rounded" panose="020B0500000000000000" charset="0"/>
                <a:cs typeface="Arial-Rounded" panose="020B0500000000000000" charset="0"/>
              </a:rPr>
              <a:t>em</a:t>
            </a:r>
            <a:r>
              <a:rPr lang="en-US" sz="5400" dirty="0">
                <a:solidFill>
                  <a:srgbClr val="FF0000"/>
                </a:solidFill>
                <a:effectLst/>
                <a:latin typeface="Arial-Rounded" panose="020B0500000000000000" charset="0"/>
                <a:ea typeface="Arial-Rounded" panose="020B0500000000000000" charset="0"/>
                <a:cs typeface="Arial-Rounded" panose="020B0500000000000000" charset="0"/>
              </a:rPr>
              <a:t> </a:t>
            </a:r>
            <a:r>
              <a:rPr lang="en-US" sz="5400" dirty="0" err="1">
                <a:solidFill>
                  <a:srgbClr val="FF0000"/>
                </a:solidFill>
                <a:effectLst/>
                <a:latin typeface="Arial-Rounded" panose="020B0500000000000000" charset="0"/>
                <a:ea typeface="Arial-Rounded" panose="020B0500000000000000" charset="0"/>
                <a:cs typeface="Arial-Rounded" panose="020B0500000000000000" charset="0"/>
              </a:rPr>
              <a:t>vui</a:t>
            </a:r>
            <a:r>
              <a:rPr lang="en-US" sz="5400" dirty="0">
                <a:solidFill>
                  <a:srgbClr val="FF0000"/>
                </a:solidFill>
                <a:effectLst/>
                <a:latin typeface="Arial-Rounded" panose="020B0500000000000000" charset="0"/>
                <a:ea typeface="Arial-Rounded" panose="020B0500000000000000" charset="0"/>
                <a:cs typeface="Arial-Rounded" panose="020B0500000000000000" charset="0"/>
              </a:rPr>
              <a:t> </a:t>
            </a:r>
            <a:r>
              <a:rPr lang="en-US" sz="5400" dirty="0" err="1">
                <a:solidFill>
                  <a:srgbClr val="FF0000"/>
                </a:solidFill>
                <a:effectLst/>
                <a:latin typeface="Arial-Rounded" panose="020B0500000000000000" charset="0"/>
                <a:ea typeface="Arial-Rounded" panose="020B0500000000000000" charset="0"/>
                <a:cs typeface="Arial-Rounded" panose="020B0500000000000000" charset="0"/>
              </a:rPr>
              <a:t>nắm</a:t>
            </a:r>
            <a:r>
              <a:rPr lang="en-US" sz="5400" dirty="0">
                <a:solidFill>
                  <a:srgbClr val="FF0000"/>
                </a:solidFill>
                <a:effectLst/>
                <a:latin typeface="Arial-Rounded" panose="020B0500000000000000" charset="0"/>
                <a:ea typeface="Arial-Rounded" panose="020B0500000000000000" charset="0"/>
                <a:cs typeface="Arial-Rounded" panose="020B0500000000000000" charset="0"/>
              </a:rPr>
              <a:t> </a:t>
            </a:r>
            <a:r>
              <a:rPr lang="en-US" sz="5400" dirty="0" err="1">
                <a:solidFill>
                  <a:srgbClr val="FF0000"/>
                </a:solidFill>
                <a:effectLst/>
                <a:latin typeface="Arial-Rounded" panose="020B0500000000000000" charset="0"/>
                <a:ea typeface="Arial-Rounded" panose="020B0500000000000000" charset="0"/>
                <a:cs typeface="Arial-Rounded" panose="020B0500000000000000" charset="0"/>
              </a:rPr>
              <a:t>tay</a:t>
            </a:r>
            <a:r>
              <a:rPr lang="en-US" sz="5400" dirty="0">
                <a:solidFill>
                  <a:srgbClr val="FF0000"/>
                </a:solidFill>
                <a:effectLst/>
                <a:latin typeface="Arial-Rounded" panose="020B0500000000000000" charset="0"/>
                <a:ea typeface="Arial-Rounded" panose="020B0500000000000000" charset="0"/>
                <a:cs typeface="Arial-Rounded" panose="020B0500000000000000" charset="0"/>
              </a:rPr>
              <a:t> </a:t>
            </a:r>
            <a:r>
              <a:rPr lang="en-US" sz="5400" dirty="0" err="1">
                <a:solidFill>
                  <a:srgbClr val="FF0000"/>
                </a:solidFill>
                <a:effectLst/>
                <a:latin typeface="Arial-Rounded" panose="020B0500000000000000" charset="0"/>
                <a:ea typeface="Arial-Rounded" panose="020B0500000000000000" charset="0"/>
                <a:cs typeface="Arial-Rounded" panose="020B0500000000000000" charset="0"/>
              </a:rPr>
              <a:t>nhau</a:t>
            </a:r>
            <a:r>
              <a:rPr lang="en-US" sz="5400" dirty="0">
                <a:solidFill>
                  <a:srgbClr val="FF0000"/>
                </a:solidFill>
                <a:effectLst/>
                <a:latin typeface="Arial-Rounded" panose="020B0500000000000000" charset="0"/>
                <a:ea typeface="Arial-Rounded" panose="020B0500000000000000" charset="0"/>
                <a:cs typeface="Arial-Rounded" panose="020B0500000000000000" charset="0"/>
              </a:rPr>
              <a:t> </a:t>
            </a:r>
            <a:r>
              <a:rPr lang="en-US" sz="5400" dirty="0" err="1">
                <a:solidFill>
                  <a:srgbClr val="FF0000"/>
                </a:solidFill>
                <a:effectLst/>
                <a:latin typeface="Arial-Rounded" panose="020B0500000000000000" charset="0"/>
                <a:ea typeface="Arial-Rounded" panose="020B0500000000000000" charset="0"/>
                <a:cs typeface="Arial-Rounded" panose="020B0500000000000000" charset="0"/>
              </a:rPr>
              <a:t>chơi</a:t>
            </a:r>
            <a:r>
              <a:rPr lang="en-US" sz="5400" dirty="0">
                <a:solidFill>
                  <a:srgbClr val="FF0000"/>
                </a:solidFill>
                <a:effectLst/>
                <a:latin typeface="Arial-Rounded" panose="020B0500000000000000" charset="0"/>
                <a:ea typeface="Arial-Rounded" panose="020B0500000000000000" charset="0"/>
                <a:cs typeface="Arial-Rounded" panose="020B0500000000000000" charset="0"/>
              </a:rPr>
              <a:t> </a:t>
            </a:r>
            <a:r>
              <a:rPr lang="en-US" sz="5400" dirty="0" err="1">
                <a:solidFill>
                  <a:srgbClr val="FF0000"/>
                </a:solidFill>
                <a:effectLst/>
                <a:latin typeface="Arial-Rounded" panose="020B0500000000000000" charset="0"/>
                <a:ea typeface="Arial-Rounded" panose="020B0500000000000000" charset="0"/>
                <a:cs typeface="Arial-Rounded" panose="020B0500000000000000" charset="0"/>
              </a:rPr>
              <a:t>múa</a:t>
            </a:r>
            <a:r>
              <a:rPr lang="en-US" sz="5400" dirty="0">
                <a:solidFill>
                  <a:srgbClr val="FF0000"/>
                </a:solidFill>
                <a:effectLst/>
                <a:latin typeface="Arial-Rounded" panose="020B0500000000000000" charset="0"/>
                <a:ea typeface="Arial-Rounded" panose="020B0500000000000000" charset="0"/>
                <a:cs typeface="Arial-Rounded" panose="020B0500000000000000" charset="0"/>
              </a:rPr>
              <a:t> </a:t>
            </a:r>
            <a:r>
              <a:rPr lang="en-US" sz="5400" dirty="0" err="1">
                <a:solidFill>
                  <a:srgbClr val="FF0000"/>
                </a:solidFill>
                <a:effectLst/>
                <a:latin typeface="Arial-Rounded" panose="020B0500000000000000" charset="0"/>
                <a:ea typeface="Arial-Rounded" panose="020B0500000000000000" charset="0"/>
                <a:cs typeface="Arial-Rounded" panose="020B0500000000000000" charset="0"/>
              </a:rPr>
              <a:t>sạp</a:t>
            </a:r>
            <a:r>
              <a:rPr lang="en-US" sz="5400" dirty="0">
                <a:solidFill>
                  <a:srgbClr val="FF0000"/>
                </a:solidFill>
                <a:effectLst/>
                <a:latin typeface="Arial-Rounded" panose="020B0500000000000000" charset="0"/>
                <a:ea typeface="Arial-Rounded" panose="020B0500000000000000" charset="0"/>
                <a:cs typeface="Arial-Rounded" panose="020B0500000000000000" charset="0"/>
              </a:rPr>
              <a:t> </a:t>
            </a:r>
            <a:r>
              <a:rPr lang="en-US" sz="5400" dirty="0" err="1">
                <a:solidFill>
                  <a:srgbClr val="FF0000"/>
                </a:solidFill>
                <a:effectLst/>
                <a:latin typeface="Arial-Rounded" panose="020B0500000000000000" charset="0"/>
                <a:ea typeface="Arial-Rounded" panose="020B0500000000000000" charset="0"/>
                <a:cs typeface="Arial-Rounded" panose="020B0500000000000000" charset="0"/>
              </a:rPr>
              <a:t>trên</a:t>
            </a:r>
            <a:r>
              <a:rPr lang="en-US" sz="5400" dirty="0">
                <a:solidFill>
                  <a:srgbClr val="FF0000"/>
                </a:solidFill>
                <a:effectLst/>
                <a:latin typeface="Arial-Rounded" panose="020B0500000000000000" charset="0"/>
                <a:ea typeface="Arial-Rounded" panose="020B0500000000000000" charset="0"/>
                <a:cs typeface="Arial-Rounded" panose="020B0500000000000000" charset="0"/>
              </a:rPr>
              <a:t> </a:t>
            </a:r>
            <a:r>
              <a:rPr lang="en-US" sz="5400" dirty="0" err="1">
                <a:solidFill>
                  <a:srgbClr val="FF0000"/>
                </a:solidFill>
                <a:effectLst/>
                <a:latin typeface="Arial-Rounded" panose="020B0500000000000000" charset="0"/>
                <a:ea typeface="Arial-Rounded" panose="020B0500000000000000" charset="0"/>
                <a:cs typeface="Arial-Rounded" panose="020B0500000000000000" charset="0"/>
              </a:rPr>
              <a:t>sân</a:t>
            </a:r>
            <a:r>
              <a:rPr lang="en-US" sz="5400" dirty="0">
                <a:solidFill>
                  <a:srgbClr val="FF0000"/>
                </a:solidFill>
                <a:effectLst/>
                <a:latin typeface="Arial-Rounded" panose="020B0500000000000000" charset="0"/>
                <a:ea typeface="Arial-Rounded" panose="020B0500000000000000" charset="0"/>
                <a:cs typeface="Arial-Rounded" panose="020B0500000000000000" charset="0"/>
              </a:rPr>
              <a:t>.</a:t>
            </a:r>
            <a:endParaRPr lang="en-US" sz="54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42E91E9-4E60-4DF9-B7FA-018380A472C9}"/>
              </a:ext>
            </a:extLst>
          </p:cNvPr>
          <p:cNvSpPr txBox="1"/>
          <p:nvPr/>
        </p:nvSpPr>
        <p:spPr>
          <a:xfrm>
            <a:off x="1828800" y="4648200"/>
            <a:ext cx="6077339" cy="707886"/>
          </a:xfrm>
          <a:prstGeom prst="rect">
            <a:avLst/>
          </a:prstGeom>
          <a:solidFill>
            <a:srgbClr val="FFCCFF"/>
          </a:solidFill>
        </p:spPr>
        <p:txBody>
          <a:bodyPr wrap="square">
            <a:spAutoFit/>
          </a:bodyPr>
          <a:lstStyle/>
          <a:p>
            <a:pPr marL="0" marR="0">
              <a:spcBef>
                <a:spcPts val="0"/>
              </a:spcBef>
              <a:spcAft>
                <a:spcPts val="0"/>
              </a:spcAft>
            </a:pPr>
            <a:r>
              <a:rPr lang="en-US" sz="4000" dirty="0" err="1">
                <a:effectLst/>
                <a:latin typeface="Arial-Rounded" panose="020B0500000000000000" charset="0"/>
                <a:ea typeface="Arial-Rounded" panose="020B0500000000000000" charset="0"/>
                <a:cs typeface="Arial-Rounded" panose="020B0500000000000000" charset="0"/>
              </a:rPr>
              <a:t>Cả</a:t>
            </a:r>
            <a:r>
              <a:rPr lang="en-US" sz="4000" dirty="0">
                <a:effectLst/>
                <a:latin typeface="Arial-Rounded" panose="020B0500000000000000" charset="0"/>
                <a:ea typeface="Arial-Rounded" panose="020B0500000000000000" charset="0"/>
                <a:cs typeface="Arial-Rounded" panose="020B0500000000000000" charset="0"/>
              </a:rPr>
              <a:t> </a:t>
            </a:r>
            <a:r>
              <a:rPr lang="en-US" sz="4000" dirty="0" err="1">
                <a:effectLst/>
                <a:latin typeface="Arial-Rounded" panose="020B0500000000000000" charset="0"/>
                <a:ea typeface="Arial-Rounded" panose="020B0500000000000000" charset="0"/>
                <a:cs typeface="Arial-Rounded" panose="020B0500000000000000" charset="0"/>
              </a:rPr>
              <a:t>lớp</a:t>
            </a:r>
            <a:r>
              <a:rPr lang="en-US" sz="4000" dirty="0">
                <a:effectLst/>
                <a:latin typeface="Arial-Rounded" panose="020B0500000000000000" charset="0"/>
                <a:ea typeface="Arial-Rounded" panose="020B0500000000000000" charset="0"/>
                <a:cs typeface="Arial-Rounded" panose="020B0500000000000000" charset="0"/>
              </a:rPr>
              <a:t> </a:t>
            </a:r>
            <a:r>
              <a:rPr lang="en-US" sz="4000" dirty="0" err="1">
                <a:effectLst/>
                <a:latin typeface="Arial-Rounded" panose="020B0500000000000000" charset="0"/>
                <a:ea typeface="Arial-Rounded" panose="020B0500000000000000" charset="0"/>
                <a:cs typeface="Arial-Rounded" panose="020B0500000000000000" charset="0"/>
              </a:rPr>
              <a:t>em</a:t>
            </a:r>
            <a:r>
              <a:rPr lang="en-US" sz="4000" dirty="0">
                <a:effectLst/>
                <a:latin typeface="Arial-Rounded" panose="020B0500000000000000" charset="0"/>
                <a:ea typeface="Arial-Rounded" panose="020B0500000000000000" charset="0"/>
                <a:cs typeface="Arial-Rounded" panose="020B0500000000000000" charset="0"/>
              </a:rPr>
              <a:t> </a:t>
            </a:r>
            <a:r>
              <a:rPr lang="en-US" sz="4000" dirty="0" err="1">
                <a:effectLst/>
                <a:latin typeface="Arial-Rounded" panose="020B0500000000000000" charset="0"/>
                <a:ea typeface="Arial-Rounded" panose="020B0500000000000000" charset="0"/>
                <a:cs typeface="Arial-Rounded" panose="020B0500000000000000" charset="0"/>
              </a:rPr>
              <a:t>làm</a:t>
            </a:r>
            <a:r>
              <a:rPr lang="en-US" sz="4000" dirty="0">
                <a:effectLst/>
                <a:latin typeface="Arial-Rounded" panose="020B0500000000000000" charset="0"/>
                <a:ea typeface="Arial-Rounded" panose="020B0500000000000000" charset="0"/>
                <a:cs typeface="Arial-Rounded" panose="020B0500000000000000" charset="0"/>
              </a:rPr>
              <a:t> </a:t>
            </a:r>
            <a:r>
              <a:rPr lang="en-US" sz="4000" dirty="0" err="1">
                <a:effectLst/>
                <a:latin typeface="Arial-Rounded" panose="020B0500000000000000" charset="0"/>
                <a:ea typeface="Arial-Rounded" panose="020B0500000000000000" charset="0"/>
                <a:cs typeface="Arial-Rounded" panose="020B0500000000000000" charset="0"/>
              </a:rPr>
              <a:t>gì</a:t>
            </a:r>
            <a:r>
              <a:rPr lang="en-US" sz="4000" dirty="0">
                <a:effectLst/>
                <a:latin typeface="Arial-Rounded" panose="020B0500000000000000" charset="0"/>
                <a:ea typeface="Arial-Rounded" panose="020B0500000000000000" charset="0"/>
                <a:cs typeface="Arial-Rounded" panose="020B0500000000000000" charset="0"/>
              </a:rPr>
              <a:t>?</a:t>
            </a:r>
            <a:endParaRPr lang="it-IT" sz="4000" dirty="0">
              <a:latin typeface="HP-211" panose="02000800000000000000" pitchFamily="2" charset="0"/>
              <a:ea typeface="Times New Roman" panose="02020603050405020304" pitchFamily="18" charset="0"/>
            </a:endParaRPr>
          </a:p>
        </p:txBody>
      </p:sp>
      <p:sp>
        <p:nvSpPr>
          <p:cNvPr id="5" name="TextBox 4">
            <a:extLst>
              <a:ext uri="{FF2B5EF4-FFF2-40B4-BE49-F238E27FC236}">
                <a16:creationId xmlns:a16="http://schemas.microsoft.com/office/drawing/2014/main" id="{7424659B-75E5-4023-9B44-D2D06BD2EBF4}"/>
              </a:ext>
            </a:extLst>
          </p:cNvPr>
          <p:cNvSpPr txBox="1"/>
          <p:nvPr/>
        </p:nvSpPr>
        <p:spPr>
          <a:xfrm>
            <a:off x="1803918" y="5528369"/>
            <a:ext cx="10007082" cy="707886"/>
          </a:xfrm>
          <a:prstGeom prst="rect">
            <a:avLst/>
          </a:prstGeom>
          <a:solidFill>
            <a:srgbClr val="FFCCFF"/>
          </a:solidFill>
        </p:spPr>
        <p:txBody>
          <a:bodyPr wrap="square">
            <a:spAutoFit/>
          </a:bodyPr>
          <a:lstStyle/>
          <a:p>
            <a:pPr marL="0" marR="0">
              <a:spcBef>
                <a:spcPts val="0"/>
              </a:spcBef>
              <a:spcAft>
                <a:spcPts val="0"/>
              </a:spcAft>
            </a:pPr>
            <a:r>
              <a:rPr lang="en-US" sz="4000" dirty="0" err="1">
                <a:effectLst/>
                <a:latin typeface="Arial-Rounded" panose="020B0500000000000000" charset="0"/>
                <a:ea typeface="Arial-Rounded" panose="020B0500000000000000" charset="0"/>
                <a:cs typeface="Arial-Rounded" panose="020B0500000000000000" charset="0"/>
              </a:rPr>
              <a:t>Những</a:t>
            </a:r>
            <a:r>
              <a:rPr lang="en-US" sz="4000" dirty="0">
                <a:effectLst/>
                <a:latin typeface="Arial-Rounded" panose="020B0500000000000000" charset="0"/>
                <a:ea typeface="Arial-Rounded" panose="020B0500000000000000" charset="0"/>
                <a:cs typeface="Arial-Rounded" panose="020B0500000000000000" charset="0"/>
              </a:rPr>
              <a:t> ai </a:t>
            </a:r>
            <a:r>
              <a:rPr lang="en-US" sz="4000" dirty="0" err="1">
                <a:effectLst/>
                <a:latin typeface="Arial-Rounded" panose="020B0500000000000000" charset="0"/>
                <a:ea typeface="Arial-Rounded" panose="020B0500000000000000" charset="0"/>
                <a:cs typeface="Arial-Rounded" panose="020B0500000000000000" charset="0"/>
              </a:rPr>
              <a:t>vui</a:t>
            </a:r>
            <a:r>
              <a:rPr lang="en-US" sz="4000" dirty="0">
                <a:effectLst/>
                <a:latin typeface="Arial-Rounded" panose="020B0500000000000000" charset="0"/>
                <a:ea typeface="Arial-Rounded" panose="020B0500000000000000" charset="0"/>
                <a:cs typeface="Arial-Rounded" panose="020B0500000000000000" charset="0"/>
              </a:rPr>
              <a:t> </a:t>
            </a:r>
            <a:r>
              <a:rPr lang="en-US" sz="4000" dirty="0" err="1">
                <a:effectLst/>
                <a:latin typeface="Arial-Rounded" panose="020B0500000000000000" charset="0"/>
                <a:ea typeface="Arial-Rounded" panose="020B0500000000000000" charset="0"/>
                <a:cs typeface="Arial-Rounded" panose="020B0500000000000000" charset="0"/>
              </a:rPr>
              <a:t>nắm</a:t>
            </a:r>
            <a:r>
              <a:rPr lang="en-US" sz="4000" dirty="0">
                <a:effectLst/>
                <a:latin typeface="Arial-Rounded" panose="020B0500000000000000" charset="0"/>
                <a:ea typeface="Arial-Rounded" panose="020B0500000000000000" charset="0"/>
                <a:cs typeface="Arial-Rounded" panose="020B0500000000000000" charset="0"/>
              </a:rPr>
              <a:t> </a:t>
            </a:r>
            <a:r>
              <a:rPr lang="en-US" sz="4000" dirty="0" err="1">
                <a:effectLst/>
                <a:latin typeface="Arial-Rounded" panose="020B0500000000000000" charset="0"/>
                <a:ea typeface="Arial-Rounded" panose="020B0500000000000000" charset="0"/>
                <a:cs typeface="Arial-Rounded" panose="020B0500000000000000" charset="0"/>
              </a:rPr>
              <a:t>tay</a:t>
            </a:r>
            <a:r>
              <a:rPr lang="en-US" sz="4000" dirty="0">
                <a:effectLst/>
                <a:latin typeface="Arial-Rounded" panose="020B0500000000000000" charset="0"/>
                <a:ea typeface="Arial-Rounded" panose="020B0500000000000000" charset="0"/>
                <a:cs typeface="Arial-Rounded" panose="020B0500000000000000" charset="0"/>
              </a:rPr>
              <a:t> </a:t>
            </a:r>
            <a:r>
              <a:rPr lang="en-US" sz="4000" dirty="0" err="1">
                <a:effectLst/>
                <a:latin typeface="Arial-Rounded" panose="020B0500000000000000" charset="0"/>
                <a:ea typeface="Arial-Rounded" panose="020B0500000000000000" charset="0"/>
                <a:cs typeface="Arial-Rounded" panose="020B0500000000000000" charset="0"/>
              </a:rPr>
              <a:t>nhau</a:t>
            </a:r>
            <a:r>
              <a:rPr lang="en-US" sz="4000" dirty="0">
                <a:effectLst/>
                <a:latin typeface="Arial-Rounded" panose="020B0500000000000000" charset="0"/>
                <a:ea typeface="Arial-Rounded" panose="020B0500000000000000" charset="0"/>
                <a:cs typeface="Arial-Rounded" panose="020B0500000000000000" charset="0"/>
              </a:rPr>
              <a:t> </a:t>
            </a:r>
            <a:r>
              <a:rPr lang="en-US" sz="4000" dirty="0" err="1">
                <a:effectLst/>
                <a:latin typeface="Arial-Rounded" panose="020B0500000000000000" charset="0"/>
                <a:ea typeface="Arial-Rounded" panose="020B0500000000000000" charset="0"/>
                <a:cs typeface="Arial-Rounded" panose="020B0500000000000000" charset="0"/>
              </a:rPr>
              <a:t>chơi</a:t>
            </a:r>
            <a:r>
              <a:rPr lang="en-US" sz="4000" dirty="0">
                <a:effectLst/>
                <a:latin typeface="Arial-Rounded" panose="020B0500000000000000" charset="0"/>
                <a:ea typeface="Arial-Rounded" panose="020B0500000000000000" charset="0"/>
                <a:cs typeface="Arial-Rounded" panose="020B0500000000000000" charset="0"/>
              </a:rPr>
              <a:t> </a:t>
            </a:r>
            <a:r>
              <a:rPr lang="en-US" sz="4000" dirty="0" err="1">
                <a:effectLst/>
                <a:latin typeface="Arial-Rounded" panose="020B0500000000000000" charset="0"/>
                <a:ea typeface="Arial-Rounded" panose="020B0500000000000000" charset="0"/>
                <a:cs typeface="Arial-Rounded" panose="020B0500000000000000" charset="0"/>
              </a:rPr>
              <a:t>múa</a:t>
            </a:r>
            <a:r>
              <a:rPr lang="en-US" sz="4000" dirty="0">
                <a:effectLst/>
                <a:latin typeface="Arial-Rounded" panose="020B0500000000000000" charset="0"/>
                <a:ea typeface="Arial-Rounded" panose="020B0500000000000000" charset="0"/>
                <a:cs typeface="Arial-Rounded" panose="020B0500000000000000" charset="0"/>
              </a:rPr>
              <a:t> </a:t>
            </a:r>
            <a:r>
              <a:rPr lang="en-US" sz="4000" dirty="0" err="1">
                <a:effectLst/>
                <a:latin typeface="Arial-Rounded" panose="020B0500000000000000" charset="0"/>
                <a:ea typeface="Arial-Rounded" panose="020B0500000000000000" charset="0"/>
                <a:cs typeface="Arial-Rounded" panose="020B0500000000000000" charset="0"/>
              </a:rPr>
              <a:t>sạp</a:t>
            </a:r>
            <a:r>
              <a:rPr lang="en-US" sz="4000" dirty="0">
                <a:effectLst/>
                <a:latin typeface="Arial-Rounded" panose="020B0500000000000000" charset="0"/>
                <a:ea typeface="Arial-Rounded" panose="020B0500000000000000" charset="0"/>
                <a:cs typeface="Arial-Rounded" panose="020B0500000000000000" charset="0"/>
              </a:rPr>
              <a:t>?</a:t>
            </a:r>
            <a:endParaRPr lang="it-IT" sz="4000" dirty="0">
              <a:latin typeface="HP-211" panose="02000800000000000000" pitchFamily="2" charset="0"/>
              <a:ea typeface="Times New Roman" panose="02020603050405020304" pitchFamily="18" charset="0"/>
            </a:endParaRPr>
          </a:p>
        </p:txBody>
      </p:sp>
    </p:spTree>
    <p:extLst>
      <p:ext uri="{BB962C8B-B14F-4D97-AF65-F5344CB8AC3E}">
        <p14:creationId xmlns:p14="http://schemas.microsoft.com/office/powerpoint/2010/main" val="3746829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F896A4-860F-4F1A-AF11-EFA866BA3645}"/>
              </a:ext>
            </a:extLst>
          </p:cNvPr>
          <p:cNvSpPr txBox="1"/>
          <p:nvPr/>
        </p:nvSpPr>
        <p:spPr>
          <a:xfrm>
            <a:off x="838200" y="76200"/>
            <a:ext cx="10668000" cy="4031873"/>
          </a:xfrm>
          <a:prstGeom prst="rect">
            <a:avLst/>
          </a:prstGeom>
          <a:noFill/>
        </p:spPr>
        <p:txBody>
          <a:bodyPr wrap="square">
            <a:spAutoFit/>
          </a:bodyPr>
          <a:lstStyle/>
          <a:p>
            <a:pPr marL="0" marR="0" algn="ctr">
              <a:spcBef>
                <a:spcPts val="0"/>
              </a:spcBef>
              <a:spcAft>
                <a:spcPts val="0"/>
              </a:spcAft>
            </a:pPr>
            <a:r>
              <a:rPr lang="it-IT" sz="5200" dirty="0">
                <a:latin typeface="HP-211" panose="02000800000000000000" pitchFamily="2" charset="0"/>
                <a:ea typeface="Times New Roman" panose="02020603050405020304" pitchFamily="18" charset="0"/>
              </a:rPr>
              <a:t>Đề 2</a:t>
            </a:r>
          </a:p>
          <a:p>
            <a:pPr marL="0" marR="0">
              <a:spcBef>
                <a:spcPts val="0"/>
              </a:spcBef>
              <a:spcAft>
                <a:spcPts val="0"/>
              </a:spcAft>
            </a:pPr>
            <a:r>
              <a:rPr lang="en-US" sz="5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ua</a:t>
            </a:r>
            <a:r>
              <a:rPr lang="en-US" sz="5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5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en</a:t>
            </a:r>
            <a:r>
              <a:rPr lang="en-US" sz="5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5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eo</a:t>
            </a:r>
            <a:r>
              <a:rPr lang="en-US" sz="5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5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ăm</a:t>
            </a:r>
            <a:r>
              <a:rPr lang="en-US" sz="5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5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ây</a:t>
            </a:r>
            <a:r>
              <a:rPr lang="en-US" sz="5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5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ai</a:t>
            </a:r>
            <a:r>
              <a:rPr lang="en-US" sz="5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5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êt</a:t>
            </a:r>
            <a:endParaRPr lang="en-US" sz="5200" dirty="0">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endParaRPr>
          </a:p>
          <a:p>
            <a:pPr marR="0">
              <a:spcBef>
                <a:spcPts val="0"/>
              </a:spcBef>
              <a:spcAft>
                <a:spcPts val="0"/>
              </a:spcAft>
            </a:pPr>
            <a:r>
              <a:rPr lang="en-US" sz="4800" dirty="0" err="1">
                <a:solidFill>
                  <a:srgbClr val="0000FF"/>
                </a:solidFill>
                <a:latin typeface="Arial-Rounded" panose="020B0500000000000000" charset="0"/>
                <a:ea typeface="Arial-Rounded" panose="020B0500000000000000" charset="0"/>
                <a:cs typeface="Arial-Rounded" panose="020B0500000000000000" charset="0"/>
              </a:rPr>
              <a:t>c</a:t>
            </a:r>
            <a:r>
              <a:rPr lang="en-US" sz="4800" dirty="0" err="1">
                <a:solidFill>
                  <a:srgbClr val="0000FF"/>
                </a:solidFill>
                <a:effectLst/>
                <a:latin typeface="Arial-Rounded" panose="020B0500000000000000" charset="0"/>
                <a:ea typeface="Arial-Rounded" panose="020B0500000000000000" charset="0"/>
                <a:cs typeface="Arial-Rounded" panose="020B0500000000000000" charset="0"/>
              </a:rPr>
              <a:t>ột</a:t>
            </a:r>
            <a:r>
              <a:rPr lang="en-US" sz="4800" dirty="0">
                <a:solidFill>
                  <a:srgbClr val="0000FF"/>
                </a:solidFill>
                <a:effectLst/>
                <a:latin typeface="Arial-Rounded" panose="020B0500000000000000" charset="0"/>
                <a:ea typeface="Arial-Rounded" panose="020B0500000000000000" charset="0"/>
                <a:cs typeface="Arial-Rounded" panose="020B0500000000000000" charset="0"/>
              </a:rPr>
              <a:t> </a:t>
            </a:r>
            <a:r>
              <a:rPr lang="en-US" sz="4800" dirty="0" err="1">
                <a:solidFill>
                  <a:srgbClr val="0000FF"/>
                </a:solidFill>
                <a:effectLst/>
                <a:latin typeface="Arial-Rounded" panose="020B0500000000000000" charset="0"/>
                <a:ea typeface="Arial-Rounded" panose="020B0500000000000000" charset="0"/>
                <a:cs typeface="Arial-Rounded" panose="020B0500000000000000" charset="0"/>
              </a:rPr>
              <a:t>cờ</a:t>
            </a:r>
            <a:r>
              <a:rPr lang="en-US" sz="4800" dirty="0">
                <a:solidFill>
                  <a:srgbClr val="0000FF"/>
                </a:solidFill>
                <a:effectLst/>
                <a:latin typeface="Arial-Rounded" panose="020B0500000000000000" charset="0"/>
                <a:ea typeface="Arial-Rounded" panose="020B0500000000000000" charset="0"/>
                <a:cs typeface="Arial-Rounded" panose="020B0500000000000000" charset="0"/>
              </a:rPr>
              <a:t>, </a:t>
            </a:r>
            <a:r>
              <a:rPr lang="en-US" sz="4800" dirty="0" err="1">
                <a:solidFill>
                  <a:srgbClr val="0000FF"/>
                </a:solidFill>
                <a:effectLst/>
                <a:latin typeface="Arial-Rounded" panose="020B0500000000000000" charset="0"/>
                <a:ea typeface="Arial-Rounded" panose="020B0500000000000000" charset="0"/>
                <a:cs typeface="Arial-Rounded" panose="020B0500000000000000" charset="0"/>
              </a:rPr>
              <a:t>phút</a:t>
            </a:r>
            <a:r>
              <a:rPr lang="en-US" sz="4800" dirty="0">
                <a:solidFill>
                  <a:srgbClr val="0000FF"/>
                </a:solidFill>
                <a:effectLst/>
                <a:latin typeface="Arial-Rounded" panose="020B0500000000000000" charset="0"/>
                <a:ea typeface="Arial-Rounded" panose="020B0500000000000000" charset="0"/>
                <a:cs typeface="Arial-Rounded" panose="020B0500000000000000" charset="0"/>
              </a:rPr>
              <a:t> </a:t>
            </a:r>
            <a:r>
              <a:rPr lang="en-US" sz="4800" dirty="0" err="1">
                <a:solidFill>
                  <a:srgbClr val="0000FF"/>
                </a:solidFill>
                <a:effectLst/>
                <a:latin typeface="Arial-Rounded" panose="020B0500000000000000" charset="0"/>
                <a:ea typeface="Arial-Rounded" panose="020B0500000000000000" charset="0"/>
                <a:cs typeface="Arial-Rounded" panose="020B0500000000000000" charset="0"/>
              </a:rPr>
              <a:t>giây</a:t>
            </a:r>
            <a:r>
              <a:rPr lang="en-US" sz="4800" dirty="0">
                <a:solidFill>
                  <a:srgbClr val="0000FF"/>
                </a:solidFill>
                <a:effectLst/>
                <a:latin typeface="Arial-Rounded" panose="020B0500000000000000" charset="0"/>
                <a:ea typeface="Arial-Rounded" panose="020B0500000000000000" charset="0"/>
                <a:cs typeface="Arial-Rounded" panose="020B0500000000000000" charset="0"/>
              </a:rPr>
              <a:t>, </a:t>
            </a:r>
            <a:r>
              <a:rPr lang="en-US" sz="4800" dirty="0" err="1">
                <a:solidFill>
                  <a:srgbClr val="0000FF"/>
                </a:solidFill>
                <a:effectLst/>
                <a:latin typeface="Arial-Rounded" panose="020B0500000000000000" charset="0"/>
                <a:ea typeface="Arial-Rounded" panose="020B0500000000000000" charset="0"/>
                <a:cs typeface="Arial-Rounded" panose="020B0500000000000000" charset="0"/>
              </a:rPr>
              <a:t>bút</a:t>
            </a:r>
            <a:r>
              <a:rPr lang="en-US" sz="4800" dirty="0">
                <a:solidFill>
                  <a:srgbClr val="0000FF"/>
                </a:solidFill>
                <a:effectLst/>
                <a:latin typeface="Arial-Rounded" panose="020B0500000000000000" charset="0"/>
                <a:ea typeface="Arial-Rounded" panose="020B0500000000000000" charset="0"/>
                <a:cs typeface="Arial-Rounded" panose="020B0500000000000000" charset="0"/>
              </a:rPr>
              <a:t> </a:t>
            </a:r>
            <a:r>
              <a:rPr lang="en-US" sz="4800" dirty="0" err="1">
                <a:solidFill>
                  <a:srgbClr val="0000FF"/>
                </a:solidFill>
                <a:effectLst/>
                <a:latin typeface="Arial-Rounded" panose="020B0500000000000000" charset="0"/>
                <a:ea typeface="Arial-Rounded" panose="020B0500000000000000" charset="0"/>
                <a:cs typeface="Arial-Rounded" panose="020B0500000000000000" charset="0"/>
              </a:rPr>
              <a:t>mực</a:t>
            </a:r>
            <a:r>
              <a:rPr lang="en-US" sz="4800" dirty="0">
                <a:solidFill>
                  <a:srgbClr val="0000FF"/>
                </a:solidFill>
                <a:effectLst/>
                <a:latin typeface="Arial-Rounded" panose="020B0500000000000000" charset="0"/>
                <a:ea typeface="Arial-Rounded" panose="020B0500000000000000" charset="0"/>
                <a:cs typeface="Arial-Rounded" panose="020B0500000000000000" charset="0"/>
              </a:rPr>
              <a:t>, </a:t>
            </a:r>
            <a:r>
              <a:rPr lang="en-US" sz="4800" dirty="0" err="1">
                <a:solidFill>
                  <a:srgbClr val="0000FF"/>
                </a:solidFill>
                <a:effectLst/>
                <a:latin typeface="Arial-Rounded" panose="020B0500000000000000" charset="0"/>
                <a:ea typeface="Arial-Rounded" panose="020B0500000000000000" charset="0"/>
                <a:cs typeface="Arial-Rounded" panose="020B0500000000000000" charset="0"/>
              </a:rPr>
              <a:t>cáp</a:t>
            </a:r>
            <a:r>
              <a:rPr lang="en-US" sz="4800" dirty="0">
                <a:solidFill>
                  <a:srgbClr val="0000FF"/>
                </a:solidFill>
                <a:effectLst/>
                <a:latin typeface="Arial-Rounded" panose="020B0500000000000000" charset="0"/>
                <a:ea typeface="Arial-Rounded" panose="020B0500000000000000" charset="0"/>
                <a:cs typeface="Arial-Rounded" panose="020B0500000000000000" charset="0"/>
              </a:rPr>
              <a:t> </a:t>
            </a:r>
            <a:r>
              <a:rPr lang="en-US" sz="4800" dirty="0" err="1">
                <a:solidFill>
                  <a:srgbClr val="0000FF"/>
                </a:solidFill>
                <a:effectLst/>
                <a:latin typeface="Arial-Rounded" panose="020B0500000000000000" charset="0"/>
                <a:ea typeface="Arial-Rounded" panose="020B0500000000000000" charset="0"/>
                <a:cs typeface="Arial-Rounded" panose="020B0500000000000000" charset="0"/>
              </a:rPr>
              <a:t>treo</a:t>
            </a:r>
            <a:endParaRPr lang="en-US" sz="5200" dirty="0">
              <a:solidFill>
                <a:srgbClr val="0000FF"/>
              </a:solidFill>
              <a:effectLst/>
              <a:latin typeface="Arial-Rounded" panose="020B0500000000000000" pitchFamily="34" charset="0"/>
              <a:ea typeface="Arial-Rounded" panose="020B0500000000000000" pitchFamily="34" charset="0"/>
              <a:cs typeface="Arial-Rounded" panose="020B0500000000000000" pitchFamily="34" charset="0"/>
            </a:endParaRPr>
          </a:p>
          <a:p>
            <a:pPr>
              <a:tabLst>
                <a:tab pos="1962150" algn="l"/>
              </a:tabLst>
            </a:pPr>
            <a:r>
              <a:rPr lang="it-IT" sz="5200" dirty="0">
                <a:effectLst/>
                <a:latin typeface="HP-211" panose="02000800000000000000" pitchFamily="2" charset="0"/>
                <a:ea typeface="Times New Roman" panose="02020603050405020304" pitchFamily="18" charset="0"/>
              </a:rPr>
              <a:t>   </a:t>
            </a:r>
            <a:r>
              <a:rPr lang="en-US" sz="5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a:t>
            </a:r>
            <a:r>
              <a:rPr lang="en-US" sz="5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5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5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Gà</a:t>
            </a:r>
            <a:r>
              <a:rPr lang="en-US" sz="5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hay </a:t>
            </a:r>
            <a:r>
              <a:rPr lang="en-US" sz="5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5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bên</a:t>
            </a:r>
            <a:r>
              <a:rPr lang="en-US" sz="5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tay</a:t>
            </a:r>
            <a:r>
              <a:rPr lang="en-US" sz="5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r>
              <a:rPr lang="en-US" sz="5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5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gặp</a:t>
            </a:r>
            <a:r>
              <a:rPr lang="en-US" sz="5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ai, </a:t>
            </a:r>
            <a:r>
              <a:rPr lang="en-US" sz="5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Gà</a:t>
            </a:r>
            <a:r>
              <a:rPr lang="en-US" sz="5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cũng</a:t>
            </a:r>
            <a:r>
              <a:rPr lang="en-US" sz="5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cúi</a:t>
            </a:r>
            <a:r>
              <a:rPr lang="en-US" sz="5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chào</a:t>
            </a:r>
            <a:r>
              <a:rPr lang="en-US" sz="5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5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2D653F55-934A-49DD-B92F-D98E4CBD7D01}"/>
              </a:ext>
            </a:extLst>
          </p:cNvPr>
          <p:cNvSpPr txBox="1"/>
          <p:nvPr/>
        </p:nvSpPr>
        <p:spPr>
          <a:xfrm>
            <a:off x="381000" y="4495800"/>
            <a:ext cx="10896600" cy="707886"/>
          </a:xfrm>
          <a:prstGeom prst="rect">
            <a:avLst/>
          </a:prstGeom>
          <a:solidFill>
            <a:srgbClr val="FFCCFF"/>
          </a:solidFill>
        </p:spPr>
        <p:txBody>
          <a:bodyPr wrap="square">
            <a:spAutoFit/>
          </a:bodyPr>
          <a:lstStyle/>
          <a:p>
            <a:pPr marL="0" marR="0" algn="ctr">
              <a:spcBef>
                <a:spcPts val="0"/>
              </a:spcBef>
              <a:spcAft>
                <a:spcPts val="0"/>
              </a:spcAft>
            </a:pPr>
            <a:r>
              <a:rPr lang="it-IT" sz="4000" dirty="0">
                <a:latin typeface="Arial-Rounded" panose="020B0500000000000000" pitchFamily="34" charset="0"/>
                <a:ea typeface="Arial-Rounded" panose="020B0500000000000000" pitchFamily="34" charset="0"/>
                <a:cs typeface="Arial-Rounded" panose="020B0500000000000000" pitchFamily="34" charset="0"/>
              </a:rPr>
              <a:t>Khi đi học, Gà đi bên tay nào?</a:t>
            </a:r>
            <a:endParaRPr lang="it-IT" sz="4000" dirty="0">
              <a:latin typeface="HP-211" panose="02000800000000000000" pitchFamily="2" charset="0"/>
              <a:ea typeface="Times New Roman" panose="02020603050405020304" pitchFamily="18" charset="0"/>
            </a:endParaRPr>
          </a:p>
        </p:txBody>
      </p:sp>
      <p:sp>
        <p:nvSpPr>
          <p:cNvPr id="6" name="TextBox 5">
            <a:extLst>
              <a:ext uri="{FF2B5EF4-FFF2-40B4-BE49-F238E27FC236}">
                <a16:creationId xmlns:a16="http://schemas.microsoft.com/office/drawing/2014/main" id="{5FD16D53-4DBB-42E8-B3ED-371E7F4FC890}"/>
              </a:ext>
            </a:extLst>
          </p:cNvPr>
          <p:cNvSpPr txBox="1"/>
          <p:nvPr/>
        </p:nvSpPr>
        <p:spPr>
          <a:xfrm>
            <a:off x="362339" y="5290438"/>
            <a:ext cx="10896600" cy="707886"/>
          </a:xfrm>
          <a:prstGeom prst="rect">
            <a:avLst/>
          </a:prstGeom>
          <a:solidFill>
            <a:srgbClr val="FFCCFF"/>
          </a:solidFill>
        </p:spPr>
        <p:txBody>
          <a:bodyPr wrap="square">
            <a:spAutoFit/>
          </a:bodyPr>
          <a:lstStyle/>
          <a:p>
            <a:pPr marL="0" marR="0" algn="ctr">
              <a:spcBef>
                <a:spcPts val="0"/>
              </a:spcBef>
              <a:spcAft>
                <a:spcPts val="0"/>
              </a:spcAft>
            </a:pPr>
            <a:r>
              <a:rPr lang="it-IT" sz="4000" dirty="0">
                <a:latin typeface="Arial-Rounded" panose="020B0500000000000000" pitchFamily="34" charset="0"/>
                <a:ea typeface="Arial-Rounded" panose="020B0500000000000000" pitchFamily="34" charset="0"/>
                <a:cs typeface="Arial-Rounded" panose="020B0500000000000000" pitchFamily="34" charset="0"/>
              </a:rPr>
              <a:t>Khi gặp mọi người, Gà làm gì?</a:t>
            </a:r>
            <a:endParaRPr lang="it-IT" sz="4000" dirty="0">
              <a:latin typeface="HP-211" panose="02000800000000000000" pitchFamily="2" charset="0"/>
              <a:ea typeface="Times New Roman" panose="02020603050405020304" pitchFamily="18" charset="0"/>
            </a:endParaRPr>
          </a:p>
        </p:txBody>
      </p:sp>
    </p:spTree>
    <p:extLst>
      <p:ext uri="{BB962C8B-B14F-4D97-AF65-F5344CB8AC3E}">
        <p14:creationId xmlns:p14="http://schemas.microsoft.com/office/powerpoint/2010/main" val="125828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86C8BF-8607-40C4-9BDD-43C39F1AAF06}"/>
              </a:ext>
            </a:extLst>
          </p:cNvPr>
          <p:cNvSpPr txBox="1"/>
          <p:nvPr/>
        </p:nvSpPr>
        <p:spPr>
          <a:xfrm>
            <a:off x="609600" y="152400"/>
            <a:ext cx="11201400" cy="4278094"/>
          </a:xfrm>
          <a:prstGeom prst="rect">
            <a:avLst/>
          </a:prstGeom>
          <a:noFill/>
        </p:spPr>
        <p:txBody>
          <a:bodyPr wrap="square">
            <a:spAutoFit/>
          </a:bodyPr>
          <a:lstStyle/>
          <a:p>
            <a:pPr algn="ctr">
              <a:spcAft>
                <a:spcPts val="800"/>
              </a:spcAft>
            </a:pPr>
            <a:r>
              <a:rPr lang="it-IT" sz="3600" dirty="0">
                <a:latin typeface="HP-211" panose="02000800000000000000" pitchFamily="2" charset="0"/>
                <a:ea typeface="Times New Roman" panose="02020603050405020304" pitchFamily="18" charset="0"/>
              </a:rPr>
              <a:t>Đề 3</a:t>
            </a:r>
          </a:p>
          <a:p>
            <a:pPr>
              <a:spcAft>
                <a:spcPts val="800"/>
              </a:spcAft>
            </a:pPr>
            <a:r>
              <a:rPr lang="en-US" sz="5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ăn</a:t>
            </a:r>
            <a:r>
              <a:rPr lang="en-US" sz="5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em</a:t>
            </a:r>
            <a:r>
              <a:rPr lang="en-US" sz="5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iu</a:t>
            </a:r>
            <a:r>
              <a:rPr lang="en-US" sz="5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ao</a:t>
            </a:r>
            <a:r>
              <a:rPr lang="en-US" sz="5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ây</a:t>
            </a:r>
            <a:r>
              <a:rPr lang="en-US" sz="5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êt</a:t>
            </a:r>
            <a:r>
              <a:rPr lang="en-US" sz="5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ưc</a:t>
            </a:r>
            <a:endParaRPr lang="en-US" sz="5400" dirty="0">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endParaRPr>
          </a:p>
          <a:p>
            <a:pPr marR="0">
              <a:spcBef>
                <a:spcPts val="0"/>
              </a:spcBef>
              <a:spcAft>
                <a:spcPts val="800"/>
              </a:spcAft>
            </a:pPr>
            <a:r>
              <a:rPr lang="en-US" sz="54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sắp</a:t>
            </a:r>
            <a:r>
              <a:rPr lang="en-US" sz="5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đặt</a:t>
            </a:r>
            <a:r>
              <a:rPr lang="en-US" sz="5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mập</a:t>
            </a:r>
            <a:r>
              <a:rPr lang="en-US" sz="5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mạp</a:t>
            </a:r>
            <a:r>
              <a:rPr lang="en-US" sz="5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tấp</a:t>
            </a:r>
            <a:r>
              <a:rPr lang="en-US" sz="5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nập,ngăn</a:t>
            </a:r>
            <a:r>
              <a:rPr lang="en-US" sz="5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nắp</a:t>
            </a:r>
            <a:endParaRPr lang="en-US" sz="5400" dirty="0">
              <a:solidFill>
                <a:srgbClr val="0000FF"/>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spcBef>
                <a:spcPts val="0"/>
              </a:spcBef>
              <a:spcAft>
                <a:spcPts val="800"/>
              </a:spcAft>
              <a:tabLst>
                <a:tab pos="1962150" algn="l"/>
              </a:tabLst>
            </a:pPr>
            <a:r>
              <a:rPr lang="it-IT" sz="54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Tất c</a:t>
            </a:r>
            <a:r>
              <a:rPr lang="it-IT"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ả các bạn ở tổ em đều thi đua học tập thật tốt.</a:t>
            </a:r>
            <a:endParaRPr lang="en-US" sz="54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5399128F-D410-43A2-8E4B-BF9A02CC3E06}"/>
              </a:ext>
            </a:extLst>
          </p:cNvPr>
          <p:cNvSpPr txBox="1"/>
          <p:nvPr/>
        </p:nvSpPr>
        <p:spPr>
          <a:xfrm>
            <a:off x="1741714" y="4458486"/>
            <a:ext cx="9067800" cy="707886"/>
          </a:xfrm>
          <a:prstGeom prst="rect">
            <a:avLst/>
          </a:prstGeom>
          <a:solidFill>
            <a:srgbClr val="FFCCFF"/>
          </a:solidFill>
        </p:spPr>
        <p:txBody>
          <a:bodyPr wrap="square">
            <a:spAutoFit/>
          </a:bodyPr>
          <a:lstStyle/>
          <a:p>
            <a:r>
              <a:rPr lang="it-IT" sz="4000" dirty="0">
                <a:latin typeface="Arial-Rounded" panose="020B0500000000000000" pitchFamily="34" charset="0"/>
                <a:ea typeface="Arial-Rounded" panose="020B0500000000000000" pitchFamily="34" charset="0"/>
                <a:cs typeface="Arial-Rounded" panose="020B0500000000000000" pitchFamily="34" charset="0"/>
              </a:rPr>
              <a:t>Các bạn t</a:t>
            </a:r>
            <a:r>
              <a:rPr lang="it-IT" sz="4000" dirty="0">
                <a:effectLst/>
                <a:latin typeface="Arial-Rounded" panose="020B0500000000000000" pitchFamily="34" charset="0"/>
                <a:ea typeface="Arial-Rounded" panose="020B0500000000000000" pitchFamily="34" charset="0"/>
                <a:cs typeface="Arial-Rounded" panose="020B0500000000000000" pitchFamily="34" charset="0"/>
              </a:rPr>
              <a:t>ổ em thi đua làm gì?</a:t>
            </a:r>
            <a:endParaRPr lang="it-IT" sz="4000" dirty="0">
              <a:latin typeface="HP-211" panose="02000800000000000000" pitchFamily="2" charset="0"/>
              <a:ea typeface="Times New Roman" panose="02020603050405020304" pitchFamily="18" charset="0"/>
            </a:endParaRPr>
          </a:p>
        </p:txBody>
      </p:sp>
      <p:sp>
        <p:nvSpPr>
          <p:cNvPr id="4" name="TextBox 3">
            <a:extLst>
              <a:ext uri="{FF2B5EF4-FFF2-40B4-BE49-F238E27FC236}">
                <a16:creationId xmlns:a16="http://schemas.microsoft.com/office/drawing/2014/main" id="{A81EA592-4C35-4261-9960-63A0BFF85B82}"/>
              </a:ext>
            </a:extLst>
          </p:cNvPr>
          <p:cNvSpPr txBox="1"/>
          <p:nvPr/>
        </p:nvSpPr>
        <p:spPr>
          <a:xfrm>
            <a:off x="1752600" y="5296686"/>
            <a:ext cx="9067800" cy="707886"/>
          </a:xfrm>
          <a:prstGeom prst="rect">
            <a:avLst/>
          </a:prstGeom>
          <a:solidFill>
            <a:srgbClr val="FFCCFF"/>
          </a:solidFill>
        </p:spPr>
        <p:txBody>
          <a:bodyPr wrap="square">
            <a:spAutoFit/>
          </a:bodyPr>
          <a:lstStyle/>
          <a:p>
            <a:r>
              <a:rPr lang="it-IT" sz="4000" dirty="0">
                <a:latin typeface="Arial-Rounded" panose="020B0500000000000000" pitchFamily="34" charset="0"/>
                <a:ea typeface="Arial-Rounded" panose="020B0500000000000000" pitchFamily="34" charset="0"/>
                <a:cs typeface="Arial-Rounded" panose="020B0500000000000000" pitchFamily="34" charset="0"/>
              </a:rPr>
              <a:t>Những ai </a:t>
            </a:r>
            <a:r>
              <a:rPr lang="it-IT" sz="4000" dirty="0">
                <a:effectLst/>
                <a:latin typeface="Arial-Rounded" panose="020B0500000000000000" pitchFamily="34" charset="0"/>
                <a:ea typeface="Arial-Rounded" panose="020B0500000000000000" pitchFamily="34" charset="0"/>
                <a:cs typeface="Arial-Rounded" panose="020B0500000000000000" pitchFamily="34" charset="0"/>
              </a:rPr>
              <a:t>thi đua </a:t>
            </a:r>
            <a:r>
              <a:rPr lang="it-IT" sz="4000" dirty="0">
                <a:latin typeface="Arial-Rounded" panose="020B0500000000000000" pitchFamily="34" charset="0"/>
                <a:ea typeface="Arial-Rounded" panose="020B0500000000000000" pitchFamily="34" charset="0"/>
                <a:cs typeface="Arial-Rounded" panose="020B0500000000000000" pitchFamily="34" charset="0"/>
              </a:rPr>
              <a:t>học tập thật tốt</a:t>
            </a:r>
            <a:r>
              <a:rPr lang="it-IT" sz="4000" dirty="0">
                <a:effectLst/>
                <a:latin typeface="Arial-Rounded" panose="020B0500000000000000" pitchFamily="34" charset="0"/>
                <a:ea typeface="Arial-Rounded" panose="020B0500000000000000" pitchFamily="34" charset="0"/>
                <a:cs typeface="Arial-Rounded" panose="020B0500000000000000" pitchFamily="34" charset="0"/>
              </a:rPr>
              <a:t> ?</a:t>
            </a:r>
            <a:endParaRPr lang="it-IT" sz="4000" dirty="0">
              <a:latin typeface="HP-211" panose="02000800000000000000" pitchFamily="2" charset="0"/>
              <a:ea typeface="Times New Roman" panose="02020603050405020304" pitchFamily="18" charset="0"/>
            </a:endParaRPr>
          </a:p>
        </p:txBody>
      </p:sp>
    </p:spTree>
    <p:extLst>
      <p:ext uri="{BB962C8B-B14F-4D97-AF65-F5344CB8AC3E}">
        <p14:creationId xmlns:p14="http://schemas.microsoft.com/office/powerpoint/2010/main" val="1592738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3B80DC-38B3-47FC-8BE9-82D462CC2401}"/>
              </a:ext>
            </a:extLst>
          </p:cNvPr>
          <p:cNvSpPr txBox="1"/>
          <p:nvPr/>
        </p:nvSpPr>
        <p:spPr>
          <a:xfrm>
            <a:off x="381000" y="152400"/>
            <a:ext cx="11277600" cy="5262979"/>
          </a:xfrm>
          <a:prstGeom prst="rect">
            <a:avLst/>
          </a:prstGeom>
          <a:noFill/>
        </p:spPr>
        <p:txBody>
          <a:bodyPr wrap="square">
            <a:spAutoFit/>
          </a:bodyPr>
          <a:lstStyle/>
          <a:p>
            <a:pPr marL="0" marR="0" algn="ctr">
              <a:spcBef>
                <a:spcPts val="0"/>
              </a:spcBef>
              <a:spcAft>
                <a:spcPts val="0"/>
              </a:spcAft>
            </a:pPr>
            <a:r>
              <a:rPr lang="en-US" sz="6000" u="sng" dirty="0" err="1">
                <a:latin typeface="Arial-Rounded" panose="020B0500000000000000" charset="0"/>
                <a:ea typeface="Arial-Rounded" panose="020B0500000000000000" charset="0"/>
                <a:cs typeface="Arial-Rounded" panose="020B0500000000000000" charset="0"/>
              </a:rPr>
              <a:t>Đề</a:t>
            </a:r>
            <a:r>
              <a:rPr lang="en-US" sz="6000" u="sng" dirty="0">
                <a:latin typeface="Arial-Rounded" panose="020B0500000000000000" charset="0"/>
                <a:ea typeface="Arial-Rounded" panose="020B0500000000000000" charset="0"/>
                <a:cs typeface="Arial-Rounded" panose="020B0500000000000000" charset="0"/>
              </a:rPr>
              <a:t> 4</a:t>
            </a:r>
            <a:r>
              <a:rPr lang="en-US" sz="6000" dirty="0">
                <a:latin typeface="Arial-Rounded" panose="020B0500000000000000" charset="0"/>
                <a:ea typeface="Arial-Rounded" panose="020B0500000000000000" charset="0"/>
                <a:cs typeface="Arial-Rounded" panose="020B0500000000000000" charset="0"/>
              </a:rPr>
              <a:t>:</a:t>
            </a:r>
            <a:r>
              <a:rPr lang="en-US" sz="6000" dirty="0">
                <a:latin typeface="AvantGarde" panose="00000400000000000000" pitchFamily="2" charset="0"/>
                <a:ea typeface="AvantGarde" panose="00000400000000000000" pitchFamily="2" charset="0"/>
                <a:cs typeface="AvantGarde" panose="00000400000000000000" pitchFamily="2" charset="0"/>
              </a:rPr>
              <a:t> </a:t>
            </a:r>
          </a:p>
          <a:p>
            <a:pPr marL="0" marR="0">
              <a:spcBef>
                <a:spcPts val="0"/>
              </a:spcBef>
              <a:spcAft>
                <a:spcPts val="0"/>
              </a:spcAft>
            </a:pPr>
            <a:r>
              <a:rPr lang="en-US" sz="5400" dirty="0">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ot</a:t>
            </a:r>
            <a:r>
              <a:rPr lang="en-US" sz="5400" dirty="0">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ăp</a:t>
            </a:r>
            <a:r>
              <a:rPr lang="en-US" sz="5400" dirty="0">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ư</a:t>
            </a:r>
            <a:r>
              <a:rPr lang="en-US" sz="5400" dirty="0" err="1">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rPr>
              <a:t>u</a:t>
            </a:r>
            <a:r>
              <a:rPr lang="en-US" sz="5400" dirty="0">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rPr>
              <a:t>êm</a:t>
            </a:r>
            <a:r>
              <a:rPr lang="en-US" sz="5400" dirty="0">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rPr>
              <a:t>ia</a:t>
            </a:r>
            <a:r>
              <a:rPr lang="en-US" sz="5400" dirty="0">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rPr>
              <a:t>ây</a:t>
            </a:r>
            <a:r>
              <a:rPr lang="en-US" sz="5400" dirty="0">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5400" dirty="0">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rPr>
              <a:t>ôt</a:t>
            </a:r>
            <a:r>
              <a:rPr lang="en-US" sz="5400" dirty="0">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rPr>
              <a:t>. </a:t>
            </a:r>
          </a:p>
          <a:p>
            <a:pPr marL="0" marR="0">
              <a:spcBef>
                <a:spcPts val="0"/>
              </a:spcBef>
              <a:spcAft>
                <a:spcPts val="0"/>
              </a:spcAft>
            </a:pPr>
            <a:r>
              <a:rPr lang="en-US" sz="54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gặp</a:t>
            </a:r>
            <a:r>
              <a:rPr lang="en-US" sz="5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nhau</a:t>
            </a:r>
            <a:r>
              <a:rPr lang="en-US" sz="5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ẩn</a:t>
            </a:r>
            <a:r>
              <a:rPr lang="en-US" sz="5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nấp</a:t>
            </a:r>
            <a:r>
              <a:rPr lang="en-US" sz="5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bão</a:t>
            </a:r>
            <a:r>
              <a:rPr lang="en-US" sz="5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táp</a:t>
            </a:r>
            <a:r>
              <a:rPr lang="en-US" sz="5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đắp</a:t>
            </a:r>
            <a:r>
              <a:rPr lang="en-US" sz="5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đê</a:t>
            </a:r>
            <a:endParaRPr lang="en-US" sz="5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a:p>
            <a:pPr marL="0" marR="0">
              <a:spcBef>
                <a:spcPts val="0"/>
              </a:spcBef>
              <a:spcAft>
                <a:spcPts val="0"/>
              </a:spcAft>
            </a:pPr>
            <a:r>
              <a:rPr lang="en-US" sz="5400" dirty="0">
                <a:solidFill>
                  <a:srgbClr val="0070C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Hôm</a:t>
            </a:r>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nay </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chủ</a:t>
            </a:r>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nhật</a:t>
            </a:r>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dạy</a:t>
            </a:r>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Nam </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xe</a:t>
            </a:r>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đạp</a:t>
            </a:r>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0" marR="0">
              <a:spcBef>
                <a:spcPts val="0"/>
              </a:spcBef>
              <a:spcAft>
                <a:spcPts val="0"/>
              </a:spcAft>
            </a:pPr>
            <a:endParaRPr lang="en-US" sz="6000" dirty="0">
              <a:effectLst/>
              <a:latin typeface="HP-211" panose="020B0604020202020204" charset="0"/>
              <a:ea typeface="Arial-Rounded" panose="020B0500000000000000" charset="0"/>
              <a:cs typeface="Arial-Rounded" panose="020B0500000000000000" charset="0"/>
            </a:endParaRPr>
          </a:p>
        </p:txBody>
      </p:sp>
      <p:sp>
        <p:nvSpPr>
          <p:cNvPr id="4" name="TextBox 3">
            <a:extLst>
              <a:ext uri="{FF2B5EF4-FFF2-40B4-BE49-F238E27FC236}">
                <a16:creationId xmlns:a16="http://schemas.microsoft.com/office/drawing/2014/main" id="{522ED8D6-0681-4E07-B035-162CF892A3C6}"/>
              </a:ext>
            </a:extLst>
          </p:cNvPr>
          <p:cNvSpPr txBox="1"/>
          <p:nvPr/>
        </p:nvSpPr>
        <p:spPr>
          <a:xfrm>
            <a:off x="1066800" y="4733997"/>
            <a:ext cx="6477000" cy="707886"/>
          </a:xfrm>
          <a:prstGeom prst="rect">
            <a:avLst/>
          </a:prstGeom>
          <a:solidFill>
            <a:srgbClr val="FFCCFF"/>
          </a:solidFill>
        </p:spPr>
        <p:txBody>
          <a:bodyPr wrap="square">
            <a:spAutoFit/>
          </a:bodyPr>
          <a:lstStyle/>
          <a:p>
            <a:r>
              <a:rPr lang="en-US" sz="4000" dirty="0" err="1">
                <a:latin typeface="Arial-Rounded" panose="020B0500000000000000" pitchFamily="34" charset="0"/>
                <a:ea typeface="Arial-Rounded" panose="020B0500000000000000" pitchFamily="34" charset="0"/>
                <a:cs typeface="Arial-Rounded" panose="020B0500000000000000" pitchFamily="34" charset="0"/>
              </a:rPr>
              <a:t>Hôm</a:t>
            </a:r>
            <a:r>
              <a:rPr lang="en-US" sz="4000" dirty="0">
                <a:latin typeface="Arial-Rounded" panose="020B0500000000000000" pitchFamily="34" charset="0"/>
                <a:ea typeface="Arial-Rounded" panose="020B0500000000000000" pitchFamily="34" charset="0"/>
                <a:cs typeface="Arial-Rounded" panose="020B0500000000000000" pitchFamily="34" charset="0"/>
              </a:rPr>
              <a:t> nay </a:t>
            </a:r>
            <a:r>
              <a:rPr lang="en-US" sz="4000" dirty="0" err="1">
                <a:latin typeface="Arial-Rounded" panose="020B0500000000000000" pitchFamily="34" charset="0"/>
                <a:ea typeface="Arial-Rounded" panose="020B0500000000000000" pitchFamily="34" charset="0"/>
                <a:cs typeface="Arial-Rounded" panose="020B0500000000000000" pitchFamily="34" charset="0"/>
              </a:rPr>
              <a:t>là</a:t>
            </a:r>
            <a:r>
              <a:rPr lang="vi-VN" sz="4000" dirty="0">
                <a:latin typeface="Arial-Rounded" panose="020B0500000000000000" pitchFamily="34" charset="0"/>
                <a:ea typeface="Arial-Rounded" panose="020B0500000000000000" pitchFamily="34" charset="0"/>
                <a:cs typeface="Arial-Rounded" panose="020B0500000000000000" pitchFamily="34" charset="0"/>
              </a:rPr>
              <a:t> thứ mấy</a:t>
            </a:r>
            <a:r>
              <a:rPr lang="it-IT" sz="4000" dirty="0">
                <a:latin typeface="Arial-Rounded" panose="020B0500000000000000" pitchFamily="34" charset="0"/>
                <a:ea typeface="Arial-Rounded" panose="020B0500000000000000" pitchFamily="34" charset="0"/>
                <a:cs typeface="Arial-Rounded" panose="020B0500000000000000" pitchFamily="34" charset="0"/>
              </a:rPr>
              <a:t>?</a:t>
            </a:r>
            <a:endParaRPr lang="it-IT" sz="4000" dirty="0">
              <a:latin typeface="HP-211" panose="02000800000000000000" pitchFamily="2" charset="0"/>
              <a:ea typeface="Times New Roman" panose="02020603050405020304" pitchFamily="18" charset="0"/>
            </a:endParaRPr>
          </a:p>
        </p:txBody>
      </p:sp>
      <p:sp>
        <p:nvSpPr>
          <p:cNvPr id="5" name="TextBox 4">
            <a:extLst>
              <a:ext uri="{FF2B5EF4-FFF2-40B4-BE49-F238E27FC236}">
                <a16:creationId xmlns:a16="http://schemas.microsoft.com/office/drawing/2014/main" id="{90C6AD7A-BEA9-40C7-8F05-0C4D8262E66C}"/>
              </a:ext>
            </a:extLst>
          </p:cNvPr>
          <p:cNvSpPr txBox="1"/>
          <p:nvPr/>
        </p:nvSpPr>
        <p:spPr>
          <a:xfrm>
            <a:off x="1066800" y="5468387"/>
            <a:ext cx="6477000" cy="707886"/>
          </a:xfrm>
          <a:prstGeom prst="rect">
            <a:avLst/>
          </a:prstGeom>
          <a:solidFill>
            <a:srgbClr val="FFCCFF"/>
          </a:solidFill>
        </p:spPr>
        <p:txBody>
          <a:bodyPr wrap="square">
            <a:spAutoFit/>
          </a:bodyPr>
          <a:lstStyle/>
          <a:p>
            <a:pPr marL="0" marR="0">
              <a:spcBef>
                <a:spcPts val="0"/>
              </a:spcBef>
              <a:spcAft>
                <a:spcPts val="0"/>
              </a:spcAft>
            </a:pPr>
            <a:r>
              <a:rPr lang="en-US" sz="4000" dirty="0">
                <a:latin typeface="Arial-Rounded" panose="020B0500000000000000" pitchFamily="34" charset="0"/>
                <a:ea typeface="Arial-Rounded" panose="020B0500000000000000" pitchFamily="34" charset="0"/>
                <a:cs typeface="Arial-Rounded" panose="020B0500000000000000" pitchFamily="34" charset="0"/>
              </a:rPr>
              <a:t>Ai </a:t>
            </a:r>
            <a:r>
              <a:rPr lang="en-US" sz="4000" dirty="0" err="1">
                <a:latin typeface="Arial-Rounded" panose="020B0500000000000000" pitchFamily="34" charset="0"/>
                <a:ea typeface="Arial-Rounded" panose="020B0500000000000000" pitchFamily="34" charset="0"/>
                <a:cs typeface="Arial-Rounded" panose="020B0500000000000000" pitchFamily="34" charset="0"/>
              </a:rPr>
              <a:t>dạy</a:t>
            </a:r>
            <a:r>
              <a:rPr lang="en-US" sz="4000" dirty="0">
                <a:latin typeface="Arial-Rounded" panose="020B0500000000000000" pitchFamily="34" charset="0"/>
                <a:ea typeface="Arial-Rounded" panose="020B0500000000000000" pitchFamily="34" charset="0"/>
                <a:cs typeface="Arial-Rounded" panose="020B0500000000000000" pitchFamily="34" charset="0"/>
              </a:rPr>
              <a:t> Nam </a:t>
            </a:r>
            <a:r>
              <a:rPr lang="en-US" sz="40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xe</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đạp</a:t>
            </a:r>
            <a:r>
              <a:rPr lang="en-US" sz="4000" dirty="0">
                <a:latin typeface="Arial-Rounded" panose="020B0500000000000000" pitchFamily="34" charset="0"/>
                <a:ea typeface="Arial-Rounded" panose="020B0500000000000000" pitchFamily="34" charset="0"/>
                <a:cs typeface="Arial-Rounded" panose="020B0500000000000000" pitchFamily="34" charset="0"/>
              </a:rPr>
              <a:t>?</a:t>
            </a:r>
            <a:endParaRPr lang="it-IT" sz="4000" dirty="0">
              <a:latin typeface="HP-211" panose="02000800000000000000" pitchFamily="2" charset="0"/>
              <a:ea typeface="Times New Roman" panose="02020603050405020304" pitchFamily="18" charset="0"/>
            </a:endParaRPr>
          </a:p>
        </p:txBody>
      </p:sp>
    </p:spTree>
    <p:extLst>
      <p:ext uri="{BB962C8B-B14F-4D97-AF65-F5344CB8AC3E}">
        <p14:creationId xmlns:p14="http://schemas.microsoft.com/office/powerpoint/2010/main" val="2184816740"/>
      </p:ext>
    </p:extLst>
  </p:cSld>
  <p:clrMapOvr>
    <a:masterClrMapping/>
  </p:clrMapOvr>
  <mc:AlternateContent xmlns:mc="http://schemas.openxmlformats.org/markup-compatibility/2006" xmlns:p14="http://schemas.microsoft.com/office/powerpoint/2010/main">
    <mc:Choice Requires="p14">
      <p:transition spd="slow" p14:dur="2000" advTm="6645"/>
    </mc:Choice>
    <mc:Fallback xmlns="">
      <p:transition spd="slow" advTm="664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B43DF5-654F-4A24-9B67-CD3CB99F5EB9}"/>
              </a:ext>
            </a:extLst>
          </p:cNvPr>
          <p:cNvSpPr txBox="1"/>
          <p:nvPr/>
        </p:nvSpPr>
        <p:spPr>
          <a:xfrm>
            <a:off x="1108362" y="680543"/>
            <a:ext cx="10397837" cy="3785652"/>
          </a:xfrm>
          <a:prstGeom prst="rect">
            <a:avLst/>
          </a:prstGeom>
          <a:noFill/>
        </p:spPr>
        <p:txBody>
          <a:bodyPr wrap="square" rtlCol="0">
            <a:spAutoFit/>
          </a:bodyPr>
          <a:lstStyle/>
          <a:p>
            <a:r>
              <a:rPr lang="en-US" sz="4800" dirty="0" err="1">
                <a:solidFill>
                  <a:srgbClr val="FF00FF"/>
                </a:solidFill>
                <a:latin typeface="HP-211" panose="020B0803050302020204" pitchFamily="34" charset="0"/>
              </a:rPr>
              <a:t>uc</a:t>
            </a:r>
            <a:r>
              <a:rPr lang="en-US" sz="4800" dirty="0">
                <a:solidFill>
                  <a:srgbClr val="FF00FF"/>
                </a:solidFill>
                <a:latin typeface="HP-211" panose="020B0803050302020204" pitchFamily="34" charset="0"/>
              </a:rPr>
              <a:t>, </a:t>
            </a:r>
            <a:r>
              <a:rPr lang="en-US" sz="4800" dirty="0" err="1">
                <a:solidFill>
                  <a:srgbClr val="FF00FF"/>
                </a:solidFill>
                <a:latin typeface="HP-211" panose="020B0803050302020204" pitchFamily="34" charset="0"/>
              </a:rPr>
              <a:t>ưt</a:t>
            </a:r>
            <a:r>
              <a:rPr lang="en-US" sz="4800" dirty="0">
                <a:solidFill>
                  <a:srgbClr val="FF00FF"/>
                </a:solidFill>
                <a:latin typeface="HP-211" panose="020B0803050302020204" pitchFamily="34" charset="0"/>
              </a:rPr>
              <a:t>, </a:t>
            </a:r>
            <a:r>
              <a:rPr lang="en-US" sz="4800" dirty="0" err="1">
                <a:solidFill>
                  <a:srgbClr val="FF00FF"/>
                </a:solidFill>
                <a:latin typeface="HP-211" panose="020B0803050302020204" pitchFamily="34" charset="0"/>
              </a:rPr>
              <a:t>im</a:t>
            </a:r>
            <a:r>
              <a:rPr lang="en-US" sz="4800" dirty="0">
                <a:solidFill>
                  <a:srgbClr val="FF00FF"/>
                </a:solidFill>
                <a:latin typeface="HP-211" panose="020B0803050302020204" pitchFamily="34" charset="0"/>
              </a:rPr>
              <a:t>, </a:t>
            </a:r>
            <a:r>
              <a:rPr lang="en-US" sz="4800" dirty="0" err="1">
                <a:solidFill>
                  <a:srgbClr val="FF00FF"/>
                </a:solidFill>
                <a:latin typeface="HP-211" panose="020B0803050302020204" pitchFamily="34" charset="0"/>
              </a:rPr>
              <a:t>ên</a:t>
            </a:r>
            <a:r>
              <a:rPr lang="en-US" sz="4800" dirty="0">
                <a:solidFill>
                  <a:srgbClr val="FF00FF"/>
                </a:solidFill>
                <a:latin typeface="HP-211" panose="020B0803050302020204" pitchFamily="34" charset="0"/>
              </a:rPr>
              <a:t>,  it, </a:t>
            </a:r>
            <a:r>
              <a:rPr lang="en-US" sz="4800" dirty="0" err="1">
                <a:solidFill>
                  <a:srgbClr val="FF00FF"/>
                </a:solidFill>
                <a:latin typeface="HP-211" panose="020B0803050302020204" pitchFamily="34" charset="0"/>
              </a:rPr>
              <a:t>ut</a:t>
            </a:r>
            <a:r>
              <a:rPr lang="en-US" sz="4800" dirty="0">
                <a:solidFill>
                  <a:srgbClr val="FF00FF"/>
                </a:solidFill>
                <a:latin typeface="HP-211" panose="020B0803050302020204" pitchFamily="34" charset="0"/>
              </a:rPr>
              <a:t> </a:t>
            </a:r>
          </a:p>
          <a:p>
            <a:r>
              <a:rPr lang="en-US" sz="4800" dirty="0" err="1">
                <a:solidFill>
                  <a:srgbClr val="0000FF"/>
                </a:solidFill>
                <a:latin typeface="HP-211" panose="020B0803050302020204" pitchFamily="34" charset="0"/>
              </a:rPr>
              <a:t>lũ</a:t>
            </a:r>
            <a:r>
              <a:rPr lang="en-US" sz="4800" dirty="0">
                <a:solidFill>
                  <a:srgbClr val="0000FF"/>
                </a:solidFill>
                <a:latin typeface="HP-211" panose="020B0803050302020204" pitchFamily="34" charset="0"/>
              </a:rPr>
              <a:t> </a:t>
            </a:r>
            <a:r>
              <a:rPr lang="en-US" sz="4800" dirty="0" err="1">
                <a:solidFill>
                  <a:srgbClr val="0000FF"/>
                </a:solidFill>
                <a:latin typeface="HP-211" panose="020B0803050302020204" pitchFamily="34" charset="0"/>
              </a:rPr>
              <a:t>lụt</a:t>
            </a:r>
            <a:r>
              <a:rPr lang="en-US" sz="4800" dirty="0">
                <a:solidFill>
                  <a:srgbClr val="0000FF"/>
                </a:solidFill>
                <a:latin typeface="HP-211" panose="020B0803050302020204" pitchFamily="34" charset="0"/>
              </a:rPr>
              <a:t>,  </a:t>
            </a:r>
            <a:r>
              <a:rPr lang="en-US" sz="4800" dirty="0" err="1">
                <a:solidFill>
                  <a:srgbClr val="0000FF"/>
                </a:solidFill>
                <a:latin typeface="HP-211" panose="020B0803050302020204" pitchFamily="34" charset="0"/>
              </a:rPr>
              <a:t>rụt</a:t>
            </a:r>
            <a:r>
              <a:rPr lang="en-US" sz="4800" dirty="0">
                <a:solidFill>
                  <a:srgbClr val="0000FF"/>
                </a:solidFill>
                <a:latin typeface="HP-211" panose="020B0803050302020204" pitchFamily="34" charset="0"/>
              </a:rPr>
              <a:t> </a:t>
            </a:r>
            <a:r>
              <a:rPr lang="en-US" sz="4800" dirty="0" err="1">
                <a:solidFill>
                  <a:srgbClr val="0000FF"/>
                </a:solidFill>
                <a:latin typeface="HP-211" panose="020B0803050302020204" pitchFamily="34" charset="0"/>
              </a:rPr>
              <a:t>rè</a:t>
            </a:r>
            <a:r>
              <a:rPr lang="en-US" sz="4800" dirty="0">
                <a:solidFill>
                  <a:srgbClr val="0000FF"/>
                </a:solidFill>
                <a:latin typeface="HP-211" panose="020B0803050302020204" pitchFamily="34" charset="0"/>
              </a:rPr>
              <a:t>, </a:t>
            </a:r>
            <a:r>
              <a:rPr lang="en-US" sz="4800" dirty="0" err="1">
                <a:solidFill>
                  <a:srgbClr val="0000FF"/>
                </a:solidFill>
                <a:latin typeface="HP-211" panose="020B0803050302020204" pitchFamily="34" charset="0"/>
              </a:rPr>
              <a:t>thắt</a:t>
            </a:r>
            <a:r>
              <a:rPr lang="en-US" sz="4800" dirty="0">
                <a:solidFill>
                  <a:srgbClr val="0000FF"/>
                </a:solidFill>
                <a:latin typeface="HP-211" panose="020B0803050302020204" pitchFamily="34" charset="0"/>
              </a:rPr>
              <a:t> </a:t>
            </a:r>
            <a:r>
              <a:rPr lang="en-US" sz="4800" dirty="0" err="1">
                <a:solidFill>
                  <a:srgbClr val="0000FF"/>
                </a:solidFill>
                <a:latin typeface="HP-211" panose="020B0803050302020204" pitchFamily="34" charset="0"/>
              </a:rPr>
              <a:t>nút</a:t>
            </a:r>
            <a:r>
              <a:rPr lang="en-US" sz="4800" dirty="0">
                <a:solidFill>
                  <a:srgbClr val="0000FF"/>
                </a:solidFill>
                <a:latin typeface="HP-211" panose="020B0803050302020204" pitchFamily="34" charset="0"/>
              </a:rPr>
              <a:t>, </a:t>
            </a:r>
            <a:r>
              <a:rPr lang="en-US" sz="4800" dirty="0" err="1">
                <a:solidFill>
                  <a:srgbClr val="0000FF"/>
                </a:solidFill>
                <a:latin typeface="HP-211" panose="020B0803050302020204" pitchFamily="34" charset="0"/>
              </a:rPr>
              <a:t>bứt</a:t>
            </a:r>
            <a:r>
              <a:rPr lang="en-US" sz="4800" dirty="0">
                <a:solidFill>
                  <a:srgbClr val="0000FF"/>
                </a:solidFill>
                <a:latin typeface="HP-211" panose="020B0803050302020204" pitchFamily="34" charset="0"/>
              </a:rPr>
              <a:t> </a:t>
            </a:r>
            <a:r>
              <a:rPr lang="en-US" sz="4800" dirty="0" err="1">
                <a:solidFill>
                  <a:srgbClr val="0000FF"/>
                </a:solidFill>
                <a:latin typeface="HP-211" panose="020B0803050302020204" pitchFamily="34" charset="0"/>
              </a:rPr>
              <a:t>lá</a:t>
            </a:r>
            <a:r>
              <a:rPr lang="en-US" sz="4800" dirty="0">
                <a:solidFill>
                  <a:srgbClr val="0000FF"/>
                </a:solidFill>
                <a:latin typeface="HP-211" panose="020B0803050302020204" pitchFamily="34" charset="0"/>
              </a:rPr>
              <a:t>.</a:t>
            </a:r>
          </a:p>
          <a:p>
            <a:r>
              <a:rPr lang="en-US" sz="4800" dirty="0">
                <a:latin typeface="HP-211" panose="020B0803050302020204" pitchFamily="34" charset="0"/>
              </a:rPr>
              <a:t>    </a:t>
            </a:r>
            <a:r>
              <a:rPr lang="en-US" sz="4800" dirty="0" err="1">
                <a:solidFill>
                  <a:srgbClr val="FF0000"/>
                </a:solidFill>
                <a:latin typeface="HP-211" panose="020B0803050302020204" pitchFamily="34" charset="0"/>
              </a:rPr>
              <a:t>Năm</a:t>
            </a:r>
            <a:r>
              <a:rPr lang="en-US" sz="4800" dirty="0">
                <a:solidFill>
                  <a:srgbClr val="FF0000"/>
                </a:solidFill>
                <a:latin typeface="HP-211" panose="020B0803050302020204" pitchFamily="34" charset="0"/>
              </a:rPr>
              <a:t> </a:t>
            </a:r>
            <a:r>
              <a:rPr lang="en-US" sz="4800" dirty="0" err="1">
                <a:solidFill>
                  <a:srgbClr val="FF0000"/>
                </a:solidFill>
                <a:latin typeface="HP-211" panose="020B0803050302020204" pitchFamily="34" charset="0"/>
              </a:rPr>
              <a:t>nào</a:t>
            </a:r>
            <a:r>
              <a:rPr lang="en-US" sz="4800" dirty="0">
                <a:solidFill>
                  <a:srgbClr val="FF0000"/>
                </a:solidFill>
                <a:latin typeface="HP-211" panose="020B0803050302020204" pitchFamily="34" charset="0"/>
              </a:rPr>
              <a:t> </a:t>
            </a:r>
            <a:r>
              <a:rPr lang="en-US" sz="4800" dirty="0" err="1">
                <a:solidFill>
                  <a:srgbClr val="FF0000"/>
                </a:solidFill>
                <a:latin typeface="HP-211" panose="020B0803050302020204" pitchFamily="34" charset="0"/>
              </a:rPr>
              <a:t>đến</a:t>
            </a:r>
            <a:r>
              <a:rPr lang="en-US" sz="4800" dirty="0">
                <a:solidFill>
                  <a:srgbClr val="FF0000"/>
                </a:solidFill>
                <a:latin typeface="HP-211" panose="020B0803050302020204" pitchFamily="34" charset="0"/>
              </a:rPr>
              <a:t> </a:t>
            </a:r>
            <a:r>
              <a:rPr lang="en-US" sz="4800" dirty="0" err="1">
                <a:solidFill>
                  <a:srgbClr val="FF0000"/>
                </a:solidFill>
                <a:latin typeface="HP-211" panose="020B0803050302020204" pitchFamily="34" charset="0"/>
              </a:rPr>
              <a:t>Tết</a:t>
            </a:r>
            <a:r>
              <a:rPr lang="en-US" sz="4800" dirty="0">
                <a:solidFill>
                  <a:srgbClr val="FF0000"/>
                </a:solidFill>
                <a:latin typeface="HP-211" panose="020B0803050302020204" pitchFamily="34" charset="0"/>
              </a:rPr>
              <a:t>, </a:t>
            </a:r>
            <a:r>
              <a:rPr lang="en-US" sz="4800" dirty="0" err="1">
                <a:solidFill>
                  <a:srgbClr val="FF0000"/>
                </a:solidFill>
                <a:latin typeface="HP-211" panose="020B0803050302020204" pitchFamily="34" charset="0"/>
              </a:rPr>
              <a:t>mẹ</a:t>
            </a:r>
            <a:r>
              <a:rPr lang="en-US" sz="4800" dirty="0">
                <a:solidFill>
                  <a:srgbClr val="FF0000"/>
                </a:solidFill>
                <a:latin typeface="HP-211" panose="020B0803050302020204" pitchFamily="34" charset="0"/>
              </a:rPr>
              <a:t> </a:t>
            </a:r>
            <a:r>
              <a:rPr lang="en-US" sz="4800" dirty="0" err="1">
                <a:solidFill>
                  <a:srgbClr val="FF0000"/>
                </a:solidFill>
                <a:latin typeface="HP-211" panose="020B0803050302020204" pitchFamily="34" charset="0"/>
              </a:rPr>
              <a:t>bạn</a:t>
            </a:r>
            <a:r>
              <a:rPr lang="en-US" sz="4800" dirty="0">
                <a:solidFill>
                  <a:srgbClr val="FF0000"/>
                </a:solidFill>
                <a:latin typeface="HP-211" panose="020B0803050302020204" pitchFamily="34" charset="0"/>
              </a:rPr>
              <a:t> Mai </a:t>
            </a:r>
            <a:r>
              <a:rPr lang="en-US" sz="4800" dirty="0" err="1">
                <a:solidFill>
                  <a:srgbClr val="FF0000"/>
                </a:solidFill>
                <a:latin typeface="HP-211" panose="020B0803050302020204" pitchFamily="34" charset="0"/>
              </a:rPr>
              <a:t>đều</a:t>
            </a:r>
            <a:r>
              <a:rPr lang="en-US" sz="4800" dirty="0">
                <a:solidFill>
                  <a:srgbClr val="FF0000"/>
                </a:solidFill>
                <a:latin typeface="HP-211" panose="020B0803050302020204" pitchFamily="34" charset="0"/>
              </a:rPr>
              <a:t> </a:t>
            </a:r>
            <a:r>
              <a:rPr lang="en-US" sz="4800" dirty="0" err="1">
                <a:solidFill>
                  <a:srgbClr val="FF0000"/>
                </a:solidFill>
                <a:latin typeface="HP-211" panose="020B0803050302020204" pitchFamily="34" charset="0"/>
              </a:rPr>
              <a:t>làm</a:t>
            </a:r>
            <a:r>
              <a:rPr lang="en-US" sz="4800" dirty="0">
                <a:solidFill>
                  <a:srgbClr val="FF0000"/>
                </a:solidFill>
                <a:latin typeface="HP-211" panose="020B0803050302020204" pitchFamily="34" charset="0"/>
              </a:rPr>
              <a:t> </a:t>
            </a:r>
            <a:r>
              <a:rPr lang="en-US" sz="4800" dirty="0" err="1">
                <a:solidFill>
                  <a:srgbClr val="FF0000"/>
                </a:solidFill>
                <a:latin typeface="HP-211" panose="020B0803050302020204" pitchFamily="34" charset="0"/>
              </a:rPr>
              <a:t>mứt</a:t>
            </a:r>
            <a:r>
              <a:rPr lang="en-US" sz="4800" dirty="0">
                <a:solidFill>
                  <a:srgbClr val="FF0000"/>
                </a:solidFill>
                <a:latin typeface="HP-211" panose="020B0803050302020204" pitchFamily="34" charset="0"/>
              </a:rPr>
              <a:t> </a:t>
            </a:r>
            <a:r>
              <a:rPr lang="en-US" sz="4800" dirty="0" err="1">
                <a:solidFill>
                  <a:srgbClr val="FF0000"/>
                </a:solidFill>
                <a:latin typeface="HP-211" panose="020B0803050302020204" pitchFamily="34" charset="0"/>
              </a:rPr>
              <a:t>dừa</a:t>
            </a:r>
            <a:r>
              <a:rPr lang="en-US" sz="4800" dirty="0">
                <a:solidFill>
                  <a:srgbClr val="FF0000"/>
                </a:solidFill>
                <a:latin typeface="HP-211" panose="020B0803050302020204" pitchFamily="34" charset="0"/>
              </a:rPr>
              <a:t>, </a:t>
            </a:r>
            <a:r>
              <a:rPr lang="en-US" sz="4800" dirty="0" err="1">
                <a:solidFill>
                  <a:srgbClr val="FF0000"/>
                </a:solidFill>
                <a:latin typeface="HP-211" panose="020B0803050302020204" pitchFamily="34" charset="0"/>
              </a:rPr>
              <a:t>mứt</a:t>
            </a:r>
            <a:r>
              <a:rPr lang="en-US" sz="4800" dirty="0">
                <a:solidFill>
                  <a:srgbClr val="FF0000"/>
                </a:solidFill>
                <a:latin typeface="HP-211" panose="020B0803050302020204" pitchFamily="34" charset="0"/>
              </a:rPr>
              <a:t> </a:t>
            </a:r>
            <a:r>
              <a:rPr lang="en-US" sz="4800" dirty="0" err="1">
                <a:solidFill>
                  <a:srgbClr val="FF0000"/>
                </a:solidFill>
                <a:latin typeface="HP-211" panose="020B0803050302020204" pitchFamily="34" charset="0"/>
              </a:rPr>
              <a:t>cà</a:t>
            </a:r>
            <a:r>
              <a:rPr lang="en-US" sz="4800" dirty="0">
                <a:solidFill>
                  <a:srgbClr val="FF0000"/>
                </a:solidFill>
                <a:latin typeface="HP-211" panose="020B0803050302020204" pitchFamily="34" charset="0"/>
              </a:rPr>
              <a:t> </a:t>
            </a:r>
            <a:r>
              <a:rPr lang="en-US" sz="4800" dirty="0" err="1">
                <a:solidFill>
                  <a:srgbClr val="FF0000"/>
                </a:solidFill>
                <a:latin typeface="HP-211" panose="020B0803050302020204" pitchFamily="34" charset="0"/>
              </a:rPr>
              <a:t>rốt</a:t>
            </a:r>
            <a:r>
              <a:rPr lang="en-US" sz="4800" dirty="0">
                <a:solidFill>
                  <a:srgbClr val="FF0000"/>
                </a:solidFill>
                <a:latin typeface="HP-211" panose="020B0803050302020204" pitchFamily="34" charset="0"/>
              </a:rPr>
              <a:t> </a:t>
            </a:r>
            <a:r>
              <a:rPr lang="en-US" sz="4800" dirty="0" err="1">
                <a:solidFill>
                  <a:srgbClr val="FF0000"/>
                </a:solidFill>
                <a:latin typeface="HP-211" panose="020B0803050302020204" pitchFamily="34" charset="0"/>
              </a:rPr>
              <a:t>rất</a:t>
            </a:r>
            <a:r>
              <a:rPr lang="en-US" sz="4800" dirty="0">
                <a:solidFill>
                  <a:srgbClr val="FF0000"/>
                </a:solidFill>
                <a:latin typeface="HP-211" panose="020B0803050302020204" pitchFamily="34" charset="0"/>
              </a:rPr>
              <a:t> </a:t>
            </a:r>
            <a:r>
              <a:rPr lang="en-US" sz="4800" dirty="0" err="1">
                <a:solidFill>
                  <a:srgbClr val="FF0000"/>
                </a:solidFill>
                <a:latin typeface="HP-211" panose="020B0803050302020204" pitchFamily="34" charset="0"/>
              </a:rPr>
              <a:t>ngon</a:t>
            </a:r>
            <a:r>
              <a:rPr lang="en-US" sz="4800" dirty="0">
                <a:solidFill>
                  <a:srgbClr val="FF0000"/>
                </a:solidFill>
                <a:latin typeface="HP-211" panose="020B0803050302020204" pitchFamily="34" charset="0"/>
              </a:rPr>
              <a:t>.</a:t>
            </a:r>
          </a:p>
        </p:txBody>
      </p:sp>
      <p:sp>
        <p:nvSpPr>
          <p:cNvPr id="4" name="TextBox 3">
            <a:extLst>
              <a:ext uri="{FF2B5EF4-FFF2-40B4-BE49-F238E27FC236}">
                <a16:creationId xmlns:a16="http://schemas.microsoft.com/office/drawing/2014/main" id="{96D2A3EE-DC9E-4B64-BA66-AFA52899EC67}"/>
              </a:ext>
            </a:extLst>
          </p:cNvPr>
          <p:cNvSpPr txBox="1"/>
          <p:nvPr/>
        </p:nvSpPr>
        <p:spPr>
          <a:xfrm>
            <a:off x="1371600" y="34212"/>
            <a:ext cx="6096000" cy="646331"/>
          </a:xfrm>
          <a:prstGeom prst="rect">
            <a:avLst/>
          </a:prstGeom>
          <a:noFill/>
        </p:spPr>
        <p:txBody>
          <a:bodyPr wrap="square">
            <a:spAutoFit/>
          </a:bodyPr>
          <a:lstStyle/>
          <a:p>
            <a:pPr marL="0" marR="0" algn="ctr">
              <a:spcBef>
                <a:spcPts val="0"/>
              </a:spcBef>
              <a:spcAft>
                <a:spcPts val="0"/>
              </a:spcAft>
            </a:pPr>
            <a:r>
              <a:rPr lang="it-IT" sz="3600" dirty="0">
                <a:latin typeface="HP-211" panose="02000800000000000000" pitchFamily="2" charset="0"/>
                <a:ea typeface="Times New Roman" panose="02020603050405020304" pitchFamily="18" charset="0"/>
              </a:rPr>
              <a:t>Đề 3</a:t>
            </a:r>
          </a:p>
        </p:txBody>
      </p:sp>
      <p:sp>
        <p:nvSpPr>
          <p:cNvPr id="5" name="TextBox 4">
            <a:extLst>
              <a:ext uri="{FF2B5EF4-FFF2-40B4-BE49-F238E27FC236}">
                <a16:creationId xmlns:a16="http://schemas.microsoft.com/office/drawing/2014/main" id="{88075A2C-2359-4EE5-96E3-741A0FBAA08A}"/>
              </a:ext>
            </a:extLst>
          </p:cNvPr>
          <p:cNvSpPr txBox="1"/>
          <p:nvPr/>
        </p:nvSpPr>
        <p:spPr>
          <a:xfrm>
            <a:off x="1771260" y="4844162"/>
            <a:ext cx="9582539" cy="707886"/>
          </a:xfrm>
          <a:prstGeom prst="rect">
            <a:avLst/>
          </a:prstGeom>
          <a:solidFill>
            <a:srgbClr val="FFCCFF"/>
          </a:solidFill>
        </p:spPr>
        <p:txBody>
          <a:bodyPr wrap="square">
            <a:spAutoFit/>
          </a:bodyPr>
          <a:lstStyle/>
          <a:p>
            <a:r>
              <a:rPr lang="en-US" sz="4000" dirty="0">
                <a:latin typeface="HP-211" panose="020B0803050302020204" pitchFamily="34" charset="0"/>
              </a:rPr>
              <a:t>1. Ai </a:t>
            </a:r>
            <a:r>
              <a:rPr lang="en-US" sz="4000" dirty="0" err="1">
                <a:latin typeface="HP-211" panose="020B0803050302020204" pitchFamily="34" charset="0"/>
              </a:rPr>
              <a:t>làm</a:t>
            </a:r>
            <a:r>
              <a:rPr lang="en-US" sz="4000" dirty="0">
                <a:latin typeface="HP-211" panose="020B0803050302020204" pitchFamily="34" charset="0"/>
              </a:rPr>
              <a:t> </a:t>
            </a:r>
            <a:r>
              <a:rPr lang="en-US" sz="4000" dirty="0" err="1">
                <a:latin typeface="HP-211" panose="020B0803050302020204" pitchFamily="34" charset="0"/>
              </a:rPr>
              <a:t>mứt</a:t>
            </a:r>
            <a:r>
              <a:rPr lang="en-US" sz="4000" dirty="0">
                <a:latin typeface="HP-211" panose="020B0803050302020204" pitchFamily="34" charset="0"/>
              </a:rPr>
              <a:t> </a:t>
            </a:r>
            <a:r>
              <a:rPr lang="en-US" sz="4000" dirty="0" err="1">
                <a:latin typeface="HP-211" panose="020B0803050302020204" pitchFamily="34" charset="0"/>
              </a:rPr>
              <a:t>Tết</a:t>
            </a:r>
            <a:r>
              <a:rPr lang="en-US" sz="4000" dirty="0">
                <a:latin typeface="HP-211" panose="020B0803050302020204" pitchFamily="34" charset="0"/>
              </a:rPr>
              <a:t>?</a:t>
            </a:r>
            <a:endParaRPr lang="it-IT" sz="4000" dirty="0">
              <a:latin typeface="HP-211" panose="02000800000000000000" pitchFamily="2" charset="0"/>
              <a:ea typeface="Times New Roman" panose="02020603050405020304" pitchFamily="18" charset="0"/>
            </a:endParaRPr>
          </a:p>
        </p:txBody>
      </p:sp>
      <p:sp>
        <p:nvSpPr>
          <p:cNvPr id="6" name="TextBox 5">
            <a:extLst>
              <a:ext uri="{FF2B5EF4-FFF2-40B4-BE49-F238E27FC236}">
                <a16:creationId xmlns:a16="http://schemas.microsoft.com/office/drawing/2014/main" id="{71B631A5-D3C2-43A3-93A5-4F7BB1A63188}"/>
              </a:ext>
            </a:extLst>
          </p:cNvPr>
          <p:cNvSpPr txBox="1"/>
          <p:nvPr/>
        </p:nvSpPr>
        <p:spPr>
          <a:xfrm>
            <a:off x="1752600" y="5638800"/>
            <a:ext cx="9677400" cy="646331"/>
          </a:xfrm>
          <a:prstGeom prst="rect">
            <a:avLst/>
          </a:prstGeom>
          <a:solidFill>
            <a:srgbClr val="FFCCFF"/>
          </a:solidFill>
        </p:spPr>
        <p:txBody>
          <a:bodyPr wrap="square">
            <a:spAutoFit/>
          </a:bodyPr>
          <a:lstStyle/>
          <a:p>
            <a:r>
              <a:rPr lang="en-US" sz="3600" dirty="0">
                <a:latin typeface="HP-211" panose="020B0803050302020204" pitchFamily="34" charset="0"/>
              </a:rPr>
              <a:t>2. </a:t>
            </a:r>
            <a:r>
              <a:rPr lang="en-US" sz="3600" dirty="0" err="1">
                <a:latin typeface="HP-211" panose="020B0803050302020204" pitchFamily="34" charset="0"/>
              </a:rPr>
              <a:t>Mẹ</a:t>
            </a:r>
            <a:r>
              <a:rPr lang="en-US" sz="3600" dirty="0">
                <a:latin typeface="HP-211" panose="020B0803050302020204" pitchFamily="34" charset="0"/>
              </a:rPr>
              <a:t> </a:t>
            </a:r>
            <a:r>
              <a:rPr lang="en-US" sz="3600" dirty="0" err="1">
                <a:latin typeface="HP-211" panose="020B0803050302020204" pitchFamily="34" charset="0"/>
              </a:rPr>
              <a:t>bạn</a:t>
            </a:r>
            <a:r>
              <a:rPr lang="en-US" sz="3600" dirty="0">
                <a:latin typeface="HP-211" panose="020B0803050302020204" pitchFamily="34" charset="0"/>
              </a:rPr>
              <a:t> Mai </a:t>
            </a:r>
            <a:r>
              <a:rPr lang="en-US" sz="3600" dirty="0" err="1">
                <a:latin typeface="HP-211" panose="020B0803050302020204" pitchFamily="34" charset="0"/>
              </a:rPr>
              <a:t>làm</a:t>
            </a:r>
            <a:r>
              <a:rPr lang="en-US" sz="3600" dirty="0">
                <a:latin typeface="HP-211" panose="020B0803050302020204" pitchFamily="34" charset="0"/>
              </a:rPr>
              <a:t> </a:t>
            </a:r>
            <a:r>
              <a:rPr lang="en-US" sz="3600" dirty="0" err="1">
                <a:latin typeface="HP-211" panose="020B0803050302020204" pitchFamily="34" charset="0"/>
              </a:rPr>
              <a:t>mứt</a:t>
            </a:r>
            <a:r>
              <a:rPr lang="en-US" sz="3600" dirty="0">
                <a:latin typeface="HP-211" panose="020B0803050302020204" pitchFamily="34" charset="0"/>
              </a:rPr>
              <a:t> </a:t>
            </a:r>
            <a:r>
              <a:rPr lang="en-US" sz="3600" dirty="0" err="1">
                <a:latin typeface="HP-211" panose="020B0803050302020204" pitchFamily="34" charset="0"/>
              </a:rPr>
              <a:t>Tết</a:t>
            </a:r>
            <a:r>
              <a:rPr lang="en-US" sz="3600" dirty="0">
                <a:latin typeface="HP-211" panose="020B0803050302020204" pitchFamily="34" charset="0"/>
              </a:rPr>
              <a:t> </a:t>
            </a:r>
            <a:r>
              <a:rPr lang="en-US" sz="3600" dirty="0" err="1">
                <a:latin typeface="HP-211" panose="020B0803050302020204" pitchFamily="34" charset="0"/>
              </a:rPr>
              <a:t>như</a:t>
            </a:r>
            <a:r>
              <a:rPr lang="en-US" sz="3600" dirty="0">
                <a:latin typeface="HP-211" panose="020B0803050302020204" pitchFamily="34" charset="0"/>
              </a:rPr>
              <a:t> </a:t>
            </a:r>
            <a:r>
              <a:rPr lang="en-US" sz="3600" dirty="0" err="1">
                <a:latin typeface="HP-211" panose="020B0803050302020204" pitchFamily="34" charset="0"/>
              </a:rPr>
              <a:t>thế</a:t>
            </a:r>
            <a:r>
              <a:rPr lang="en-US" sz="3600" dirty="0">
                <a:latin typeface="HP-211" panose="020B0803050302020204" pitchFamily="34" charset="0"/>
              </a:rPr>
              <a:t> </a:t>
            </a:r>
            <a:r>
              <a:rPr lang="en-US" sz="3600" dirty="0" err="1">
                <a:latin typeface="HP-211" panose="020B0803050302020204" pitchFamily="34" charset="0"/>
              </a:rPr>
              <a:t>nào</a:t>
            </a:r>
            <a:r>
              <a:rPr lang="en-US" sz="3600" dirty="0">
                <a:latin typeface="HP-211" panose="020B0803050302020204" pitchFamily="34" charset="0"/>
              </a:rPr>
              <a:t>?</a:t>
            </a:r>
            <a:endParaRPr lang="it-IT" sz="3600" dirty="0">
              <a:latin typeface="HP-211" panose="02000800000000000000" pitchFamily="2" charset="0"/>
              <a:ea typeface="Times New Roman" panose="02020603050405020304" pitchFamily="18" charset="0"/>
            </a:endParaRPr>
          </a:p>
        </p:txBody>
      </p:sp>
    </p:spTree>
    <p:extLst>
      <p:ext uri="{BB962C8B-B14F-4D97-AF65-F5344CB8AC3E}">
        <p14:creationId xmlns:p14="http://schemas.microsoft.com/office/powerpoint/2010/main" val="1776326780"/>
      </p:ext>
    </p:extLst>
  </p:cSld>
  <p:clrMapOvr>
    <a:masterClrMapping/>
  </p:clrMapOvr>
  <mc:AlternateContent xmlns:mc="http://schemas.openxmlformats.org/markup-compatibility/2006" xmlns:p14="http://schemas.microsoft.com/office/powerpoint/2010/main">
    <mc:Choice Requires="p14">
      <p:transition spd="slow" p14:dur="2000" advTm="6645"/>
    </mc:Choice>
    <mc:Fallback xmlns="">
      <p:transition spd="slow" advTm="6645"/>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3B80DC-38B3-47FC-8BE9-82D462CC2401}"/>
              </a:ext>
            </a:extLst>
          </p:cNvPr>
          <p:cNvSpPr txBox="1"/>
          <p:nvPr/>
        </p:nvSpPr>
        <p:spPr>
          <a:xfrm>
            <a:off x="381740" y="54743"/>
            <a:ext cx="11429260" cy="42473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HP-211" panose="020B0604020202020204" charset="0"/>
                <a:ea typeface="AvantGarde" panose="00000400000000000000" pitchFamily="2" charset="0"/>
                <a:cs typeface="AvantGarde" panose="00000400000000000000" pitchFamily="2" charset="0"/>
              </a:rPr>
              <a:t>ĐỀ 5</a:t>
            </a:r>
            <a:r>
              <a:rPr kumimoji="0" lang="en-US" sz="3200" b="0" i="0" u="none" strike="noStrike" kern="1200" cap="none" spc="0" normalizeH="0" baseline="0" noProof="0" dirty="0">
                <a:ln>
                  <a:noFill/>
                </a:ln>
                <a:solidFill>
                  <a:prstClr val="black"/>
                </a:solidFill>
                <a:effectLst/>
                <a:uLnTx/>
                <a:uFillTx/>
                <a:latin typeface="HP-211" panose="020B0604020202020204" charset="0"/>
                <a:ea typeface="AvantGarde" panose="00000400000000000000" pitchFamily="2" charset="0"/>
                <a:cs typeface="AvantGarde" panose="00000400000000000000" pitchFamily="2" charset="0"/>
              </a:rPr>
              <a:t>:</a:t>
            </a:r>
            <a:r>
              <a:rPr kumimoji="0" lang="en-US" sz="5400" b="0" i="0" u="none" strike="noStrike" kern="1200" cap="none" spc="0" normalizeH="0" baseline="0" noProof="0" dirty="0">
                <a:ln>
                  <a:noFill/>
                </a:ln>
                <a:solidFill>
                  <a:prstClr val="black"/>
                </a:solidFill>
                <a:effectLst/>
                <a:uLnTx/>
                <a:uFillTx/>
                <a:latin typeface="HP-211" panose="020B0604020202020204" charset="0"/>
                <a:ea typeface="AvantGarde" panose="00000400000000000000" pitchFamily="2" charset="0"/>
                <a:cs typeface="AvantGarde" panose="000004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400" noProof="0" dirty="0">
                <a:solidFill>
                  <a:srgbClr val="0000FF"/>
                </a:solidFill>
                <a:latin typeface="HP-211" panose="020B0604020202020204" charset="0"/>
                <a:ea typeface="AvantGarde" panose="00000400000000000000" pitchFamily="2" charset="0"/>
                <a:cs typeface="AvantGarde" panose="00000400000000000000" pitchFamily="2" charset="0"/>
              </a:rPr>
              <a:t> </a:t>
            </a:r>
            <a:r>
              <a:rPr lang="en-US" sz="5400" dirty="0" err="1">
                <a:solidFill>
                  <a:srgbClr val="0000FF"/>
                </a:solidFill>
                <a:latin typeface="Arial-Rounded" panose="020B0500000000000000" charset="0"/>
                <a:ea typeface="Arial-Rounded" panose="020B0500000000000000" charset="0"/>
                <a:cs typeface="Arial-Rounded" panose="020B0500000000000000" charset="0"/>
              </a:rPr>
              <a:t>êt</a:t>
            </a:r>
            <a:r>
              <a:rPr lang="en-US" sz="5400" dirty="0">
                <a:solidFill>
                  <a:srgbClr val="0000FF"/>
                </a:solidFill>
                <a:latin typeface="Arial-Rounded" panose="020B0500000000000000" charset="0"/>
                <a:ea typeface="Arial-Rounded" panose="020B0500000000000000" charset="0"/>
                <a:cs typeface="Arial-Rounded" panose="020B0500000000000000" charset="0"/>
              </a:rPr>
              <a:t>, </a:t>
            </a:r>
            <a:r>
              <a:rPr lang="en-US" sz="5400" dirty="0" err="1">
                <a:solidFill>
                  <a:srgbClr val="0000FF"/>
                </a:solidFill>
                <a:latin typeface="Arial-Rounded" panose="020B0500000000000000" charset="0"/>
                <a:ea typeface="Arial-Rounded" panose="020B0500000000000000" charset="0"/>
                <a:cs typeface="Arial-Rounded" panose="020B0500000000000000" charset="0"/>
              </a:rPr>
              <a:t>ap</a:t>
            </a:r>
            <a:r>
              <a:rPr lang="en-US" sz="5400" dirty="0">
                <a:solidFill>
                  <a:srgbClr val="0000FF"/>
                </a:solidFill>
                <a:latin typeface="Arial-Rounded" panose="020B0500000000000000" charset="0"/>
                <a:ea typeface="Arial-Rounded" panose="020B0500000000000000" charset="0"/>
                <a:cs typeface="Arial-Rounded" panose="020B0500000000000000" charset="0"/>
              </a:rPr>
              <a:t>, ay, </a:t>
            </a:r>
            <a:r>
              <a:rPr lang="en-US" sz="5400" dirty="0" err="1">
                <a:solidFill>
                  <a:srgbClr val="0000FF"/>
                </a:solidFill>
                <a:latin typeface="Arial-Rounded" panose="020B0500000000000000" charset="0"/>
                <a:ea typeface="Arial-Rounded" panose="020B0500000000000000" charset="0"/>
                <a:cs typeface="Arial-Rounded" panose="020B0500000000000000" charset="0"/>
              </a:rPr>
              <a:t>ia</a:t>
            </a:r>
            <a:r>
              <a:rPr lang="en-US" sz="5400" dirty="0">
                <a:solidFill>
                  <a:srgbClr val="0000FF"/>
                </a:solidFill>
                <a:latin typeface="Arial-Rounded" panose="020B0500000000000000" charset="0"/>
                <a:ea typeface="Arial-Rounded" panose="020B0500000000000000" charset="0"/>
                <a:cs typeface="Arial-Rounded" panose="020B0500000000000000" charset="0"/>
              </a:rPr>
              <a:t>, um, </a:t>
            </a:r>
            <a:r>
              <a:rPr lang="en-US" sz="5400" dirty="0" err="1">
                <a:solidFill>
                  <a:srgbClr val="0000FF"/>
                </a:solidFill>
                <a:latin typeface="Arial-Rounded" panose="020B0500000000000000" charset="0"/>
                <a:ea typeface="Arial-Rounded" panose="020B0500000000000000" charset="0"/>
                <a:cs typeface="Arial-Rounded" panose="020B0500000000000000" charset="0"/>
              </a:rPr>
              <a:t>eo</a:t>
            </a:r>
            <a:r>
              <a:rPr lang="en-US" sz="5400" dirty="0">
                <a:solidFill>
                  <a:srgbClr val="0000FF"/>
                </a:solidFill>
                <a:latin typeface="Arial-Rounded" panose="020B0500000000000000" charset="0"/>
                <a:ea typeface="Arial-Rounded" panose="020B0500000000000000" charset="0"/>
                <a:cs typeface="Arial-Rounded" panose="020B0500000000000000" charset="0"/>
              </a:rPr>
              <a:t>, </a:t>
            </a:r>
            <a:r>
              <a:rPr lang="en-US" sz="5400" dirty="0" err="1">
                <a:solidFill>
                  <a:srgbClr val="0000FF"/>
                </a:solidFill>
                <a:latin typeface="Arial-Rounded" panose="020B0500000000000000" charset="0"/>
                <a:ea typeface="Arial-Rounded" panose="020B0500000000000000" charset="0"/>
                <a:cs typeface="Arial-Rounded" panose="020B0500000000000000" charset="0"/>
              </a:rPr>
              <a:t>iu</a:t>
            </a:r>
            <a:endParaRPr kumimoji="0" lang="en-US" sz="5400" b="0" i="0" u="none" strike="noStrike" kern="1200" cap="none" spc="0" normalizeH="0" baseline="0" noProof="0" dirty="0">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R="0" lvl="0" algn="l" defTabSz="914400" rtl="0" eaLnBrk="1" fontAlgn="auto" latinLnBrk="0" hangingPunct="1">
              <a:lnSpc>
                <a:spcPct val="100000"/>
              </a:lnSpc>
              <a:spcBef>
                <a:spcPts val="0"/>
              </a:spcBef>
              <a:spcAft>
                <a:spcPts val="0"/>
              </a:spcAft>
              <a:buClrTx/>
              <a:buSzTx/>
              <a:tabLst/>
              <a:defRPr/>
            </a:pPr>
            <a:r>
              <a:rPr lang="en-US" sz="5400" dirty="0" err="1">
                <a:solidFill>
                  <a:srgbClr val="00CC00"/>
                </a:solidFill>
                <a:latin typeface="Arial-Rounded" panose="020B0500000000000000" pitchFamily="34" charset="0"/>
                <a:ea typeface="Arial-Rounded" panose="020B0500000000000000" pitchFamily="34" charset="0"/>
                <a:cs typeface="Arial-Rounded" panose="020B0500000000000000" pitchFamily="34" charset="0"/>
              </a:rPr>
              <a:t>vấp</a:t>
            </a:r>
            <a:r>
              <a:rPr lang="en-US" sz="5400"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CC00"/>
                </a:solidFill>
                <a:latin typeface="Arial-Rounded" panose="020B0500000000000000" pitchFamily="34" charset="0"/>
                <a:ea typeface="Arial-Rounded" panose="020B0500000000000000" pitchFamily="34" charset="0"/>
                <a:cs typeface="Arial-Rounded" panose="020B0500000000000000" pitchFamily="34" charset="0"/>
              </a:rPr>
              <a:t>ngã</a:t>
            </a:r>
            <a:r>
              <a:rPr lang="en-US" sz="5400"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CC00"/>
                </a:solidFill>
                <a:latin typeface="Arial-Rounded" panose="020B0500000000000000" pitchFamily="34" charset="0"/>
                <a:ea typeface="Arial-Rounded" panose="020B0500000000000000" pitchFamily="34" charset="0"/>
                <a:cs typeface="Arial-Rounded" panose="020B0500000000000000" pitchFamily="34" charset="0"/>
              </a:rPr>
              <a:t>tập</a:t>
            </a:r>
            <a:r>
              <a:rPr lang="en-US" sz="5400"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CC00"/>
                </a:solidFill>
                <a:latin typeface="Arial-Rounded" panose="020B0500000000000000" pitchFamily="34" charset="0"/>
                <a:ea typeface="Arial-Rounded" panose="020B0500000000000000" pitchFamily="34" charset="0"/>
                <a:cs typeface="Arial-Rounded" panose="020B0500000000000000" pitchFamily="34" charset="0"/>
              </a:rPr>
              <a:t>tô</a:t>
            </a:r>
            <a:r>
              <a:rPr lang="en-US" sz="5400"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CC00"/>
                </a:solidFill>
                <a:latin typeface="Arial-Rounded" panose="020B0500000000000000" pitchFamily="34" charset="0"/>
                <a:ea typeface="Arial-Rounded" panose="020B0500000000000000" pitchFamily="34" charset="0"/>
                <a:cs typeface="Arial-Rounded" panose="020B0500000000000000" pitchFamily="34" charset="0"/>
              </a:rPr>
              <a:t>khắp</a:t>
            </a:r>
            <a:r>
              <a:rPr lang="en-US" sz="5400"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CC00"/>
                </a:solidFill>
                <a:latin typeface="Arial-Rounded" panose="020B0500000000000000" pitchFamily="34" charset="0"/>
                <a:ea typeface="Arial-Rounded" panose="020B0500000000000000" pitchFamily="34" charset="0"/>
                <a:cs typeface="Arial-Rounded" panose="020B0500000000000000" pitchFamily="34" charset="0"/>
              </a:rPr>
              <a:t>thôn</a:t>
            </a:r>
            <a:r>
              <a:rPr lang="en-US" sz="5400"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CC00"/>
                </a:solidFill>
                <a:latin typeface="Arial-Rounded" panose="020B0500000000000000" pitchFamily="34" charset="0"/>
                <a:ea typeface="Arial-Rounded" panose="020B0500000000000000" pitchFamily="34" charset="0"/>
                <a:cs typeface="Arial-Rounded" panose="020B0500000000000000" pitchFamily="34" charset="0"/>
              </a:rPr>
              <a:t>tăm</a:t>
            </a:r>
            <a:r>
              <a:rPr lang="en-US" sz="5400"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CC00"/>
                </a:solidFill>
                <a:latin typeface="Arial-Rounded" panose="020B0500000000000000" pitchFamily="34" charset="0"/>
                <a:ea typeface="Arial-Rounded" panose="020B0500000000000000" pitchFamily="34" charset="0"/>
                <a:cs typeface="Arial-Rounded" panose="020B0500000000000000" pitchFamily="34" charset="0"/>
              </a:rPr>
              <a:t>tắp</a:t>
            </a:r>
            <a:endParaRPr kumimoji="0" lang="en-US" sz="5400" b="0" i="0" u="none" strike="noStrike" kern="1200" cap="none" spc="0" normalizeH="0" baseline="0" noProof="0" dirty="0">
              <a:ln>
                <a:noFill/>
              </a:ln>
              <a:solidFill>
                <a:srgbClr val="00CC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54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54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54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ngồi</a:t>
            </a:r>
            <a:r>
              <a:rPr kumimoji="0" lang="en-US" sz="54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54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54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54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54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a:t>
            </a:r>
            <a:r>
              <a:rPr kumimoji="0" lang="en-US" sz="54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sát</a:t>
            </a:r>
            <a:r>
              <a:rPr kumimoji="0" lang="en-US" sz="54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54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54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54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54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5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FD7D9BA4-BA6C-466E-BF92-28E5301952B5}"/>
              </a:ext>
            </a:extLst>
          </p:cNvPr>
          <p:cNvSpPr txBox="1"/>
          <p:nvPr/>
        </p:nvSpPr>
        <p:spPr>
          <a:xfrm>
            <a:off x="1752600" y="4272513"/>
            <a:ext cx="9296400" cy="707886"/>
          </a:xfrm>
          <a:prstGeom prst="rect">
            <a:avLst/>
          </a:prstGeom>
          <a:solidFill>
            <a:srgbClr val="FFCCFF"/>
          </a:solidFill>
        </p:spPr>
        <p:txBody>
          <a:bodyPr wrap="square">
            <a:spAutoFit/>
          </a:bodyPr>
          <a:lstStyle/>
          <a:p>
            <a:r>
              <a:rPr kumimoji="0" lang="vi-VN" sz="4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Khi </a:t>
            </a:r>
            <a:r>
              <a:rPr kumimoji="0" lang="en-US" sz="4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ngồi</a:t>
            </a:r>
            <a:r>
              <a:rPr kumimoji="0" lang="en-US" sz="4000" b="0" i="0" u="none" strike="noStrike" kern="1200" cap="none" spc="0" normalizeH="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4000" b="0" i="0" u="none" strike="noStrike" kern="1200" cap="none" spc="0" normalizeH="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ai</a:t>
            </a:r>
            <a:r>
              <a:rPr kumimoji="0" lang="en-US" sz="4000" b="0" i="0" u="none" strike="noStrike" kern="1200" cap="none" spc="0" normalizeH="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quan</a:t>
            </a:r>
            <a:r>
              <a:rPr kumimoji="0" lang="en-US" sz="4000" b="0" i="0" u="none" strike="noStrike" kern="1200" cap="none" spc="0" normalizeH="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sát</a:t>
            </a:r>
            <a:r>
              <a:rPr kumimoji="0" lang="en-US" sz="4000" b="0" i="0" u="none" strike="noStrike" kern="1200" cap="none" spc="0" normalizeH="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it-IT" sz="4000" dirty="0">
              <a:latin typeface="HP-211" panose="02000800000000000000" pitchFamily="2" charset="0"/>
              <a:ea typeface="Times New Roman" panose="02020603050405020304" pitchFamily="18" charset="0"/>
            </a:endParaRPr>
          </a:p>
        </p:txBody>
      </p:sp>
      <p:sp>
        <p:nvSpPr>
          <p:cNvPr id="5" name="TextBox 4">
            <a:extLst>
              <a:ext uri="{FF2B5EF4-FFF2-40B4-BE49-F238E27FC236}">
                <a16:creationId xmlns:a16="http://schemas.microsoft.com/office/drawing/2014/main" id="{509A0961-8C23-4503-8B53-2B291721C6DF}"/>
              </a:ext>
            </a:extLst>
          </p:cNvPr>
          <p:cNvSpPr txBox="1"/>
          <p:nvPr/>
        </p:nvSpPr>
        <p:spPr>
          <a:xfrm>
            <a:off x="1752600" y="5029200"/>
            <a:ext cx="9296400" cy="707886"/>
          </a:xfrm>
          <a:prstGeom prst="rect">
            <a:avLst/>
          </a:prstGeom>
          <a:solidFill>
            <a:srgbClr val="FFCCFF"/>
          </a:solidFill>
        </p:spPr>
        <p:txBody>
          <a:bodyPr wrap="square">
            <a:spAutoFit/>
          </a:bodyPr>
          <a:lstStyle/>
          <a:p>
            <a:r>
              <a:rPr kumimoji="0" lang="en-US" sz="4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4000" b="0" i="0" u="none" strike="noStrike" kern="1200" cap="none" spc="0" normalizeH="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quan</a:t>
            </a:r>
            <a:r>
              <a:rPr kumimoji="0" lang="en-US" sz="4000" b="0" i="0" u="none" strike="noStrike" kern="1200" cap="none" spc="0" normalizeH="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sát</a:t>
            </a:r>
            <a:r>
              <a:rPr kumimoji="0" lang="en-US" sz="4000" b="0" i="0" u="none" strike="noStrike" kern="1200" cap="none" spc="0" normalizeH="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4000" b="0" i="0" u="none" strike="noStrike" kern="1200" cap="none" spc="0" normalizeH="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0" i="0" u="none" strike="noStrike" kern="1200" cap="none" spc="0" normalizeH="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it-IT" sz="4000" dirty="0">
              <a:latin typeface="HP-211" panose="02000800000000000000" pitchFamily="2" charset="0"/>
              <a:ea typeface="Times New Roman" panose="02020603050405020304" pitchFamily="18" charset="0"/>
            </a:endParaRPr>
          </a:p>
        </p:txBody>
      </p:sp>
    </p:spTree>
    <p:extLst>
      <p:ext uri="{BB962C8B-B14F-4D97-AF65-F5344CB8AC3E}">
        <p14:creationId xmlns:p14="http://schemas.microsoft.com/office/powerpoint/2010/main" val="361785524"/>
      </p:ext>
    </p:extLst>
  </p:cSld>
  <p:clrMapOvr>
    <a:masterClrMapping/>
  </p:clrMapOvr>
  <mc:AlternateContent xmlns:mc="http://schemas.openxmlformats.org/markup-compatibility/2006" xmlns:p14="http://schemas.microsoft.com/office/powerpoint/2010/main">
    <mc:Choice Requires="p14">
      <p:transition spd="slow" p14:dur="2000" advTm="6645"/>
    </mc:Choice>
    <mc:Fallback xmlns="">
      <p:transition spd="slow" advTm="6645"/>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endParaRPr lang="en-US"/>
          </a:p>
        </p:txBody>
      </p:sp>
      <p:sp>
        <p:nvSpPr>
          <p:cNvPr id="46083" name="Rectangle 3"/>
          <p:cNvSpPr>
            <a:spLocks noGrp="1" noChangeArrowheads="1"/>
          </p:cNvSpPr>
          <p:nvPr>
            <p:ph idx="1"/>
          </p:nvPr>
        </p:nvSpPr>
        <p:spPr/>
        <p:txBody>
          <a:bodyPr/>
          <a:lstStyle/>
          <a:p>
            <a:pPr eaLnBrk="1" hangingPunct="1"/>
            <a:endParaRPr lang="en-US"/>
          </a:p>
        </p:txBody>
      </p:sp>
      <p:pic>
        <p:nvPicPr>
          <p:cNvPr id="46084" name="Picture 4" descr="Lovely_illustration_of_Happy_family_behide_a_star_wallcoo_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11506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5"/>
          <p:cNvSpPr txBox="1">
            <a:spLocks noChangeArrowheads="1"/>
          </p:cNvSpPr>
          <p:nvPr/>
        </p:nvSpPr>
        <p:spPr bwMode="auto">
          <a:xfrm>
            <a:off x="4876800" y="2562226"/>
            <a:ext cx="37338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400" b="1" dirty="0" err="1">
                <a:solidFill>
                  <a:srgbClr val="990033"/>
                </a:solidFill>
                <a:latin typeface=".VnUniverse" pitchFamily="34" charset="0"/>
              </a:rPr>
              <a:t>Chóc</a:t>
            </a:r>
            <a:r>
              <a:rPr lang="en-US" sz="4400" b="1" dirty="0">
                <a:solidFill>
                  <a:srgbClr val="990033"/>
                </a:solidFill>
                <a:latin typeface=".VnUniverse" pitchFamily="34" charset="0"/>
              </a:rPr>
              <a:t> </a:t>
            </a:r>
            <a:r>
              <a:rPr lang="en-US" sz="4400" b="1" dirty="0" err="1">
                <a:solidFill>
                  <a:srgbClr val="990033"/>
                </a:solidFill>
                <a:latin typeface=".VnUniverse" pitchFamily="34" charset="0"/>
              </a:rPr>
              <a:t>thÇy</a:t>
            </a:r>
            <a:r>
              <a:rPr lang="en-US" sz="4400" b="1" dirty="0">
                <a:solidFill>
                  <a:srgbClr val="990033"/>
                </a:solidFill>
                <a:latin typeface=".VnUniverse" pitchFamily="34" charset="0"/>
              </a:rPr>
              <a:t> c«, </a:t>
            </a:r>
            <a:r>
              <a:rPr lang="en-US" sz="4400" b="1" dirty="0" err="1">
                <a:solidFill>
                  <a:srgbClr val="990033"/>
                </a:solidFill>
                <a:latin typeface=".VnUniverse" pitchFamily="34" charset="0"/>
              </a:rPr>
              <a:t>c¸c</a:t>
            </a:r>
            <a:r>
              <a:rPr lang="en-US" sz="4400" b="1" dirty="0">
                <a:solidFill>
                  <a:srgbClr val="990033"/>
                </a:solidFill>
                <a:latin typeface=".VnUniverse" pitchFamily="34" charset="0"/>
              </a:rPr>
              <a:t> con </a:t>
            </a:r>
            <a:r>
              <a:rPr lang="en-US" sz="4400" b="1" dirty="0" err="1">
                <a:solidFill>
                  <a:srgbClr val="990033"/>
                </a:solidFill>
                <a:latin typeface=".VnUniverse" pitchFamily="34" charset="0"/>
              </a:rPr>
              <a:t>cïng</a:t>
            </a:r>
            <a:r>
              <a:rPr lang="en-US" sz="4400" b="1" dirty="0">
                <a:solidFill>
                  <a:srgbClr val="990033"/>
                </a:solidFill>
                <a:latin typeface=".VnUniverse" pitchFamily="34" charset="0"/>
              </a:rPr>
              <a:t> </a:t>
            </a:r>
          </a:p>
          <a:p>
            <a:pPr eaLnBrk="1" hangingPunct="1"/>
            <a:r>
              <a:rPr lang="en-US" sz="4400" b="1" dirty="0" err="1">
                <a:solidFill>
                  <a:srgbClr val="990033"/>
                </a:solidFill>
                <a:latin typeface=".VnUniverse" pitchFamily="34" charset="0"/>
              </a:rPr>
              <a:t>gia</a:t>
            </a:r>
            <a:r>
              <a:rPr lang="en-US" sz="4400" b="1" dirty="0">
                <a:solidFill>
                  <a:srgbClr val="990033"/>
                </a:solidFill>
                <a:latin typeface=".VnUniverse" pitchFamily="34" charset="0"/>
              </a:rPr>
              <a:t> </a:t>
            </a:r>
            <a:r>
              <a:rPr lang="en-US" sz="3600" dirty="0" err="1">
                <a:solidFill>
                  <a:srgbClr val="990033"/>
                </a:solidFill>
                <a:latin typeface="Times New Roman" pitchFamily="18" charset="0"/>
                <a:cs typeface="Times New Roman" pitchFamily="18" charset="0"/>
              </a:rPr>
              <a:t>đình</a:t>
            </a:r>
            <a:r>
              <a:rPr lang="en-US" sz="4400" b="1" dirty="0">
                <a:solidFill>
                  <a:srgbClr val="990033"/>
                </a:solidFill>
                <a:latin typeface="Times New Roman" pitchFamily="18" charset="0"/>
                <a:cs typeface="Times New Roman" pitchFamily="18" charset="0"/>
              </a:rPr>
              <a:t> </a:t>
            </a:r>
            <a:r>
              <a:rPr lang="en-US" sz="4400" b="1" dirty="0" err="1">
                <a:solidFill>
                  <a:srgbClr val="990033"/>
                </a:solidFill>
                <a:latin typeface=".VnUniverse" pitchFamily="34" charset="0"/>
              </a:rPr>
              <a:t>m·i</a:t>
            </a:r>
            <a:r>
              <a:rPr lang="en-US" sz="4400" b="1" dirty="0">
                <a:solidFill>
                  <a:srgbClr val="990033"/>
                </a:solidFill>
                <a:latin typeface=".VnUniverse" pitchFamily="34" charset="0"/>
              </a:rPr>
              <a:t> </a:t>
            </a:r>
            <a:r>
              <a:rPr lang="en-US" sz="4400" b="1" dirty="0" err="1">
                <a:solidFill>
                  <a:srgbClr val="990033"/>
                </a:solidFill>
                <a:latin typeface=".VnUniverse" pitchFamily="34" charset="0"/>
              </a:rPr>
              <a:t>m·i</a:t>
            </a:r>
            <a:r>
              <a:rPr lang="en-US" sz="4400" b="1" dirty="0">
                <a:solidFill>
                  <a:srgbClr val="990033"/>
                </a:solidFill>
                <a:latin typeface=".VnUniverse" pitchFamily="34" charset="0"/>
              </a:rPr>
              <a:t> </a:t>
            </a:r>
          </a:p>
          <a:p>
            <a:pPr eaLnBrk="1" hangingPunct="1"/>
            <a:r>
              <a:rPr lang="en-US" sz="4400" b="1" dirty="0">
                <a:solidFill>
                  <a:srgbClr val="990033"/>
                </a:solidFill>
                <a:latin typeface=".VnUniverse" pitchFamily="34" charset="0"/>
              </a:rPr>
              <a:t>h¹nh </a:t>
            </a:r>
            <a:r>
              <a:rPr lang="en-US" sz="4400" b="1" dirty="0" err="1">
                <a:solidFill>
                  <a:srgbClr val="990033"/>
                </a:solidFill>
                <a:latin typeface=".VnUniverse" pitchFamily="34" charset="0"/>
              </a:rPr>
              <a:t>phóc</a:t>
            </a:r>
            <a:r>
              <a:rPr lang="en-US" sz="4400" b="1" dirty="0">
                <a:solidFill>
                  <a:srgbClr val="990033"/>
                </a:solidFill>
                <a:latin typeface=".VnUniverse" pitchFamily="34" charset="0"/>
              </a:rPr>
              <a:t> !</a:t>
            </a:r>
          </a:p>
        </p:txBody>
      </p:sp>
      <p:sp>
        <p:nvSpPr>
          <p:cNvPr id="6" name="TextBox 5">
            <a:extLst>
              <a:ext uri="{FF2B5EF4-FFF2-40B4-BE49-F238E27FC236}">
                <a16:creationId xmlns:a16="http://schemas.microsoft.com/office/drawing/2014/main" id="{F901F14A-E226-4538-9C4F-7E93CF2C7E30}"/>
              </a:ext>
            </a:extLst>
          </p:cNvPr>
          <p:cNvSpPr txBox="1"/>
          <p:nvPr/>
        </p:nvSpPr>
        <p:spPr>
          <a:xfrm>
            <a:off x="1295400" y="5855077"/>
            <a:ext cx="4114800" cy="707886"/>
          </a:xfrm>
          <a:prstGeom prst="rect">
            <a:avLst/>
          </a:prstGeom>
          <a:noFill/>
        </p:spPr>
        <p:txBody>
          <a:bodyPr wrap="square" rtlCol="0">
            <a:spAutoFit/>
          </a:bodyPr>
          <a:lstStyle/>
          <a:p>
            <a:r>
              <a:rPr lang="en-US" sz="4000" b="1" dirty="0">
                <a:latin typeface="HP001 5 hàng" panose="020B0603050302020204" pitchFamily="34" charset="0"/>
                <a:ea typeface="HP001" panose="020B0603050302020204" pitchFamily="34" charset="0"/>
              </a:rPr>
              <a:t>c</a:t>
            </a:r>
            <a:r>
              <a:rPr lang="el-GR" sz="4000" b="1" dirty="0">
                <a:latin typeface="HP001 4 hàng" panose="020B0603050302020204" pitchFamily="34" charset="0"/>
                <a:ea typeface="HP001" panose="020B0603050302020204" pitchFamily="34" charset="0"/>
              </a:rPr>
              <a:t>Ϊ</a:t>
            </a:r>
            <a:r>
              <a:rPr lang="en-US" sz="4000" b="1" dirty="0">
                <a:latin typeface="HP001 4 hàng" panose="020B0603050302020204" pitchFamily="34" charset="0"/>
                <a:ea typeface="HP001" panose="020B0603050302020204" pitchFamily="34" charset="0"/>
              </a:rPr>
              <a:t> </a:t>
            </a:r>
            <a:r>
              <a:rPr lang="el-GR" sz="4000" b="1" dirty="0">
                <a:latin typeface="HP001 4 hàng" panose="020B0603050302020204" pitchFamily="34" charset="0"/>
                <a:ea typeface="HP001" panose="020B0603050302020204" pitchFamily="34" charset="0"/>
              </a:rPr>
              <a:t>ω</a:t>
            </a:r>
            <a:r>
              <a:rPr lang="en-US" sz="4000" b="1" dirty="0" err="1">
                <a:latin typeface="HP001 4 hàng" panose="020B0603050302020204" pitchFamily="34" charset="0"/>
                <a:ea typeface="HP001" panose="020B0603050302020204" pitchFamily="34" charset="0"/>
              </a:rPr>
              <a:t>ět</a:t>
            </a:r>
            <a:r>
              <a:rPr lang="en-US" sz="4000" b="1" dirty="0">
                <a:latin typeface="HP001 4 hàng" panose="020B0603050302020204" pitchFamily="34" charset="0"/>
                <a:ea typeface="HP001" panose="020B0603050302020204" pitchFamily="34" charset="0"/>
              </a:rPr>
              <a:t> Ƅⁿ</a:t>
            </a:r>
            <a:r>
              <a:rPr lang="el-GR" sz="4000" b="1" dirty="0">
                <a:latin typeface="HP001 4 hàng" panose="020B0603050302020204" pitchFamily="34" charset="0"/>
                <a:ea typeface="HP001" panose="020B0603050302020204" pitchFamily="34" charset="0"/>
              </a:rPr>
              <a:t>Ϛ</a:t>
            </a:r>
            <a:r>
              <a:rPr lang="en-US" sz="4000" b="1" dirty="0">
                <a:latin typeface="HP001 5 hàng" panose="020B0603050302020204" pitchFamily="34" charset="0"/>
              </a:rPr>
              <a:t>,</a:t>
            </a:r>
            <a:r>
              <a:rPr lang="el-GR" sz="4000" b="1" dirty="0">
                <a:latin typeface="HP001 4 hàng" panose="020B0603050302020204" pitchFamily="34" charset="0"/>
                <a:ea typeface="HP001" panose="020B0603050302020204" pitchFamily="34" charset="0"/>
              </a:rPr>
              <a:t> </a:t>
            </a:r>
            <a:r>
              <a:rPr lang="en-US" sz="4000" b="1" dirty="0">
                <a:latin typeface="HP001 4 hàng" panose="020B0603050302020204" pitchFamily="34" charset="0"/>
                <a:ea typeface="HP001" panose="020B0603050302020204" pitchFamily="34" charset="0"/>
              </a:rPr>
              <a:t>ǝ </a:t>
            </a:r>
            <a:r>
              <a:rPr lang="el-GR" sz="4000" b="1" dirty="0">
                <a:latin typeface="HP001 4 hàng" panose="020B0603050302020204" pitchFamily="34" charset="0"/>
                <a:ea typeface="HP001" panose="020B0603050302020204" pitchFamily="34" charset="0"/>
              </a:rPr>
              <a:t>−</a:t>
            </a:r>
            <a:endParaRPr lang="en-US" sz="4000" b="1" dirty="0"/>
          </a:p>
        </p:txBody>
      </p:sp>
    </p:spTree>
    <p:extLst>
      <p:ext uri="{BB962C8B-B14F-4D97-AF65-F5344CB8AC3E}">
        <p14:creationId xmlns:p14="http://schemas.microsoft.com/office/powerpoint/2010/main" val="1074743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7" y="-228600"/>
            <a:ext cx="12192000" cy="6250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10000" y="3105836"/>
            <a:ext cx="4572000" cy="646331"/>
          </a:xfrm>
          <a:prstGeom prst="rect">
            <a:avLst/>
          </a:prstGeom>
        </p:spPr>
        <p:txBody>
          <a:bodyPr>
            <a:spAutoFit/>
          </a:bodyPr>
          <a:lstStyle/>
          <a:p>
            <a:br>
              <a:rPr lang="vi-VN" dirty="0"/>
            </a:br>
            <a:endParaRPr lang="vi-VN" dirty="0"/>
          </a:p>
        </p:txBody>
      </p:sp>
      <p:sp>
        <p:nvSpPr>
          <p:cNvPr id="27" name="Rectangle 1">
            <a:extLst>
              <a:ext uri="{FF2B5EF4-FFF2-40B4-BE49-F238E27FC236}">
                <a16:creationId xmlns:a16="http://schemas.microsoft.com/office/drawing/2014/main" id="{44DE28FB-EC3C-4CB9-A01B-AC038DE62CCC}"/>
              </a:ext>
            </a:extLst>
          </p:cNvPr>
          <p:cNvSpPr/>
          <p:nvPr/>
        </p:nvSpPr>
        <p:spPr>
          <a:xfrm>
            <a:off x="-152400" y="26508"/>
            <a:ext cx="10981267" cy="1345092"/>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219732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114780 h 1320800"/>
              <a:gd name="connsiteX10" fmla="*/ 0 w 8826500"/>
              <a:gd name="connsiteY10" fmla="*/ 1219732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114780"/>
                </a:lnTo>
                <a:lnTo>
                  <a:pt x="0" y="1219732"/>
                </a:lnTo>
                <a:lnTo>
                  <a:pt x="63500" y="12700"/>
                </a:lnTo>
                <a:close/>
              </a:path>
            </a:pathLst>
          </a:cu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28" name="Picture 3">
            <a:extLst>
              <a:ext uri="{FF2B5EF4-FFF2-40B4-BE49-F238E27FC236}">
                <a16:creationId xmlns:a16="http://schemas.microsoft.com/office/drawing/2014/main" id="{F305013B-E004-4C13-A370-5B552D5F28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675" y="208199"/>
            <a:ext cx="1384135" cy="1202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a:extLst>
              <a:ext uri="{FF2B5EF4-FFF2-40B4-BE49-F238E27FC236}">
                <a16:creationId xmlns:a16="http://schemas.microsoft.com/office/drawing/2014/main" id="{02A7F5EE-8C49-4E4A-AF18-1B6893793056}"/>
              </a:ext>
            </a:extLst>
          </p:cNvPr>
          <p:cNvSpPr txBox="1"/>
          <p:nvPr/>
        </p:nvSpPr>
        <p:spPr>
          <a:xfrm>
            <a:off x="161937" y="58718"/>
            <a:ext cx="1425805" cy="676911"/>
          </a:xfrm>
          <a:prstGeom prst="rect">
            <a:avLst/>
          </a:prstGeom>
          <a:noFill/>
        </p:spPr>
        <p:txBody>
          <a:bodyPr wrap="square" lIns="121725" tIns="60862" rIns="121725" bIns="60862" rtlCol="0">
            <a:spAutoFit/>
          </a:bodyPr>
          <a:lstStyle/>
          <a:p>
            <a:pPr algn="ctr"/>
            <a:r>
              <a:rPr lang="en-US" sz="3600" b="1" dirty="0" err="1">
                <a:solidFill>
                  <a:schemeClr val="bg1"/>
                </a:solidFill>
                <a:latin typeface="Times New Roman" panose="02020603050405020304" pitchFamily="18" charset="0"/>
                <a:ea typeface="Arrus-Black" pitchFamily="18" charset="0"/>
                <a:cs typeface="Times New Roman" panose="02020603050405020304" pitchFamily="18" charset="0"/>
              </a:rPr>
              <a:t>Bài</a:t>
            </a:r>
            <a:endParaRPr lang="en-US" sz="3600" b="1" dirty="0">
              <a:solidFill>
                <a:schemeClr val="bg1"/>
              </a:solidFill>
              <a:latin typeface="Times New Roman" panose="02020603050405020304" pitchFamily="18" charset="0"/>
              <a:ea typeface="Arrus-Black"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A89808B0-39AE-4F82-BC3F-4AA7F3286EC0}"/>
              </a:ext>
            </a:extLst>
          </p:cNvPr>
          <p:cNvSpPr txBox="1"/>
          <p:nvPr/>
        </p:nvSpPr>
        <p:spPr>
          <a:xfrm>
            <a:off x="1049450" y="360598"/>
            <a:ext cx="1140623" cy="676911"/>
          </a:xfrm>
          <a:prstGeom prst="rect">
            <a:avLst/>
          </a:prstGeom>
          <a:noFill/>
        </p:spPr>
        <p:txBody>
          <a:bodyPr wrap="square" lIns="121725" tIns="60862" rIns="121725" bIns="60862" rtlCol="0">
            <a:spAutoFit/>
          </a:bodyPr>
          <a:lstStyle/>
          <a:p>
            <a:pPr algn="ctr"/>
            <a:r>
              <a:rPr lang="en-US" sz="3600" b="1" dirty="0">
                <a:solidFill>
                  <a:srgbClr val="FF9933"/>
                </a:solidFill>
                <a:latin typeface=".VnCooper" pitchFamily="34" charset="0"/>
                <a:ea typeface="Arial-Rounded" pitchFamily="34" charset="0"/>
                <a:cs typeface="Arial-Rounded" pitchFamily="34" charset="0"/>
              </a:rPr>
              <a:t>53</a:t>
            </a:r>
          </a:p>
        </p:txBody>
      </p:sp>
      <p:sp>
        <p:nvSpPr>
          <p:cNvPr id="31" name="Title 1">
            <a:extLst>
              <a:ext uri="{FF2B5EF4-FFF2-40B4-BE49-F238E27FC236}">
                <a16:creationId xmlns:a16="http://schemas.microsoft.com/office/drawing/2014/main" id="{86D6C2CB-3538-4F48-8117-9881F5FC91F8}"/>
              </a:ext>
            </a:extLst>
          </p:cNvPr>
          <p:cNvSpPr txBox="1">
            <a:spLocks/>
          </p:cNvSpPr>
          <p:nvPr/>
        </p:nvSpPr>
        <p:spPr>
          <a:xfrm>
            <a:off x="3187452" y="74309"/>
            <a:ext cx="8644330" cy="99783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6600" b="1" dirty="0" err="1">
                <a:solidFill>
                  <a:schemeClr val="bg1"/>
                </a:solidFill>
                <a:latin typeface="HP-211" panose="020B0604020202020204" charset="0"/>
                <a:ea typeface="Arial-Rounded" pitchFamily="34" charset="0"/>
                <a:cs typeface="Times New Roman" panose="02020603050405020304" pitchFamily="18" charset="0"/>
              </a:rPr>
              <a:t>ap</a:t>
            </a:r>
            <a:r>
              <a:rPr lang="en-US" sz="6600" b="1" dirty="0">
                <a:solidFill>
                  <a:schemeClr val="bg1"/>
                </a:solidFill>
                <a:latin typeface="HP-211" panose="020B0604020202020204" charset="0"/>
                <a:ea typeface="Arial-Rounded" pitchFamily="34" charset="0"/>
                <a:cs typeface="Times New Roman" panose="02020603050405020304" pitchFamily="18" charset="0"/>
              </a:rPr>
              <a:t>    </a:t>
            </a:r>
            <a:r>
              <a:rPr lang="en-US" sz="6600" b="1" dirty="0" err="1">
                <a:solidFill>
                  <a:schemeClr val="bg1"/>
                </a:solidFill>
                <a:latin typeface="HP-211" panose="020B0604020202020204" charset="0"/>
                <a:ea typeface="Arial-Rounded" pitchFamily="34" charset="0"/>
                <a:cs typeface="Times New Roman" panose="02020603050405020304" pitchFamily="18" charset="0"/>
              </a:rPr>
              <a:t>ăp</a:t>
            </a:r>
            <a:r>
              <a:rPr lang="en-US" sz="6600" b="1" dirty="0">
                <a:solidFill>
                  <a:schemeClr val="bg1"/>
                </a:solidFill>
                <a:latin typeface="HP-211" panose="020B0604020202020204" charset="0"/>
                <a:ea typeface="Arial-Rounded" pitchFamily="34" charset="0"/>
                <a:cs typeface="Times New Roman" panose="02020603050405020304" pitchFamily="18" charset="0"/>
              </a:rPr>
              <a:t>    </a:t>
            </a:r>
            <a:r>
              <a:rPr lang="en-US" sz="6600" b="1" dirty="0" err="1">
                <a:solidFill>
                  <a:schemeClr val="bg1"/>
                </a:solidFill>
                <a:latin typeface="HP-211" panose="020B0604020202020204" charset="0"/>
                <a:ea typeface="Arial-Rounded" pitchFamily="34" charset="0"/>
                <a:cs typeface="Times New Roman" panose="02020603050405020304" pitchFamily="18" charset="0"/>
              </a:rPr>
              <a:t>âp</a:t>
            </a:r>
            <a:endParaRPr lang="en-US" sz="6600" b="1" dirty="0">
              <a:solidFill>
                <a:schemeClr val="bg1"/>
              </a:solidFill>
              <a:latin typeface="HP-211" panose="020B0604020202020204" charset="0"/>
              <a:ea typeface="Arial-Rounded"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EA745E5C-4013-485B-84A2-31A0EF236AB1}"/>
              </a:ext>
            </a:extLst>
          </p:cNvPr>
          <p:cNvSpPr txBox="1">
            <a:spLocks noChangeArrowheads="1"/>
          </p:cNvSpPr>
          <p:nvPr/>
        </p:nvSpPr>
        <p:spPr bwMode="auto">
          <a:xfrm>
            <a:off x="609600" y="4707140"/>
            <a:ext cx="741401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altLang="zh-CN"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Mẹ</a:t>
            </a:r>
            <a:r>
              <a:rPr lang="en-US" altLang="zh-CN"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đạp</a:t>
            </a:r>
            <a:r>
              <a:rPr lang="en-US" altLang="zh-CN"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xe</a:t>
            </a:r>
            <a:r>
              <a:rPr lang="en-US" altLang="zh-CN"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đưa</a:t>
            </a:r>
            <a:r>
              <a:rPr lang="en-US" altLang="zh-CN"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Hà</a:t>
            </a:r>
            <a:r>
              <a:rPr lang="en-US" altLang="zh-CN"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lớp</a:t>
            </a:r>
            <a:r>
              <a:rPr lang="en-US" altLang="zh-CN"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Khắp</a:t>
            </a:r>
            <a:r>
              <a:rPr lang="en-US" altLang="zh-CN"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phố</a:t>
            </a:r>
            <a:r>
              <a:rPr lang="en-US" altLang="zh-CN"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tấp</a:t>
            </a:r>
            <a:r>
              <a:rPr lang="en-US" altLang="zh-CN"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nập</a:t>
            </a:r>
            <a:r>
              <a:rPr lang="en-US" altLang="zh-CN"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5E89DE1A-B039-4295-899E-FE6B86C6FBF8}"/>
              </a:ext>
            </a:extLst>
          </p:cNvPr>
          <p:cNvSpPr txBox="1">
            <a:spLocks noChangeArrowheads="1"/>
          </p:cNvSpPr>
          <p:nvPr/>
        </p:nvSpPr>
        <p:spPr bwMode="auto">
          <a:xfrm>
            <a:off x="1905000" y="4714969"/>
            <a:ext cx="16722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alt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ap</a:t>
            </a:r>
            <a:endPar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a:extLst>
              <a:ext uri="{FF2B5EF4-FFF2-40B4-BE49-F238E27FC236}">
                <a16:creationId xmlns:a16="http://schemas.microsoft.com/office/drawing/2014/main" id="{F4219ACF-2ACF-4492-9251-580B56180F25}"/>
              </a:ext>
            </a:extLst>
          </p:cNvPr>
          <p:cNvSpPr txBox="1">
            <a:spLocks noChangeArrowheads="1"/>
          </p:cNvSpPr>
          <p:nvPr/>
        </p:nvSpPr>
        <p:spPr bwMode="auto">
          <a:xfrm>
            <a:off x="1288557" y="5445803"/>
            <a:ext cx="9641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alt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ăp</a:t>
            </a:r>
            <a:endPar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1FC905DF-485F-43E5-89B5-38667835414A}"/>
              </a:ext>
            </a:extLst>
          </p:cNvPr>
          <p:cNvSpPr txBox="1">
            <a:spLocks noChangeArrowheads="1"/>
          </p:cNvSpPr>
          <p:nvPr/>
        </p:nvSpPr>
        <p:spPr bwMode="auto">
          <a:xfrm>
            <a:off x="3392009" y="5455167"/>
            <a:ext cx="20568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altLang="vi-VN"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âp</a:t>
            </a:r>
            <a:endParaRPr lang="en-US" alt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1FC905DF-485F-43E5-89B5-38667835414A}"/>
              </a:ext>
            </a:extLst>
          </p:cNvPr>
          <p:cNvSpPr txBox="1">
            <a:spLocks noChangeArrowheads="1"/>
          </p:cNvSpPr>
          <p:nvPr/>
        </p:nvSpPr>
        <p:spPr bwMode="auto">
          <a:xfrm>
            <a:off x="4538210" y="5455167"/>
            <a:ext cx="20568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altLang="vi-VN"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âp</a:t>
            </a:r>
            <a:endParaRPr lang="en-US" alt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Mẹ đạp xe đưa Hà đến lớp. Khắp phố tấp lập.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5990871" y="5529471"/>
            <a:ext cx="609600" cy="795130"/>
          </a:xfrm>
          <a:prstGeom prst="rect">
            <a:avLst/>
          </a:prstGeom>
        </p:spPr>
      </p:pic>
    </p:spTree>
    <p:extLst>
      <p:ext uri="{BB962C8B-B14F-4D97-AF65-F5344CB8AC3E}">
        <p14:creationId xmlns:p14="http://schemas.microsoft.com/office/powerpoint/2010/main" val="3576779370"/>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500" fill="hold"/>
                                        <p:tgtEl>
                                          <p:spTgt spid="30"/>
                                        </p:tgtEl>
                                        <p:attrNameLst>
                                          <p:attrName>ppt_x</p:attrName>
                                        </p:attrNameLst>
                                      </p:cBhvr>
                                      <p:tavLst>
                                        <p:tav tm="0">
                                          <p:val>
                                            <p:strVal val="#ppt_x"/>
                                          </p:val>
                                        </p:tav>
                                        <p:tav tm="100000">
                                          <p:val>
                                            <p:strVal val="#ppt_x"/>
                                          </p:val>
                                        </p:tav>
                                      </p:tavLst>
                                    </p:anim>
                                    <p:anim calcmode="lin" valueType="num">
                                      <p:cBhvr additive="base">
                                        <p:cTn id="35" dur="500" fill="hold"/>
                                        <p:tgtEl>
                                          <p:spTgt spid="3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ppt_x"/>
                                          </p:val>
                                        </p:tav>
                                        <p:tav tm="100000">
                                          <p:val>
                                            <p:strVal val="#ppt_x"/>
                                          </p:val>
                                        </p:tav>
                                      </p:tavLst>
                                    </p:anim>
                                    <p:anim calcmode="lin" valueType="num">
                                      <p:cBhvr additive="base">
                                        <p:cTn id="3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7320" fill="hold"/>
                                        <p:tgtEl>
                                          <p:spTgt spid="14"/>
                                        </p:tgtEl>
                                      </p:cBhvr>
                                    </p:cmd>
                                  </p:childTnLst>
                                </p:cTn>
                              </p:par>
                            </p:childTnLst>
                          </p:cTn>
                        </p:par>
                      </p:childTnLst>
                    </p:cTn>
                  </p:par>
                </p:childTnLst>
              </p:cTn>
              <p:nextCondLst>
                <p:cond evt="onClick" delay="0">
                  <p:tgtEl>
                    <p:spTgt spid="14"/>
                  </p:tgtEl>
                </p:cond>
              </p:nextCondLst>
            </p:seq>
            <p:audio>
              <p:cMediaNode vol="80000">
                <p:cTn id="45" fill="hold" display="0">
                  <p:stCondLst>
                    <p:cond delay="indefinite"/>
                  </p:stCondLst>
                  <p:endCondLst>
                    <p:cond evt="onStopAudio" delay="0">
                      <p:tgtEl>
                        <p:sldTgt/>
                      </p:tgtEl>
                    </p:cond>
                  </p:endCondLst>
                </p:cTn>
                <p:tgtEl>
                  <p:spTgt spid="14"/>
                </p:tgtEl>
              </p:cMediaNode>
            </p:audio>
          </p:childTnLst>
        </p:cTn>
      </p:par>
    </p:tnLst>
    <p:bldLst>
      <p:bldP spid="27" grpId="0" animBg="1"/>
      <p:bldP spid="29" grpId="0"/>
      <p:bldP spid="30" grpId="0"/>
      <p:bldP spid="31" grpId="0"/>
      <p:bldP spid="20" grpId="0"/>
      <p:bldP spid="22" grpId="0"/>
      <p:bldP spid="25" grpId="0"/>
      <p:bldP spid="26"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2">
            <a:extLst>
              <a:ext uri="{FF2B5EF4-FFF2-40B4-BE49-F238E27FC236}">
                <a16:creationId xmlns:a16="http://schemas.microsoft.com/office/drawing/2014/main" id="{F4A8F022-2DAF-41C7-82C7-94E3C0F8BCCF}"/>
              </a:ext>
            </a:extLst>
          </p:cNvPr>
          <p:cNvSpPr txBox="1">
            <a:spLocks noChangeArrowheads="1"/>
          </p:cNvSpPr>
          <p:nvPr/>
        </p:nvSpPr>
        <p:spPr bwMode="auto">
          <a:xfrm>
            <a:off x="2865603" y="161425"/>
            <a:ext cx="5791199" cy="437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7200" b="1" i="0" u="none" strike="noStrike" kern="1200" cap="none" spc="0" normalizeH="0" baseline="0" noProof="0" dirty="0">
                <a:ln>
                  <a:noFill/>
                </a:ln>
                <a:solidFill>
                  <a:srgbClr val="FF66FF"/>
                </a:solidFill>
                <a:effectLst/>
                <a:uLnTx/>
                <a:uFillTx/>
                <a:latin typeface="HP-211" panose="02000800000000000000" pitchFamily="2" charset="0"/>
                <a:ea typeface="Arial-Rounded" panose="020B0500000000000000" pitchFamily="34" charset="0"/>
                <a:cs typeface="Arial-Rounded" panose="020B0500000000000000" pitchFamily="34" charset="0"/>
              </a:rPr>
              <a:t> </a:t>
            </a:r>
            <a:r>
              <a:rPr lang="en-US" sz="27800" b="1" dirty="0" err="1">
                <a:solidFill>
                  <a:srgbClr val="FF0000"/>
                </a:solidFill>
                <a:latin typeface="HP-211" panose="020B0604020202020204" charset="0"/>
                <a:ea typeface="Arial-Rounded" panose="020B0500000000000000" pitchFamily="34" charset="0"/>
                <a:cs typeface="Arial-Rounded" panose="020B0500000000000000" pitchFamily="34" charset="0"/>
              </a:rPr>
              <a:t>ap</a:t>
            </a:r>
            <a:endParaRPr kumimoji="0" lang="en-US" sz="27800" b="1" i="0" u="none" strike="noStrike" kern="1200" cap="none" spc="0" normalizeH="0" baseline="0" noProof="0" dirty="0">
              <a:ln>
                <a:noFill/>
              </a:ln>
              <a:solidFill>
                <a:srgbClr val="FF0000"/>
              </a:solidFill>
              <a:effectLst/>
              <a:uLnTx/>
              <a:uFillTx/>
              <a:latin typeface="HP-211" panose="020B060402020202020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48177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048151" y="2067923"/>
            <a:ext cx="3797477" cy="1902308"/>
          </a:xfrm>
          <a:prstGeom prst="rect">
            <a:avLst/>
          </a:prstGeom>
          <a:solidFill>
            <a:schemeClr val="accent4">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800" b="1" dirty="0">
              <a:solidFill>
                <a:srgbClr val="0033CC"/>
              </a:solidFill>
              <a:latin typeface="HP-211" panose="02000800000000000000" pitchFamily="2" charset="0"/>
            </a:endParaRPr>
          </a:p>
        </p:txBody>
      </p:sp>
      <p:sp>
        <p:nvSpPr>
          <p:cNvPr id="7" name="Rectangle 6"/>
          <p:cNvSpPr/>
          <p:nvPr/>
        </p:nvSpPr>
        <p:spPr bwMode="auto">
          <a:xfrm>
            <a:off x="5890899" y="2080166"/>
            <a:ext cx="3797477" cy="1902308"/>
          </a:xfrm>
          <a:prstGeom prst="rect">
            <a:avLst/>
          </a:prstGeom>
          <a:solidFill>
            <a:schemeClr val="accent4">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800" b="1" dirty="0">
              <a:solidFill>
                <a:srgbClr val="0033CC"/>
              </a:solidFill>
              <a:latin typeface="HP-211" panose="02000800000000000000" pitchFamily="2" charset="0"/>
            </a:endParaRPr>
          </a:p>
        </p:txBody>
      </p:sp>
      <p:sp>
        <p:nvSpPr>
          <p:cNvPr id="8" name="Rectangle 7"/>
          <p:cNvSpPr/>
          <p:nvPr/>
        </p:nvSpPr>
        <p:spPr bwMode="auto">
          <a:xfrm>
            <a:off x="2057400" y="4031602"/>
            <a:ext cx="7630978" cy="1902308"/>
          </a:xfrm>
          <a:prstGeom prst="rect">
            <a:avLst/>
          </a:prstGeom>
          <a:solidFill>
            <a:schemeClr val="accent4">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800" b="1">
              <a:solidFill>
                <a:srgbClr val="0033CC"/>
              </a:solidFill>
              <a:latin typeface="HP-211" panose="02000800000000000000" pitchFamily="2" charset="0"/>
            </a:endParaRPr>
          </a:p>
        </p:txBody>
      </p:sp>
      <p:sp>
        <p:nvSpPr>
          <p:cNvPr id="14" name="TextBox 13"/>
          <p:cNvSpPr txBox="1"/>
          <p:nvPr/>
        </p:nvSpPr>
        <p:spPr>
          <a:xfrm>
            <a:off x="5946982" y="4109839"/>
            <a:ext cx="362600" cy="830997"/>
          </a:xfrm>
          <a:prstGeom prst="rect">
            <a:avLst/>
          </a:prstGeom>
          <a:noFill/>
        </p:spPr>
        <p:txBody>
          <a:bodyPr wrap="none" rtlCol="0">
            <a:spAutoFit/>
          </a:bodyPr>
          <a:lstStyle/>
          <a:p>
            <a:r>
              <a:rPr lang="en-US" sz="4800" b="1" dirty="0">
                <a:solidFill>
                  <a:srgbClr val="FF0000"/>
                </a:solidFill>
                <a:latin typeface="VNI-Avo" pitchFamily="2" charset="0"/>
              </a:rPr>
              <a:t> </a:t>
            </a:r>
          </a:p>
        </p:txBody>
      </p:sp>
      <p:sp>
        <p:nvSpPr>
          <p:cNvPr id="28" name="TextBox 27">
            <a:extLst>
              <a:ext uri="{FF2B5EF4-FFF2-40B4-BE49-F238E27FC236}">
                <a16:creationId xmlns:a16="http://schemas.microsoft.com/office/drawing/2014/main" id="{AC51E201-6E37-465F-95CB-F7110AAEC0D6}"/>
              </a:ext>
            </a:extLst>
          </p:cNvPr>
          <p:cNvSpPr txBox="1"/>
          <p:nvPr/>
        </p:nvSpPr>
        <p:spPr>
          <a:xfrm flipH="1">
            <a:off x="3512124" y="2087411"/>
            <a:ext cx="2126676" cy="1631216"/>
          </a:xfrm>
          <a:prstGeom prst="rect">
            <a:avLst/>
          </a:prstGeom>
          <a:noFill/>
        </p:spPr>
        <p:txBody>
          <a:bodyPr wrap="square" rtlCol="0">
            <a:spAutoFit/>
          </a:bodyPr>
          <a:lstStyle/>
          <a:p>
            <a:r>
              <a:rPr lang="en-US" sz="10000" b="1" dirty="0">
                <a:latin typeface="HP-211" panose="020B0604020202020204" charset="0"/>
                <a:ea typeface="Arial-Rounded" panose="020B0500000000000000" pitchFamily="34" charset="0"/>
                <a:cs typeface="Arial-Rounded" panose="020B0500000000000000" pitchFamily="34" charset="0"/>
              </a:rPr>
              <a:t>đ</a:t>
            </a:r>
          </a:p>
        </p:txBody>
      </p:sp>
      <p:sp>
        <p:nvSpPr>
          <p:cNvPr id="43" name="TextBox 42"/>
          <p:cNvSpPr txBox="1"/>
          <p:nvPr/>
        </p:nvSpPr>
        <p:spPr>
          <a:xfrm>
            <a:off x="6591673" y="2087411"/>
            <a:ext cx="1951175" cy="1631216"/>
          </a:xfrm>
          <a:prstGeom prst="rect">
            <a:avLst/>
          </a:prstGeom>
          <a:noFill/>
        </p:spPr>
        <p:txBody>
          <a:bodyPr wrap="none" rtlCol="0">
            <a:spAutoFit/>
          </a:bodyPr>
          <a:lstStyle/>
          <a:p>
            <a:pPr algn="ctr"/>
            <a:r>
              <a:rPr lang="en-US" sz="10000" b="1" dirty="0" err="1">
                <a:solidFill>
                  <a:srgbClr val="FF0000"/>
                </a:solidFill>
                <a:latin typeface="HP-211" panose="020B0604020202020204" charset="0"/>
                <a:ea typeface="Arial-Rounded" panose="020B0500000000000000" pitchFamily="34" charset="0"/>
                <a:cs typeface="Arial-Rounded" panose="020B0500000000000000" pitchFamily="34" charset="0"/>
              </a:rPr>
              <a:t>ap</a:t>
            </a:r>
            <a:endParaRPr lang="en-US" sz="10000" b="1" dirty="0">
              <a:solidFill>
                <a:srgbClr val="FF0000"/>
              </a:solidFill>
              <a:latin typeface="HP-211" panose="020B060402020202020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AC51E201-6E37-465F-95CB-F7110AAEC0D6}"/>
              </a:ext>
            </a:extLst>
          </p:cNvPr>
          <p:cNvSpPr txBox="1"/>
          <p:nvPr/>
        </p:nvSpPr>
        <p:spPr>
          <a:xfrm flipH="1">
            <a:off x="4328518" y="3956376"/>
            <a:ext cx="4282082" cy="1631216"/>
          </a:xfrm>
          <a:prstGeom prst="rect">
            <a:avLst/>
          </a:prstGeom>
          <a:noFill/>
        </p:spPr>
        <p:txBody>
          <a:bodyPr wrap="square" rtlCol="0">
            <a:spAutoFit/>
          </a:bodyPr>
          <a:lstStyle/>
          <a:p>
            <a:r>
              <a:rPr lang="en-US" sz="10000" b="1" dirty="0" err="1">
                <a:latin typeface="HP-211" panose="020B0604020202020204" charset="0"/>
                <a:ea typeface="Arial-Rounded" panose="020B0500000000000000" pitchFamily="34" charset="0"/>
                <a:cs typeface="Arial-Rounded" panose="020B0500000000000000" pitchFamily="34" charset="0"/>
              </a:rPr>
              <a:t>đạp</a:t>
            </a:r>
            <a:endParaRPr lang="en-US" sz="10000" b="1" dirty="0">
              <a:solidFill>
                <a:srgbClr val="FF0000"/>
              </a:solidFill>
              <a:latin typeface="HP-211" panose="020B060402020202020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BFE5B0E7-A5B6-43BD-BD8A-78997EF67D33}"/>
              </a:ext>
            </a:extLst>
          </p:cNvPr>
          <p:cNvPicPr>
            <a:picLocks noChangeAspect="1"/>
          </p:cNvPicPr>
          <p:nvPr/>
        </p:nvPicPr>
        <p:blipFill>
          <a:blip r:embed="rId2"/>
          <a:stretch>
            <a:fillRect/>
          </a:stretch>
        </p:blipFill>
        <p:spPr>
          <a:xfrm>
            <a:off x="149115" y="78778"/>
            <a:ext cx="1814971" cy="680614"/>
          </a:xfrm>
          <a:prstGeom prst="rect">
            <a:avLst/>
          </a:prstGeom>
        </p:spPr>
      </p:pic>
      <p:sp>
        <p:nvSpPr>
          <p:cNvPr id="11" name="TextBox 10">
            <a:extLst>
              <a:ext uri="{FF2B5EF4-FFF2-40B4-BE49-F238E27FC236}">
                <a16:creationId xmlns:a16="http://schemas.microsoft.com/office/drawing/2014/main" id="{83795609-C3B5-439F-BBAF-6ACEFE24DCCA}"/>
              </a:ext>
            </a:extLst>
          </p:cNvPr>
          <p:cNvSpPr txBox="1"/>
          <p:nvPr/>
        </p:nvSpPr>
        <p:spPr>
          <a:xfrm>
            <a:off x="4468243" y="3956376"/>
            <a:ext cx="3322632" cy="1631216"/>
          </a:xfrm>
          <a:prstGeom prst="rect">
            <a:avLst/>
          </a:prstGeom>
          <a:noFill/>
        </p:spPr>
        <p:txBody>
          <a:bodyPr wrap="square" rtlCol="0">
            <a:spAutoFit/>
          </a:bodyPr>
          <a:lstStyle/>
          <a:p>
            <a:pPr algn="ctr"/>
            <a:r>
              <a:rPr lang="en-US" sz="10000" b="1" dirty="0" err="1">
                <a:solidFill>
                  <a:srgbClr val="FF0000"/>
                </a:solidFill>
                <a:latin typeface="HP-211" panose="020B0604020202020204" charset="0"/>
                <a:ea typeface="Arial-Rounded" panose="020B0500000000000000" pitchFamily="34" charset="0"/>
                <a:cs typeface="Arial-Rounded" panose="020B0500000000000000" pitchFamily="34" charset="0"/>
              </a:rPr>
              <a:t>ap</a:t>
            </a:r>
            <a:endParaRPr lang="en-US" sz="10000" b="1" dirty="0">
              <a:solidFill>
                <a:srgbClr val="FF0000"/>
              </a:solidFill>
              <a:latin typeface="HP-211" panose="020B0604020202020204" charset="0"/>
              <a:ea typeface="Arial-Rounded" panose="020B0500000000000000" pitchFamily="34" charset="0"/>
              <a:cs typeface="Arial-Rounded" panose="020B0500000000000000" pitchFamily="34" charset="0"/>
            </a:endParaRPr>
          </a:p>
        </p:txBody>
      </p:sp>
      <p:sp>
        <p:nvSpPr>
          <p:cNvPr id="16" name="Text Box 12">
            <a:extLst>
              <a:ext uri="{FF2B5EF4-FFF2-40B4-BE49-F238E27FC236}">
                <a16:creationId xmlns:a16="http://schemas.microsoft.com/office/drawing/2014/main" id="{6F8D4F2C-D8F2-4BF7-B286-AE9D59451737}"/>
              </a:ext>
            </a:extLst>
          </p:cNvPr>
          <p:cNvSpPr txBox="1">
            <a:spLocks noChangeArrowheads="1"/>
          </p:cNvSpPr>
          <p:nvPr/>
        </p:nvSpPr>
        <p:spPr bwMode="auto">
          <a:xfrm>
            <a:off x="1752600" y="342491"/>
            <a:ext cx="938618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457200" rtl="0" eaLnBrk="1" fontAlgn="auto" latinLnBrk="0" hangingPunct="1">
              <a:spcAft>
                <a:spcPts val="0"/>
              </a:spcAft>
              <a:buClrTx/>
              <a:buSzTx/>
              <a:buFontTx/>
              <a:buNone/>
              <a:tabLst/>
              <a:defRPr/>
            </a:pPr>
            <a:r>
              <a:rPr kumimoji="0" lang="en-US" sz="9600" b="1" i="0" u="none" strike="noStrike" kern="1200" cap="none" spc="0" normalizeH="0" baseline="0" noProof="0" dirty="0">
                <a:ln>
                  <a:noFill/>
                </a:ln>
                <a:solidFill>
                  <a:srgbClr val="FF66FF"/>
                </a:solidFill>
                <a:effectLst/>
                <a:uLnTx/>
                <a:uFillTx/>
                <a:latin typeface="HP-211" panose="02000800000000000000" pitchFamily="2" charset="0"/>
                <a:ea typeface="Arial-Rounded" panose="020B0500000000000000" pitchFamily="34" charset="0"/>
                <a:cs typeface="Arial-Rounded" panose="020B0500000000000000" pitchFamily="34" charset="0"/>
              </a:rPr>
              <a:t> </a:t>
            </a:r>
            <a:r>
              <a:rPr lang="en-US" sz="9600" b="1" noProof="0" dirty="0" err="1">
                <a:solidFill>
                  <a:srgbClr val="FF0000"/>
                </a:solidFill>
                <a:latin typeface="HP-211" panose="02000800000000000000" pitchFamily="2" charset="0"/>
                <a:ea typeface="Arial-Rounded" panose="020B0500000000000000" pitchFamily="34" charset="0"/>
                <a:cs typeface="Arial-Rounded" panose="020B0500000000000000" pitchFamily="34" charset="0"/>
              </a:rPr>
              <a:t>ap</a:t>
            </a:r>
            <a:r>
              <a:rPr lang="en-US" sz="9600" b="1" dirty="0">
                <a:solidFill>
                  <a:srgbClr val="FF0000"/>
                </a:solidFill>
                <a:latin typeface="HP-211" panose="02000800000000000000" pitchFamily="2" charset="0"/>
                <a:ea typeface="Arial-Rounded" panose="020B0500000000000000" pitchFamily="34" charset="0"/>
                <a:cs typeface="Arial-Rounded" panose="020B0500000000000000" pitchFamily="34" charset="0"/>
              </a:rPr>
              <a:t>    </a:t>
            </a:r>
            <a:r>
              <a:rPr lang="en-US" sz="9600" b="1" dirty="0" err="1">
                <a:solidFill>
                  <a:srgbClr val="FF0000"/>
                </a:solidFill>
                <a:latin typeface="HP-211" panose="02000800000000000000" pitchFamily="2" charset="0"/>
                <a:ea typeface="Arial-Rounded" panose="020B0500000000000000" pitchFamily="34" charset="0"/>
                <a:cs typeface="Arial-Rounded" panose="020B0500000000000000" pitchFamily="34" charset="0"/>
              </a:rPr>
              <a:t>ăp</a:t>
            </a:r>
            <a:r>
              <a:rPr lang="en-US" sz="9600" b="1" dirty="0">
                <a:solidFill>
                  <a:srgbClr val="FF0000"/>
                </a:solidFill>
                <a:latin typeface="HP-211" panose="02000800000000000000" pitchFamily="2" charset="0"/>
                <a:ea typeface="Arial-Rounded" panose="020B0500000000000000" pitchFamily="34" charset="0"/>
                <a:cs typeface="Arial-Rounded" panose="020B0500000000000000" pitchFamily="34" charset="0"/>
              </a:rPr>
              <a:t>    </a:t>
            </a:r>
            <a:r>
              <a:rPr lang="en-US" sz="9600" b="1" dirty="0" err="1">
                <a:solidFill>
                  <a:srgbClr val="FF0000"/>
                </a:solidFill>
                <a:latin typeface="HP-211" panose="02000800000000000000" pitchFamily="2" charset="0"/>
                <a:ea typeface="Arial-Rounded" panose="020B0500000000000000" pitchFamily="34" charset="0"/>
                <a:cs typeface="Arial-Rounded" panose="020B0500000000000000" pitchFamily="34" charset="0"/>
              </a:rPr>
              <a:t>âp</a:t>
            </a:r>
            <a:endParaRPr lang="en-US" sz="9600" b="1" dirty="0">
              <a:solidFill>
                <a:srgbClr val="FF0000"/>
              </a:solidFill>
              <a:latin typeface="HP-211" panose="02000800000000000000" pitchFamily="2" charset="0"/>
              <a:ea typeface="Arial-Rounded" panose="020B0500000000000000" pitchFamily="34" charset="0"/>
              <a:cs typeface="Arial-Rounded" panose="020B0500000000000000" pitchFamily="34" charset="0"/>
            </a:endParaRPr>
          </a:p>
          <a:p>
            <a:pPr marL="0" marR="0" lvl="0" indent="0" defTabSz="457200" rtl="0" eaLnBrk="1" fontAlgn="auto" latinLnBrk="0" hangingPunct="1">
              <a:spcAft>
                <a:spcPts val="0"/>
              </a:spcAft>
              <a:buClrTx/>
              <a:buSzTx/>
              <a:buFontTx/>
              <a:buNone/>
              <a:tabLst/>
              <a:defRPr/>
            </a:pPr>
            <a:r>
              <a:rPr lang="en-US" sz="9600" b="1" dirty="0">
                <a:solidFill>
                  <a:srgbClr val="0033CC"/>
                </a:solidFill>
                <a:latin typeface="HP-211" panose="02000800000000000000" pitchFamily="2" charset="0"/>
                <a:ea typeface="Arial-Rounded" panose="020B0500000000000000" pitchFamily="34" charset="0"/>
                <a:cs typeface="Arial-Rounded" panose="020B0500000000000000" pitchFamily="34" charset="0"/>
              </a:rPr>
              <a:t> </a:t>
            </a:r>
            <a:endParaRPr kumimoji="0" lang="en-US" sz="9600" b="1" i="0" u="none" strike="noStrike" kern="1200" cap="none" spc="0" normalizeH="0" baseline="0" noProof="0" dirty="0">
              <a:ln>
                <a:noFill/>
              </a:ln>
              <a:solidFill>
                <a:srgbClr val="FF0000"/>
              </a:solidFill>
              <a:effectLst/>
              <a:uLnTx/>
              <a:uFillTx/>
              <a:latin typeface="HP-211" panose="02000800000000000000" pitchFamily="2"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1675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ppt_x"/>
                                          </p:val>
                                        </p:tav>
                                        <p:tav tm="100000">
                                          <p:val>
                                            <p:strVal val="#ppt_x"/>
                                          </p:val>
                                        </p:tav>
                                      </p:tavLst>
                                    </p:anim>
                                    <p:anim calcmode="lin" valueType="num">
                                      <p:cBhvr additive="base">
                                        <p:cTn id="32" dur="500" fill="hold"/>
                                        <p:tgtEl>
                                          <p:spTgt spid="4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28" grpId="0"/>
      <p:bldP spid="43" grpId="0"/>
      <p:bldP spid="4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ASMO\vector-illustration-cute-cartoon-boy-600w-25354004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21841"/>
            <a:ext cx="8381999" cy="63149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21515" y="3276600"/>
            <a:ext cx="6463229" cy="3276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3166840" y="3962400"/>
            <a:ext cx="6197003" cy="3877985"/>
          </a:xfrm>
          <a:prstGeom prst="rect">
            <a:avLst/>
          </a:prstGeom>
          <a:noFill/>
        </p:spPr>
        <p:txBody>
          <a:bodyPr wrap="square" rtlCol="0">
            <a:spAutoFit/>
          </a:bodyPr>
          <a:lstStyle/>
          <a:p>
            <a:pPr algn="ctr"/>
            <a:r>
              <a:rPr lang="vi-VN" sz="4800" b="1" dirty="0">
                <a:solidFill>
                  <a:srgbClr val="002060"/>
                </a:solidFill>
                <a:latin typeface="VNI-Avo" pitchFamily="2" charset="0"/>
              </a:rPr>
              <a:t>Taïo tieáng môùi </a:t>
            </a:r>
            <a:endParaRPr lang="en-US" sz="4800" b="1" dirty="0">
              <a:solidFill>
                <a:srgbClr val="002060"/>
              </a:solidFill>
              <a:latin typeface="VNI-Avo" pitchFamily="2" charset="0"/>
            </a:endParaRPr>
          </a:p>
          <a:p>
            <a:pPr algn="ctr"/>
            <a:r>
              <a:rPr lang="vi-VN" sz="4800" b="1" dirty="0">
                <a:solidFill>
                  <a:srgbClr val="002060"/>
                </a:solidFill>
                <a:latin typeface="VNI-Avo" pitchFamily="2" charset="0"/>
              </a:rPr>
              <a:t>coù vaàn </a:t>
            </a:r>
            <a:endParaRPr lang="en-US" sz="4800" b="1" dirty="0">
              <a:solidFill>
                <a:srgbClr val="002060"/>
              </a:solidFill>
              <a:latin typeface="VNI-Avo" pitchFamily="2" charset="0"/>
            </a:endParaRPr>
          </a:p>
          <a:p>
            <a:pPr algn="ctr"/>
            <a:r>
              <a:rPr lang="en-US" sz="4800" b="1" dirty="0" err="1">
                <a:solidFill>
                  <a:srgbClr val="FF0000"/>
                </a:solidFill>
                <a:latin typeface="HP-211" panose="020B0604020202020204" charset="0"/>
              </a:rPr>
              <a:t>ap</a:t>
            </a:r>
            <a:r>
              <a:rPr lang="en-US" sz="4800" b="1" dirty="0">
                <a:solidFill>
                  <a:srgbClr val="FF0000"/>
                </a:solidFill>
                <a:latin typeface="HP-211" panose="020B0604020202020204" charset="0"/>
              </a:rPr>
              <a:t>, </a:t>
            </a:r>
            <a:r>
              <a:rPr lang="en-US" sz="4800" b="1" dirty="0" err="1">
                <a:solidFill>
                  <a:srgbClr val="FF0000"/>
                </a:solidFill>
                <a:latin typeface="HP-211" panose="020B0604020202020204" charset="0"/>
              </a:rPr>
              <a:t>ăp</a:t>
            </a:r>
            <a:r>
              <a:rPr lang="en-US" sz="4800" b="1" dirty="0">
                <a:solidFill>
                  <a:srgbClr val="FF0000"/>
                </a:solidFill>
                <a:latin typeface="HP-211" panose="020B0604020202020204" charset="0"/>
              </a:rPr>
              <a:t>, </a:t>
            </a:r>
            <a:r>
              <a:rPr lang="en-US" sz="4800" b="1" dirty="0" err="1">
                <a:solidFill>
                  <a:srgbClr val="FF0000"/>
                </a:solidFill>
                <a:latin typeface="HP-211" panose="020B0604020202020204" charset="0"/>
              </a:rPr>
              <a:t>âp</a:t>
            </a:r>
            <a:endParaRPr lang="en-US" sz="4800" b="1" dirty="0">
              <a:solidFill>
                <a:srgbClr val="FF0000"/>
              </a:solidFill>
              <a:latin typeface="HP-211" panose="020B0604020202020204" charset="0"/>
            </a:endParaRPr>
          </a:p>
          <a:p>
            <a:pPr algn="ctr"/>
            <a:endParaRPr lang="vi-VN" sz="4800" b="1" dirty="0">
              <a:solidFill>
                <a:srgbClr val="FF0000"/>
              </a:solidFill>
            </a:endParaRPr>
          </a:p>
          <a:p>
            <a:pPr algn="ctr"/>
            <a:endParaRPr lang="vi-VN" sz="4800" b="1" dirty="0">
              <a:solidFill>
                <a:srgbClr val="FF0000"/>
              </a:solidFill>
            </a:endParaRPr>
          </a:p>
        </p:txBody>
      </p:sp>
      <p:sp>
        <p:nvSpPr>
          <p:cNvPr id="6" name="TextBox 5"/>
          <p:cNvSpPr txBox="1"/>
          <p:nvPr/>
        </p:nvSpPr>
        <p:spPr>
          <a:xfrm>
            <a:off x="3810000" y="152401"/>
            <a:ext cx="5067300" cy="769441"/>
          </a:xfrm>
          <a:prstGeom prst="rect">
            <a:avLst/>
          </a:prstGeom>
          <a:solidFill>
            <a:srgbClr val="FF0066"/>
          </a:solidFill>
        </p:spPr>
        <p:txBody>
          <a:bodyPr wrap="square" rtlCol="0">
            <a:spAutoFit/>
          </a:bodyPr>
          <a:lstStyle/>
          <a:p>
            <a:pPr algn="ctr"/>
            <a:r>
              <a:rPr lang="en-US" sz="4400" b="1"/>
              <a:t>Mình cùng thi tài! </a:t>
            </a:r>
            <a:endParaRPr lang="vi-VN" sz="4400" b="1"/>
          </a:p>
        </p:txBody>
      </p:sp>
    </p:spTree>
    <p:extLst>
      <p:ext uri="{BB962C8B-B14F-4D97-AF65-F5344CB8AC3E}">
        <p14:creationId xmlns:p14="http://schemas.microsoft.com/office/powerpoint/2010/main" val="2763430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2">
            <a:extLst>
              <a:ext uri="{FF2B5EF4-FFF2-40B4-BE49-F238E27FC236}">
                <a16:creationId xmlns:a16="http://schemas.microsoft.com/office/drawing/2014/main" id="{6F8D4F2C-D8F2-4BF7-B286-AE9D59451737}"/>
              </a:ext>
            </a:extLst>
          </p:cNvPr>
          <p:cNvSpPr txBox="1">
            <a:spLocks noChangeArrowheads="1"/>
          </p:cNvSpPr>
          <p:nvPr/>
        </p:nvSpPr>
        <p:spPr bwMode="auto">
          <a:xfrm>
            <a:off x="8130209" y="422415"/>
            <a:ext cx="2514600" cy="720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457200" rtl="0" eaLnBrk="1" fontAlgn="auto" latinLnBrk="0" hangingPunct="1">
              <a:lnSpc>
                <a:spcPct val="150000"/>
              </a:lnSpc>
              <a:spcAft>
                <a:spcPts val="0"/>
              </a:spcAft>
              <a:buClrTx/>
              <a:buSzTx/>
              <a:buFontTx/>
              <a:buNone/>
              <a:tabLst/>
              <a:defRPr/>
            </a:pPr>
            <a:r>
              <a:rPr kumimoji="0" lang="en-US" sz="8000" b="1" i="0" u="none" strike="noStrike" kern="1200" cap="none" spc="0" normalizeH="0" baseline="0" noProof="0" dirty="0">
                <a:ln>
                  <a:noFill/>
                </a:ln>
                <a:solidFill>
                  <a:srgbClr val="FF66FF"/>
                </a:solidFill>
                <a:effectLst/>
                <a:uLnTx/>
                <a:uFillTx/>
                <a:latin typeface="HP-211" panose="02000800000000000000" pitchFamily="2" charset="0"/>
                <a:ea typeface="Arial-Rounded" panose="020B0500000000000000" pitchFamily="34" charset="0"/>
                <a:cs typeface="Arial-Rounded" panose="020B0500000000000000" pitchFamily="34" charset="0"/>
              </a:rPr>
              <a:t> </a:t>
            </a:r>
            <a:r>
              <a:rPr lang="en-US" sz="8000" b="1" noProof="0" dirty="0" err="1">
                <a:solidFill>
                  <a:srgbClr val="00CC00"/>
                </a:solidFill>
                <a:latin typeface="HP-211" panose="02000800000000000000" pitchFamily="2" charset="0"/>
                <a:ea typeface="Arial-Rounded" panose="020B0500000000000000" pitchFamily="34" charset="0"/>
                <a:cs typeface="Arial-Rounded" panose="020B0500000000000000" pitchFamily="34" charset="0"/>
              </a:rPr>
              <a:t>ap</a:t>
            </a:r>
            <a:endParaRPr lang="en-US" sz="8000" b="1" noProof="0" dirty="0">
              <a:solidFill>
                <a:srgbClr val="00CC00"/>
              </a:solidFill>
              <a:latin typeface="HP-211" panose="02000800000000000000" pitchFamily="2" charset="0"/>
              <a:ea typeface="Arial-Rounded" panose="020B0500000000000000" pitchFamily="34" charset="0"/>
              <a:cs typeface="Arial-Rounded" panose="020B0500000000000000" pitchFamily="34" charset="0"/>
            </a:endParaRPr>
          </a:p>
          <a:p>
            <a:pPr marL="0" marR="0" lvl="0" indent="0" defTabSz="457200" rtl="0" eaLnBrk="1" fontAlgn="auto" latinLnBrk="0" hangingPunct="1">
              <a:lnSpc>
                <a:spcPct val="150000"/>
              </a:lnSpc>
              <a:spcAft>
                <a:spcPts val="0"/>
              </a:spcAft>
              <a:buClrTx/>
              <a:buSzTx/>
              <a:buFontTx/>
              <a:buNone/>
              <a:tabLst/>
              <a:defRPr/>
            </a:pPr>
            <a:r>
              <a:rPr lang="en-US" sz="8000" b="1" noProof="0" dirty="0">
                <a:solidFill>
                  <a:srgbClr val="FF0000"/>
                </a:solidFill>
                <a:latin typeface="HP-211" panose="02000800000000000000" pitchFamily="2" charset="0"/>
                <a:ea typeface="Arial-Rounded" panose="020B0500000000000000" pitchFamily="34" charset="0"/>
                <a:cs typeface="Arial-Rounded" panose="020B0500000000000000" pitchFamily="34" charset="0"/>
              </a:rPr>
              <a:t> </a:t>
            </a:r>
            <a:r>
              <a:rPr lang="en-US" sz="8000" b="1" dirty="0" err="1">
                <a:solidFill>
                  <a:srgbClr val="FF00FF"/>
                </a:solidFill>
                <a:latin typeface="HP-211" panose="02000800000000000000" pitchFamily="2" charset="0"/>
                <a:ea typeface="Arial-Rounded" panose="020B0500000000000000" pitchFamily="34" charset="0"/>
                <a:cs typeface="Arial-Rounded" panose="020B0500000000000000" pitchFamily="34" charset="0"/>
              </a:rPr>
              <a:t>ăp</a:t>
            </a:r>
            <a:endParaRPr lang="en-US" sz="8000" b="1" dirty="0">
              <a:solidFill>
                <a:srgbClr val="FF00FF"/>
              </a:solidFill>
              <a:latin typeface="HP-211" panose="02000800000000000000" pitchFamily="2" charset="0"/>
              <a:ea typeface="Arial-Rounded" panose="020B0500000000000000" pitchFamily="34" charset="0"/>
              <a:cs typeface="Arial-Rounded" panose="020B0500000000000000" pitchFamily="34" charset="0"/>
            </a:endParaRPr>
          </a:p>
          <a:p>
            <a:pPr marL="0" marR="0" lvl="0" indent="0" defTabSz="457200" rtl="0" eaLnBrk="1" fontAlgn="auto" latinLnBrk="0" hangingPunct="1">
              <a:lnSpc>
                <a:spcPct val="150000"/>
              </a:lnSpc>
              <a:spcAft>
                <a:spcPts val="0"/>
              </a:spcAft>
              <a:buClrTx/>
              <a:buSzTx/>
              <a:buFontTx/>
              <a:buNone/>
              <a:tabLst/>
              <a:defRPr/>
            </a:pPr>
            <a:r>
              <a:rPr kumimoji="0" lang="en-US" sz="8000" b="1" i="0" u="none" strike="noStrike" kern="1200" cap="none" spc="0" normalizeH="0" baseline="0" noProof="0" dirty="0">
                <a:ln>
                  <a:noFill/>
                </a:ln>
                <a:solidFill>
                  <a:srgbClr val="0033CC"/>
                </a:solidFill>
                <a:effectLst/>
                <a:uLnTx/>
                <a:uFillTx/>
                <a:latin typeface="HP-211" panose="02000800000000000000" pitchFamily="2" charset="0"/>
                <a:ea typeface="Arial-Rounded" panose="020B0500000000000000" pitchFamily="34" charset="0"/>
                <a:cs typeface="Arial-Rounded" panose="020B0500000000000000" pitchFamily="34" charset="0"/>
              </a:rPr>
              <a:t> </a:t>
            </a:r>
            <a:r>
              <a:rPr lang="en-US" sz="8000" b="1" dirty="0" err="1">
                <a:solidFill>
                  <a:srgbClr val="0000FF"/>
                </a:solidFill>
                <a:latin typeface="HP-211" panose="02000800000000000000" pitchFamily="2" charset="0"/>
                <a:ea typeface="Arial-Rounded" panose="020B0500000000000000" pitchFamily="34" charset="0"/>
                <a:cs typeface="Arial-Rounded" panose="020B0500000000000000" pitchFamily="34" charset="0"/>
              </a:rPr>
              <a:t>âp</a:t>
            </a:r>
            <a:endParaRPr lang="en-US" sz="8000" b="1" dirty="0">
              <a:solidFill>
                <a:srgbClr val="0000FF"/>
              </a:solidFill>
              <a:latin typeface="HP-211" panose="02000800000000000000" pitchFamily="2" charset="0"/>
              <a:ea typeface="Arial-Rounded" panose="020B0500000000000000" pitchFamily="34" charset="0"/>
              <a:cs typeface="Arial-Rounded" panose="020B0500000000000000" pitchFamily="34" charset="0"/>
            </a:endParaRPr>
          </a:p>
          <a:p>
            <a:pPr marL="0" marR="0" lvl="0" indent="0" defTabSz="457200" rtl="0" eaLnBrk="1" fontAlgn="auto" latinLnBrk="0" hangingPunct="1">
              <a:lnSpc>
                <a:spcPct val="150000"/>
              </a:lnSpc>
              <a:spcAft>
                <a:spcPts val="0"/>
              </a:spcAft>
              <a:buClrTx/>
              <a:buSzTx/>
              <a:buFontTx/>
              <a:buNone/>
              <a:tabLst/>
              <a:defRPr/>
            </a:pPr>
            <a:r>
              <a:rPr lang="en-US" sz="8000" b="1" dirty="0">
                <a:solidFill>
                  <a:srgbClr val="0033CC"/>
                </a:solidFill>
                <a:latin typeface="HP-211" panose="02000800000000000000" pitchFamily="2" charset="0"/>
                <a:ea typeface="Arial-Rounded" panose="020B0500000000000000" pitchFamily="34" charset="0"/>
                <a:cs typeface="Arial-Rounded" panose="020B0500000000000000" pitchFamily="34" charset="0"/>
              </a:rPr>
              <a:t> </a:t>
            </a:r>
            <a:endParaRPr kumimoji="0" lang="en-US" sz="8000" b="1" i="0" u="none" strike="noStrike" kern="1200" cap="none" spc="0" normalizeH="0" baseline="0" noProof="0" dirty="0">
              <a:ln>
                <a:noFill/>
              </a:ln>
              <a:solidFill>
                <a:srgbClr val="FF0000"/>
              </a:solidFill>
              <a:effectLst/>
              <a:uLnTx/>
              <a:uFillTx/>
              <a:latin typeface="HP-211" panose="02000800000000000000" pitchFamily="2" charset="0"/>
              <a:ea typeface="Arial-Rounded" panose="020B0500000000000000" pitchFamily="34" charset="0"/>
              <a:cs typeface="Arial-Rounded" panose="020B0500000000000000" pitchFamily="34" charset="0"/>
            </a:endParaRPr>
          </a:p>
        </p:txBody>
      </p:sp>
      <p:sp>
        <p:nvSpPr>
          <p:cNvPr id="3" name="Text Box 12">
            <a:extLst>
              <a:ext uri="{FF2B5EF4-FFF2-40B4-BE49-F238E27FC236}">
                <a16:creationId xmlns:a16="http://schemas.microsoft.com/office/drawing/2014/main" id="{6F8D4F2C-D8F2-4BF7-B286-AE9D59451737}"/>
              </a:ext>
            </a:extLst>
          </p:cNvPr>
          <p:cNvSpPr txBox="1">
            <a:spLocks noChangeArrowheads="1"/>
          </p:cNvSpPr>
          <p:nvPr/>
        </p:nvSpPr>
        <p:spPr bwMode="auto">
          <a:xfrm>
            <a:off x="228600" y="1066800"/>
            <a:ext cx="5638800" cy="4154984"/>
          </a:xfrm>
          <a:prstGeom prst="rect">
            <a:avLst/>
          </a:prstGeom>
          <a:solidFill>
            <a:srgbClr val="FFFF00"/>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457200" rtl="0" eaLnBrk="1" fontAlgn="auto" latinLnBrk="0" hangingPunct="1">
              <a:spcAft>
                <a:spcPts val="0"/>
              </a:spcAft>
              <a:buClrTx/>
              <a:buSzTx/>
              <a:buFontTx/>
              <a:buNone/>
              <a:tabLst/>
              <a:defRPr/>
            </a:pPr>
            <a:r>
              <a:rPr kumimoji="0" lang="en-US" sz="6600" b="1" i="0" u="none" strike="noStrike" kern="1200" cap="none" spc="0" normalizeH="0" baseline="0" noProof="0" dirty="0">
                <a:ln>
                  <a:noFill/>
                </a:ln>
                <a:solidFill>
                  <a:srgbClr val="0000FF"/>
                </a:solidFill>
                <a:effectLst/>
                <a:uLnTx/>
                <a:uFillTx/>
                <a:latin typeface="HP-211" panose="02000800000000000000" pitchFamily="2" charset="0"/>
                <a:ea typeface="Arial-Rounded" panose="020B0500000000000000" pitchFamily="34" charset="0"/>
                <a:cs typeface="Arial-Rounded" panose="020B0500000000000000" pitchFamily="34" charset="0"/>
              </a:rPr>
              <a:t> </a:t>
            </a:r>
            <a:r>
              <a:rPr lang="en-US" sz="6600" b="1" noProof="0" dirty="0">
                <a:solidFill>
                  <a:srgbClr val="0000FF"/>
                </a:solidFill>
                <a:latin typeface="HP-211" panose="02000800000000000000" pitchFamily="2" charset="0"/>
                <a:ea typeface="Arial-Rounded" panose="020B0500000000000000" pitchFamily="34" charset="0"/>
                <a:cs typeface="Arial-Rounded" panose="020B0500000000000000" pitchFamily="34" charset="0"/>
              </a:rPr>
              <a:t>b, c, d, đ, g, h, l, m, n, </a:t>
            </a:r>
            <a:r>
              <a:rPr lang="en-US" sz="6600" b="1" noProof="0" dirty="0" err="1">
                <a:solidFill>
                  <a:srgbClr val="0000FF"/>
                </a:solidFill>
                <a:latin typeface="HP-211" panose="02000800000000000000" pitchFamily="2" charset="0"/>
                <a:ea typeface="Arial-Rounded" panose="020B0500000000000000" pitchFamily="34" charset="0"/>
                <a:cs typeface="Arial-Rounded" panose="020B0500000000000000" pitchFamily="34" charset="0"/>
              </a:rPr>
              <a:t>th</a:t>
            </a:r>
            <a:r>
              <a:rPr lang="en-US" sz="6600" b="1" noProof="0" dirty="0">
                <a:solidFill>
                  <a:srgbClr val="0000FF"/>
                </a:solidFill>
                <a:latin typeface="HP-211" panose="02000800000000000000" pitchFamily="2" charset="0"/>
                <a:ea typeface="Arial-Rounded" panose="020B0500000000000000" pitchFamily="34" charset="0"/>
                <a:cs typeface="Arial-Rounded" panose="020B0500000000000000" pitchFamily="34" charset="0"/>
              </a:rPr>
              <a:t>, </a:t>
            </a:r>
            <a:r>
              <a:rPr lang="en-US" sz="6600" b="1" noProof="0" dirty="0" err="1">
                <a:solidFill>
                  <a:srgbClr val="0000FF"/>
                </a:solidFill>
                <a:latin typeface="HP-211" panose="02000800000000000000" pitchFamily="2" charset="0"/>
                <a:ea typeface="Arial-Rounded" panose="020B0500000000000000" pitchFamily="34" charset="0"/>
                <a:cs typeface="Arial-Rounded" panose="020B0500000000000000" pitchFamily="34" charset="0"/>
              </a:rPr>
              <a:t>ch</a:t>
            </a:r>
            <a:r>
              <a:rPr lang="en-US" sz="6600" b="1" noProof="0" dirty="0">
                <a:solidFill>
                  <a:srgbClr val="0000FF"/>
                </a:solidFill>
                <a:latin typeface="HP-211" panose="02000800000000000000" pitchFamily="2" charset="0"/>
                <a:ea typeface="Arial-Rounded" panose="020B0500000000000000" pitchFamily="34" charset="0"/>
                <a:cs typeface="Arial-Rounded" panose="020B0500000000000000" pitchFamily="34" charset="0"/>
              </a:rPr>
              <a:t>, ng, </a:t>
            </a:r>
            <a:r>
              <a:rPr lang="en-US" sz="6600" b="1" noProof="0" dirty="0" err="1">
                <a:solidFill>
                  <a:srgbClr val="0000FF"/>
                </a:solidFill>
                <a:latin typeface="HP-211" panose="02000800000000000000" pitchFamily="2" charset="0"/>
                <a:ea typeface="Arial-Rounded" panose="020B0500000000000000" pitchFamily="34" charset="0"/>
                <a:cs typeface="Arial-Rounded" panose="020B0500000000000000" pitchFamily="34" charset="0"/>
              </a:rPr>
              <a:t>gh</a:t>
            </a:r>
            <a:r>
              <a:rPr lang="en-US" sz="6600" b="1" noProof="0" dirty="0">
                <a:solidFill>
                  <a:srgbClr val="0000FF"/>
                </a:solidFill>
                <a:latin typeface="HP-211" panose="02000800000000000000" pitchFamily="2" charset="0"/>
                <a:ea typeface="Arial-Rounded" panose="020B0500000000000000" pitchFamily="34" charset="0"/>
                <a:cs typeface="Arial-Rounded" panose="020B0500000000000000" pitchFamily="34" charset="0"/>
              </a:rPr>
              <a:t>, </a:t>
            </a:r>
            <a:r>
              <a:rPr lang="en-US" sz="6600" b="1" noProof="0" dirty="0" err="1">
                <a:solidFill>
                  <a:srgbClr val="0000FF"/>
                </a:solidFill>
                <a:latin typeface="HP-211" panose="02000800000000000000" pitchFamily="2" charset="0"/>
                <a:ea typeface="Arial-Rounded" panose="020B0500000000000000" pitchFamily="34" charset="0"/>
                <a:cs typeface="Arial-Rounded" panose="020B0500000000000000" pitchFamily="34" charset="0"/>
              </a:rPr>
              <a:t>kh</a:t>
            </a:r>
            <a:r>
              <a:rPr lang="en-US" sz="6600" b="1" noProof="0" dirty="0">
                <a:solidFill>
                  <a:srgbClr val="0000FF"/>
                </a:solidFill>
                <a:latin typeface="HP-211" panose="02000800000000000000" pitchFamily="2" charset="0"/>
                <a:ea typeface="Arial-Rounded" panose="020B0500000000000000" pitchFamily="34" charset="0"/>
                <a:cs typeface="Arial-Rounded" panose="020B0500000000000000" pitchFamily="34" charset="0"/>
              </a:rPr>
              <a:t>, </a:t>
            </a:r>
            <a:r>
              <a:rPr lang="en-US" sz="6600" b="1" noProof="0" dirty="0" err="1">
                <a:solidFill>
                  <a:srgbClr val="0000FF"/>
                </a:solidFill>
                <a:latin typeface="HP-211" panose="02000800000000000000" pitchFamily="2" charset="0"/>
                <a:ea typeface="Arial-Rounded" panose="020B0500000000000000" pitchFamily="34" charset="0"/>
                <a:cs typeface="Arial-Rounded" panose="020B0500000000000000" pitchFamily="34" charset="0"/>
              </a:rPr>
              <a:t>ph</a:t>
            </a:r>
            <a:r>
              <a:rPr lang="en-US" sz="6600" b="1" noProof="0" dirty="0">
                <a:solidFill>
                  <a:srgbClr val="0000FF"/>
                </a:solidFill>
                <a:latin typeface="HP-211" panose="02000800000000000000" pitchFamily="2" charset="0"/>
                <a:ea typeface="Arial-Rounded" panose="020B0500000000000000" pitchFamily="34" charset="0"/>
                <a:cs typeface="Arial-Rounded" panose="020B0500000000000000" pitchFamily="34" charset="0"/>
              </a:rPr>
              <a:t>,…</a:t>
            </a:r>
            <a:endParaRPr kumimoji="0" lang="en-US" sz="6600" b="1" i="0" u="none" strike="noStrike" kern="1200" cap="none" spc="0" normalizeH="0" baseline="0" noProof="0" dirty="0">
              <a:ln>
                <a:noFill/>
              </a:ln>
              <a:solidFill>
                <a:srgbClr val="0000FF"/>
              </a:solidFill>
              <a:effectLst/>
              <a:uLnTx/>
              <a:uFillTx/>
              <a:latin typeface="HP-211" panose="02000800000000000000" pitchFamily="2" charset="0"/>
              <a:ea typeface="Arial-Rounded" panose="020B0500000000000000" pitchFamily="34" charset="0"/>
              <a:cs typeface="Arial-Rounded" panose="020B0500000000000000" pitchFamily="34" charset="0"/>
            </a:endParaRPr>
          </a:p>
        </p:txBody>
      </p:sp>
      <p:cxnSp>
        <p:nvCxnSpPr>
          <p:cNvPr id="6" name="Straight Arrow Connector 5"/>
          <p:cNvCxnSpPr/>
          <p:nvPr/>
        </p:nvCxnSpPr>
        <p:spPr bwMode="auto">
          <a:xfrm flipV="1">
            <a:off x="5867400" y="1676400"/>
            <a:ext cx="2491409" cy="1143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p:cNvCxnSpPr/>
          <p:nvPr/>
        </p:nvCxnSpPr>
        <p:spPr bwMode="auto">
          <a:xfrm>
            <a:off x="5875361" y="2829636"/>
            <a:ext cx="2483448" cy="59936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a:off x="5875361" y="2831945"/>
            <a:ext cx="2483448" cy="238983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665658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66&quot;/&gt;&lt;/object&gt;&lt;object type=&quot;3&quot; unique_id=&quot;10005&quot;&gt;&lt;property id=&quot;20148&quot; value=&quot;5&quot;/&gt;&lt;property id=&quot;20300&quot; value=&quot;Slide 3&quot;/&gt;&lt;property id=&quot;20307&quot; value=&quot;265&quot;/&gt;&lt;/object&gt;&lt;object type=&quot;3&quot; unique_id=&quot;10006&quot;&gt;&lt;property id=&quot;20148&quot; value=&quot;5&quot;/&gt;&lt;property id=&quot;20300&quot; value=&quot;Slide 4&quot;/&gt;&lt;property id=&quot;20307&quot; value=&quot;314&quot;/&gt;&lt;/object&gt;&lt;object type=&quot;3&quot; unique_id=&quot;10007&quot;&gt;&lt;property id=&quot;20148&quot; value=&quot;5&quot;/&gt;&lt;property id=&quot;20300&quot; value=&quot;Slide 5&quot;/&gt;&lt;property id=&quot;20307&quot; value=&quot;267&quot;/&gt;&lt;/object&gt;&lt;object type=&quot;3&quot; unique_id=&quot;10008&quot;&gt;&lt;property id=&quot;20148&quot; value=&quot;5&quot;/&gt;&lt;property id=&quot;20300&quot; value=&quot;Slide 6&quot;/&gt;&lt;property id=&quot;20307&quot; value=&quot;271&quot;/&gt;&lt;/object&gt;&lt;object type=&quot;3&quot; unique_id=&quot;10009&quot;&gt;&lt;property id=&quot;20148&quot; value=&quot;5&quot;/&gt;&lt;property id=&quot;20300&quot; value=&quot;Slide 7&quot;/&gt;&lt;property id=&quot;20307&quot; value=&quot;275&quot;/&gt;&lt;/object&gt;&lt;object type=&quot;3&quot; unique_id=&quot;10010&quot;&gt;&lt;property id=&quot;20148&quot; value=&quot;5&quot;/&gt;&lt;property id=&quot;20300&quot; value=&quot;Slide 8&quot;/&gt;&lt;property id=&quot;20307&quot; value=&quot;304&quot;/&gt;&lt;/object&gt;&lt;object type=&quot;3&quot; unique_id=&quot;10011&quot;&gt;&lt;property id=&quot;20148&quot; value=&quot;5&quot;/&gt;&lt;property id=&quot;20300&quot; value=&quot;Slide 9&quot;/&gt;&lt;property id=&quot;20307&quot; value=&quot;288&quot;/&gt;&lt;/object&gt;&lt;object type=&quot;3&quot; unique_id=&quot;10012&quot;&gt;&lt;property id=&quot;20148&quot; value=&quot;5&quot;/&gt;&lt;property id=&quot;20300&quot; value=&quot;Slide 10&quot;/&gt;&lt;property id=&quot;20307&quot; value=&quot;328&quot;/&gt;&lt;/object&gt;&lt;object type=&quot;3&quot; unique_id=&quot;10013&quot;&gt;&lt;property id=&quot;20148&quot; value=&quot;5&quot;/&gt;&lt;property id=&quot;20300&quot; value=&quot;Slide 11&quot;/&gt;&lt;property id=&quot;20307&quot; value=&quot;329&quot;/&gt;&lt;/object&gt;&lt;object type=&quot;3&quot; unique_id=&quot;10014&quot;&gt;&lt;property id=&quot;20148&quot; value=&quot;5&quot;/&gt;&lt;property id=&quot;20300&quot; value=&quot;Slide 12&quot;/&gt;&lt;property id=&quot;20307&quot; value=&quot;330&quot;/&gt;&lt;/object&gt;&lt;object type=&quot;3&quot; unique_id=&quot;10015&quot;&gt;&lt;property id=&quot;20148&quot; value=&quot;5&quot;/&gt;&lt;property id=&quot;20300&quot; value=&quot;Slide 13&quot;/&gt;&lt;property id=&quot;20307&quot; value=&quot;331&quot;/&gt;&lt;/object&gt;&lt;object type=&quot;3&quot; unique_id=&quot;10016&quot;&gt;&lt;property id=&quot;20148&quot; value=&quot;5&quot;/&gt;&lt;property id=&quot;20300&quot; value=&quot;Slide 14&quot;/&gt;&lt;property id=&quot;20307&quot; value=&quot;305&quot;/&gt;&lt;/object&gt;&lt;object type=&quot;3&quot; unique_id=&quot;10017&quot;&gt;&lt;property id=&quot;20148&quot; value=&quot;5&quot;/&gt;&lt;property id=&quot;20300&quot; value=&quot;Slide 15&quot;/&gt;&lt;property id=&quot;20307&quot; value=&quot;332&quot;/&gt;&lt;/object&gt;&lt;object type=&quot;3&quot; unique_id=&quot;10018&quot;&gt;&lt;property id=&quot;20148&quot; value=&quot;5&quot;/&gt;&lt;property id=&quot;20300&quot; value=&quot;Slide 16&quot;/&gt;&lt;property id=&quot;20307&quot; value=&quot;308&quot;/&gt;&lt;/object&gt;&lt;object type=&quot;3&quot; unique_id=&quot;10019&quot;&gt;&lt;property id=&quot;20148&quot; value=&quot;5&quot;/&gt;&lt;property id=&quot;20300&quot; value=&quot;Slide 17&quot;/&gt;&lt;property id=&quot;20307&quot; value=&quot;311&quot;/&gt;&lt;/object&gt;&lt;object type=&quot;3&quot; unique_id=&quot;10020&quot;&gt;&lt;property id=&quot;20148&quot; value=&quot;5&quot;/&gt;&lt;property id=&quot;20300&quot; value=&quot;Slide 18&quot;/&gt;&lt;property id=&quot;20307&quot; value=&quot;327&quot;/&gt;&lt;/object&gt;&lt;object type=&quot;3&quot; unique_id=&quot;10021&quot;&gt;&lt;property id=&quot;20148&quot; value=&quot;5&quot;/&gt;&lt;property id=&quot;20300&quot; value=&quot;Slide 19&quot;/&gt;&lt;property id=&quot;20307&quot; value=&quot;307&quot;/&gt;&lt;/object&gt;&lt;object type=&quot;3&quot; unique_id=&quot;10022&quot;&gt;&lt;property id=&quot;20148&quot; value=&quot;5&quot;/&gt;&lt;property id=&quot;20300&quot; value=&quot;Slide 20&quot;/&gt;&lt;property id=&quot;20307&quot; value=&quot;310&quot;/&gt;&lt;/object&gt;&lt;object type=&quot;3&quot; unique_id=&quot;10023&quot;&gt;&lt;property id=&quot;20148&quot; value=&quot;5&quot;/&gt;&lt;property id=&quot;20300&quot; value=&quot;Slide 21&quot;/&gt;&lt;property id=&quot;20307&quot; value=&quot;333&quot;/&gt;&lt;/object&gt;&lt;object type=&quot;3&quot; unique_id=&quot;10024&quot;&gt;&lt;property id=&quot;20148&quot; value=&quot;5&quot;/&gt;&lt;property id=&quot;20300&quot; value=&quot;Slide 22&quot;/&gt;&lt;property id=&quot;20307&quot; value=&quot;326&quot;/&gt;&lt;/object&gt;&lt;object type=&quot;3&quot; unique_id=&quot;10025&quot;&gt;&lt;property id=&quot;20148&quot; value=&quot;5&quot;/&gt;&lt;property id=&quot;20300&quot; value=&quot;Slide 31&quot;/&gt;&lt;property id=&quot;20307&quot; value=&quot;313&quot;/&gt;&lt;/object&gt;&lt;object type=&quot;3&quot; unique_id=&quot;10335&quot;&gt;&lt;property id=&quot;20148&quot; value=&quot;5&quot;/&gt;&lt;property id=&quot;20300&quot; value=&quot;Slide 23&quot;/&gt;&lt;property id=&quot;20307&quot; value=&quot;334&quot;/&gt;&lt;/object&gt;&lt;object type=&quot;3&quot; unique_id=&quot;10337&quot;&gt;&lt;property id=&quot;20148&quot; value=&quot;5&quot;/&gt;&lt;property id=&quot;20300&quot; value=&quot;Slide 25&quot;/&gt;&lt;property id=&quot;20307&quot; value=&quot;336&quot;/&gt;&lt;/object&gt;&lt;object type=&quot;3&quot; unique_id=&quot;10338&quot;&gt;&lt;property id=&quot;20148&quot; value=&quot;5&quot;/&gt;&lt;property id=&quot;20300&quot; value=&quot;Slide 26&quot;/&gt;&lt;property id=&quot;20307&quot; value=&quot;337&quot;/&gt;&lt;/object&gt;&lt;object type=&quot;3&quot; unique_id=&quot;10339&quot;&gt;&lt;property id=&quot;20148&quot; value=&quot;5&quot;/&gt;&lt;property id=&quot;20300&quot; value=&quot;Slide 27&quot;/&gt;&lt;property id=&quot;20307&quot; value=&quot;338&quot;/&gt;&lt;/object&gt;&lt;object type=&quot;3&quot; unique_id=&quot;10340&quot;&gt;&lt;property id=&quot;20148&quot; value=&quot;5&quot;/&gt;&lt;property id=&quot;20300&quot; value=&quot;Slide 28&quot;/&gt;&lt;property id=&quot;20307&quot; value=&quot;339&quot;/&gt;&lt;/object&gt;&lt;object type=&quot;3&quot; unique_id=&quot;10341&quot;&gt;&lt;property id=&quot;20148&quot; value=&quot;5&quot;/&gt;&lt;property id=&quot;20300&quot; value=&quot;Slide 29&quot;/&gt;&lt;property id=&quot;20307&quot; value=&quot;340&quot;/&gt;&lt;/object&gt;&lt;object type=&quot;3&quot; unique_id=&quot;10342&quot;&gt;&lt;property id=&quot;20148&quot; value=&quot;5&quot;/&gt;&lt;property id=&quot;20300&quot; value=&quot;Slide 30&quot;/&gt;&lt;property id=&quot;20307&quot; value=&quot;341&quot;/&gt;&lt;/object&gt;&lt;object type=&quot;3&quot; unique_id=&quot;10475&quot;&gt;&lt;property id=&quot;20148&quot; value=&quot;5&quot;/&gt;&lt;property id=&quot;20300&quot; value=&quot;Slide 24&quot;/&gt;&lt;property id=&quot;20307&quot; value=&quot;342&quot;/&gt;&lt;/object&gt;&lt;/object&gt;&lt;object type=&quot;8&quot; unique_id=&quot;10050&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MMPROD_SUBSTITUTION_ID" val="{72908FFA-D3CF-43F2-9546-8EDB8107A88D}"/>
</p:tagLst>
</file>

<file path=ppt/tags/tag11.xml><?xml version="1.0" encoding="utf-8"?>
<p:tagLst xmlns:a="http://schemas.openxmlformats.org/drawingml/2006/main" xmlns:r="http://schemas.openxmlformats.org/officeDocument/2006/relationships" xmlns:p="http://schemas.openxmlformats.org/presentationml/2006/main">
  <p:tag name="MMPROD_SUBSTITUTION_ID" val="{FBA96685-2749-4E28-BEC2-B23D2DF6211B}"/>
</p:tagLst>
</file>

<file path=ppt/tags/tag12.xml><?xml version="1.0" encoding="utf-8"?>
<p:tagLst xmlns:a="http://schemas.openxmlformats.org/drawingml/2006/main" xmlns:r="http://schemas.openxmlformats.org/officeDocument/2006/relationships" xmlns:p="http://schemas.openxmlformats.org/presentationml/2006/main">
  <p:tag name="MMPROD_SUBSTITUTION_ID" val="{D60E1433-4358-4483-8E63-74F6CB688A4B}"/>
</p:tagLst>
</file>

<file path=ppt/tags/tag2.xml><?xml version="1.0" encoding="utf-8"?>
<p:tagLst xmlns:a="http://schemas.openxmlformats.org/drawingml/2006/main" xmlns:r="http://schemas.openxmlformats.org/officeDocument/2006/relationships" xmlns:p="http://schemas.openxmlformats.org/presentationml/2006/main">
  <p:tag name="MMPROD_SUBSTITUTION_ID" val="{C86215C5-3217-473D-9599-DF97F653682D}"/>
</p:tagLst>
</file>

<file path=ppt/tags/tag3.xml><?xml version="1.0" encoding="utf-8"?>
<p:tagLst xmlns:a="http://schemas.openxmlformats.org/drawingml/2006/main" xmlns:r="http://schemas.openxmlformats.org/officeDocument/2006/relationships" xmlns:p="http://schemas.openxmlformats.org/presentationml/2006/main">
  <p:tag name="MMPROD_SUBSTITUTION_ID" val="{0C1D7319-AC56-4FD0-BD51-B0BE8B9B5366}"/>
</p:tagLst>
</file>

<file path=ppt/tags/tag4.xml><?xml version="1.0" encoding="utf-8"?>
<p:tagLst xmlns:a="http://schemas.openxmlformats.org/drawingml/2006/main" xmlns:r="http://schemas.openxmlformats.org/officeDocument/2006/relationships" xmlns:p="http://schemas.openxmlformats.org/presentationml/2006/main">
  <p:tag name="MMPROD_SUBSTITUTION_ID" val="{3819F345-D130-4FD8-85AD-0B83C756BBCB}"/>
</p:tagLst>
</file>

<file path=ppt/tags/tag5.xml><?xml version="1.0" encoding="utf-8"?>
<p:tagLst xmlns:a="http://schemas.openxmlformats.org/drawingml/2006/main" xmlns:r="http://schemas.openxmlformats.org/officeDocument/2006/relationships" xmlns:p="http://schemas.openxmlformats.org/presentationml/2006/main">
  <p:tag name="MMPROD_SUBSTITUTION_ID" val="{FB90D1D2-2A41-4B66-A098-01CCA27A64A2}"/>
</p:tagLst>
</file>

<file path=ppt/tags/tag6.xml><?xml version="1.0" encoding="utf-8"?>
<p:tagLst xmlns:a="http://schemas.openxmlformats.org/drawingml/2006/main" xmlns:r="http://schemas.openxmlformats.org/officeDocument/2006/relationships" xmlns:p="http://schemas.openxmlformats.org/presentationml/2006/main">
  <p:tag name="MMPROD_SUBSTITUTION_ID" val="{39E2ADC3-CB07-41AD-99DC-EABF14982F77}"/>
</p:tagLst>
</file>

<file path=ppt/tags/tag7.xml><?xml version="1.0" encoding="utf-8"?>
<p:tagLst xmlns:a="http://schemas.openxmlformats.org/drawingml/2006/main" xmlns:r="http://schemas.openxmlformats.org/officeDocument/2006/relationships" xmlns:p="http://schemas.openxmlformats.org/presentationml/2006/main">
  <p:tag name="MMPROD_SUBSTITUTION_ID" val="{FC36B104-E158-48DE-8476-9311B90A7C7F}"/>
</p:tagLst>
</file>

<file path=ppt/tags/tag8.xml><?xml version="1.0" encoding="utf-8"?>
<p:tagLst xmlns:a="http://schemas.openxmlformats.org/drawingml/2006/main" xmlns:r="http://schemas.openxmlformats.org/officeDocument/2006/relationships" xmlns:p="http://schemas.openxmlformats.org/presentationml/2006/main">
  <p:tag name="MMPROD_SUBSTITUTION_ID" val="{ECE42542-06BF-4AB2-9FF8-A586C056B2F5}"/>
</p:tagLst>
</file>

<file path=ppt/tags/tag9.xml><?xml version="1.0" encoding="utf-8"?>
<p:tagLst xmlns:a="http://schemas.openxmlformats.org/drawingml/2006/main" xmlns:r="http://schemas.openxmlformats.org/officeDocument/2006/relationships" xmlns:p="http://schemas.openxmlformats.org/presentationml/2006/main">
  <p:tag name="MMPROD_SUBSTITUTION_ID" val="{D442C292-F0D9-440E-A161-4553A12E243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9893</TotalTime>
  <Words>950</Words>
  <Application>Microsoft Office PowerPoint</Application>
  <PresentationFormat>Widescreen</PresentationFormat>
  <Paragraphs>194</Paragraphs>
  <Slides>41</Slides>
  <Notes>9</Notes>
  <HiddenSlides>0</HiddenSlides>
  <MMClips>4</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41</vt:i4>
      </vt:variant>
    </vt:vector>
  </HeadingPairs>
  <TitlesOfParts>
    <vt:vector size="59" baseType="lpstr">
      <vt:lpstr>.VnCooper</vt:lpstr>
      <vt:lpstr>HP001 4 hàng</vt:lpstr>
      <vt:lpstr>HP001 5 hàng</vt:lpstr>
      <vt:lpstr>Arial</vt:lpstr>
      <vt:lpstr>Calibri</vt:lpstr>
      <vt:lpstr>HP-087</vt:lpstr>
      <vt:lpstr>Arial-Rounded</vt:lpstr>
      <vt:lpstr>HP-211</vt:lpstr>
      <vt:lpstr>Times New Roman</vt:lpstr>
      <vt:lpstr>.VnAvant</vt:lpstr>
      <vt:lpstr>HP001</vt:lpstr>
      <vt:lpstr>.Vn3DH</vt:lpstr>
      <vt:lpstr>VNI-Avo</vt:lpstr>
      <vt:lpstr>.VnUniverse</vt:lpstr>
      <vt:lpstr>Calibri Light</vt:lpstr>
      <vt:lpstr>AvantGarde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Trang</dc:creator>
  <cp:lastModifiedBy>Lê Minh Thơm</cp:lastModifiedBy>
  <cp:revision>533</cp:revision>
  <dcterms:created xsi:type="dcterms:W3CDTF">2006-08-16T00:00:00Z</dcterms:created>
  <dcterms:modified xsi:type="dcterms:W3CDTF">2022-11-24T02:10:18Z</dcterms:modified>
</cp:coreProperties>
</file>