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9" r:id="rId2"/>
  </p:sldMasterIdLst>
  <p:notesMasterIdLst>
    <p:notesMasterId r:id="rId47"/>
  </p:notesMasterIdLst>
  <p:sldIdLst>
    <p:sldId id="439" r:id="rId3"/>
    <p:sldId id="323" r:id="rId4"/>
    <p:sldId id="324" r:id="rId5"/>
    <p:sldId id="325" r:id="rId6"/>
    <p:sldId id="411" r:id="rId7"/>
    <p:sldId id="429" r:id="rId8"/>
    <p:sldId id="1029" r:id="rId9"/>
    <p:sldId id="443" r:id="rId10"/>
    <p:sldId id="518" r:id="rId11"/>
    <p:sldId id="1082" r:id="rId12"/>
    <p:sldId id="1094" r:id="rId13"/>
    <p:sldId id="1095" r:id="rId14"/>
    <p:sldId id="1096" r:id="rId15"/>
    <p:sldId id="1098" r:id="rId16"/>
    <p:sldId id="1097" r:id="rId17"/>
    <p:sldId id="1083" r:id="rId18"/>
    <p:sldId id="278" r:id="rId19"/>
    <p:sldId id="1090" r:id="rId20"/>
    <p:sldId id="523" r:id="rId21"/>
    <p:sldId id="464" r:id="rId22"/>
    <p:sldId id="1088" r:id="rId23"/>
    <p:sldId id="436" r:id="rId24"/>
    <p:sldId id="434" r:id="rId25"/>
    <p:sldId id="435" r:id="rId26"/>
    <p:sldId id="459" r:id="rId27"/>
    <p:sldId id="1092" r:id="rId28"/>
    <p:sldId id="423" r:id="rId29"/>
    <p:sldId id="528" r:id="rId30"/>
    <p:sldId id="1091" r:id="rId31"/>
    <p:sldId id="307" r:id="rId32"/>
    <p:sldId id="327" r:id="rId33"/>
    <p:sldId id="1093" r:id="rId34"/>
    <p:sldId id="407" r:id="rId35"/>
    <p:sldId id="1089" r:id="rId36"/>
    <p:sldId id="1081" r:id="rId37"/>
    <p:sldId id="945" r:id="rId38"/>
    <p:sldId id="409" r:id="rId39"/>
    <p:sldId id="258" r:id="rId40"/>
    <p:sldId id="259" r:id="rId41"/>
    <p:sldId id="261" r:id="rId42"/>
    <p:sldId id="262" r:id="rId43"/>
    <p:sldId id="260" r:id="rId44"/>
    <p:sldId id="398" r:id="rId45"/>
    <p:sldId id="973" r:id="rId46"/>
  </p:sldIdLst>
  <p:sldSz cx="12192000" cy="6858000"/>
  <p:notesSz cx="6858000" cy="9144000"/>
  <p:embeddedFontLst>
    <p:embeddedFont>
      <p:font typeface=".Vn3DH" panose="020B7200000000000000" pitchFamily="34" charset="0"/>
      <p:regular r:id="rId48"/>
    </p:embeddedFont>
    <p:embeddedFont>
      <p:font typeface=".VnAvant" panose="020B7200000000000000" pitchFamily="34" charset="0"/>
      <p:regular r:id="rId49"/>
      <p:bold r:id="rId50"/>
      <p:italic r:id="rId51"/>
      <p:boldItalic r:id="rId52"/>
    </p:embeddedFont>
    <p:embeddedFont>
      <p:font typeface=".VnCooper" panose="020B7200000000000000" pitchFamily="34" charset="0"/>
      <p:regular r:id="rId53"/>
    </p:embeddedFont>
    <p:embeddedFont>
      <p:font typeface=".VnUniverse" panose="020B7200000000000000" pitchFamily="34" charset="0"/>
      <p:regular r:id="rId54"/>
    </p:embeddedFont>
    <p:embeddedFont>
      <p:font typeface="Arial-Rounded" panose="020B0500000000000000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HP001" panose="020B0604020202020204" charset="0"/>
      <p:regular r:id="rId62"/>
      <p:bold r:id="rId63"/>
    </p:embeddedFont>
    <p:embeddedFont>
      <p:font typeface="HP001 4 hàng" panose="020B0603050302020204" pitchFamily="34" charset="0"/>
      <p:regular r:id="rId64"/>
      <p:bold r:id="rId65"/>
    </p:embeddedFont>
    <p:embeddedFont>
      <p:font typeface="HP001 4H" panose="020B0603050302020204" pitchFamily="34" charset="-127"/>
      <p:regular r:id="rId66"/>
      <p:bold r:id="rId67"/>
    </p:embeddedFont>
    <p:embeddedFont>
      <p:font typeface="HP001 5 hàng" panose="020B0603050302020204" pitchFamily="34" charset="0"/>
      <p:regular r:id="rId68"/>
      <p:bold r:id="rId69"/>
    </p:embeddedFont>
    <p:embeddedFont>
      <p:font typeface="HP-087" panose="020B0604020202020204"/>
      <p:bold r:id="rId70"/>
    </p:embeddedFont>
    <p:embeddedFont>
      <p:font typeface="HP-211" panose="02000800000000000000" pitchFamily="2" charset="0"/>
      <p:regular r:id="rId71"/>
      <p:bold r:id="rId72"/>
      <p:italic r:id="rId73"/>
      <p:boldItalic r:id="rId74"/>
    </p:embeddedFont>
    <p:embeddedFont>
      <p:font typeface="Sylfaen" panose="010A0502050306030303" pitchFamily="18" charset="0"/>
      <p:regular r:id="rId75"/>
    </p:embeddedFont>
    <p:embeddedFont>
      <p:font typeface="VNI-Avo" panose="020B0604020202020204"/>
      <p:regular r:id="rId76"/>
      <p:bold r:id="rId77"/>
      <p:italic r:id="rId78"/>
      <p:boldItalic r:id="rId79"/>
    </p:embeddedFont>
  </p:embeddedFontLst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FFCCFF"/>
    <a:srgbClr val="0000FF"/>
    <a:srgbClr val="FF9933"/>
    <a:srgbClr val="00CC00"/>
    <a:srgbClr val="009900"/>
    <a:srgbClr val="0033CC"/>
    <a:srgbClr val="FF00FF"/>
    <a:srgbClr val="9933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82" d="100"/>
          <a:sy n="82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slide" Target="slides/slide5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6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242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13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26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54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5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98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08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66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82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1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7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01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428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1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1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.gi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3.gif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1828801" y="3657600"/>
            <a:ext cx="845819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73050" indent="-273050" algn="ctr">
              <a:spcBef>
                <a:spcPct val="20000"/>
              </a:spcBef>
            </a:pP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3050" indent="-273050" algn="ctr">
              <a:spcBef>
                <a:spcPct val="20000"/>
              </a:spcBef>
            </a:pP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1A</a:t>
            </a:r>
          </a:p>
        </p:txBody>
      </p:sp>
      <p:pic>
        <p:nvPicPr>
          <p:cNvPr id="2051" name="Picture 4" descr="Bellcoll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1828800" y="273050"/>
            <a:ext cx="15176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2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5334000"/>
            <a:ext cx="1871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ellcoll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142">
            <a:off x="8972550" y="301625"/>
            <a:ext cx="1524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ellcoll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1820069" y="5318919"/>
            <a:ext cx="14557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Bellcoll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8926513" y="5214938"/>
            <a:ext cx="1517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8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3124200" y="1371600"/>
            <a:ext cx="60960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36873" name="WordArt 9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2514600" y="2743200"/>
            <a:ext cx="7162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3DH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kern="1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CC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8" name="Picture 10" descr="snowcones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snowcones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snowcones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038600" y="2362200"/>
            <a:ext cx="11430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snowcones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68282" y="2758282"/>
            <a:ext cx="80010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581209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38A9CB7-7DC0-47E1-8320-4A13A5D13748}"/>
              </a:ext>
            </a:extLst>
          </p:cNvPr>
          <p:cNvSpPr txBox="1"/>
          <p:nvPr/>
        </p:nvSpPr>
        <p:spPr>
          <a:xfrm flipH="1">
            <a:off x="1600200" y="1295400"/>
            <a:ext cx="9829800" cy="2673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nẹp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en-US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2C821-FF65-462F-BD7B-DBEF2DB66540}"/>
              </a:ext>
            </a:extLst>
          </p:cNvPr>
          <p:cNvGrpSpPr/>
          <p:nvPr/>
        </p:nvGrpSpPr>
        <p:grpSpPr>
          <a:xfrm>
            <a:off x="0" y="152400"/>
            <a:ext cx="1676400" cy="676275"/>
            <a:chOff x="647700" y="520172"/>
            <a:chExt cx="1943100" cy="67627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B98962-1955-4C9F-8211-55AAB27AA6A2}"/>
                </a:ext>
              </a:extLst>
            </p:cNvPr>
            <p:cNvSpPr/>
            <p:nvPr/>
          </p:nvSpPr>
          <p:spPr>
            <a:xfrm>
              <a:off x="990600" y="520172"/>
              <a:ext cx="1600200" cy="676275"/>
            </a:xfrm>
            <a:prstGeom prst="roundRect">
              <a:avLst/>
            </a:prstGeom>
            <a:solidFill>
              <a:srgbClr val="D0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40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611B26-738A-450B-B4C2-2E0A8243FB58}"/>
                </a:ext>
              </a:extLst>
            </p:cNvPr>
            <p:cNvSpPr/>
            <p:nvPr/>
          </p:nvSpPr>
          <p:spPr>
            <a:xfrm>
              <a:off x="647700" y="533400"/>
              <a:ext cx="685800" cy="649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8A314E-81F3-40C4-9408-0BECFAC0DCE5}"/>
              </a:ext>
            </a:extLst>
          </p:cNvPr>
          <p:cNvCxnSpPr>
            <a:cxnSpLocks/>
          </p:cNvCxnSpPr>
          <p:nvPr/>
        </p:nvCxnSpPr>
        <p:spPr>
          <a:xfrm>
            <a:off x="2008295" y="3918884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3C2731C-45F8-46B6-A70A-0759EBD91CFF}"/>
              </a:ext>
            </a:extLst>
          </p:cNvPr>
          <p:cNvCxnSpPr>
            <a:cxnSpLocks/>
          </p:cNvCxnSpPr>
          <p:nvPr/>
        </p:nvCxnSpPr>
        <p:spPr>
          <a:xfrm>
            <a:off x="4991100" y="3918884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BBD9A78-2B8E-462E-B934-E038389CA675}"/>
              </a:ext>
            </a:extLst>
          </p:cNvPr>
          <p:cNvCxnSpPr>
            <a:cxnSpLocks/>
          </p:cNvCxnSpPr>
          <p:nvPr/>
        </p:nvCxnSpPr>
        <p:spPr>
          <a:xfrm>
            <a:off x="9356152" y="2558144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E0BEBF-7836-4411-B933-31172363F360}"/>
              </a:ext>
            </a:extLst>
          </p:cNvPr>
          <p:cNvCxnSpPr>
            <a:cxnSpLocks/>
          </p:cNvCxnSpPr>
          <p:nvPr/>
        </p:nvCxnSpPr>
        <p:spPr>
          <a:xfrm>
            <a:off x="7086600" y="3927252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3F2154-4206-4CE6-94FF-48A571B7A033}"/>
              </a:ext>
            </a:extLst>
          </p:cNvPr>
          <p:cNvCxnSpPr>
            <a:cxnSpLocks/>
          </p:cNvCxnSpPr>
          <p:nvPr/>
        </p:nvCxnSpPr>
        <p:spPr>
          <a:xfrm>
            <a:off x="9677400" y="3883737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8E35F7-D8A5-48C0-BEDB-B1AC230462D5}"/>
              </a:ext>
            </a:extLst>
          </p:cNvPr>
          <p:cNvCxnSpPr>
            <a:cxnSpLocks/>
          </p:cNvCxnSpPr>
          <p:nvPr/>
        </p:nvCxnSpPr>
        <p:spPr>
          <a:xfrm>
            <a:off x="7165402" y="2558145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05DB1F-647B-4188-AD42-3A5B6DEA0940}"/>
              </a:ext>
            </a:extLst>
          </p:cNvPr>
          <p:cNvCxnSpPr>
            <a:cxnSpLocks/>
          </p:cNvCxnSpPr>
          <p:nvPr/>
        </p:nvCxnSpPr>
        <p:spPr>
          <a:xfrm>
            <a:off x="2068286" y="2558146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D89DEA-1F4C-4147-BCD3-320D117335A2}"/>
              </a:ext>
            </a:extLst>
          </p:cNvPr>
          <p:cNvCxnSpPr>
            <a:cxnSpLocks/>
          </p:cNvCxnSpPr>
          <p:nvPr/>
        </p:nvCxnSpPr>
        <p:spPr>
          <a:xfrm>
            <a:off x="4419600" y="2558144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698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7053-F915-46AA-84FD-D89054B0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2CA110-5CCC-4E18-BA0A-7BF661BE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26479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D4C90D-FF44-413A-A0A1-69B069C8B5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7" y="2896865"/>
            <a:ext cx="1994566" cy="22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9345696-88CB-422B-9C74-0F7BD364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8350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98FE81-F51C-496A-BB7C-7CAE94900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20341"/>
            <a:ext cx="3729458" cy="249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9634204D-1501-4107-AA6C-05887BB1D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068" y="13915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58387-A822-45EC-A67E-ECA1E7575490}"/>
              </a:ext>
            </a:extLst>
          </p:cNvPr>
          <p:cNvSpPr txBox="1"/>
          <p:nvPr/>
        </p:nvSpPr>
        <p:spPr>
          <a:xfrm>
            <a:off x="4648200" y="5431172"/>
            <a:ext cx="1905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167966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64C0-1DBF-42DE-99C3-91DA5C57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B8F9D82-6285-45D0-8905-0530DB750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82094"/>
            <a:ext cx="3622119" cy="41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260E67-262C-4F3A-918F-0A5EF001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460CB3C-A874-4907-A705-D8D6A50612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138488" cy="23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C982657-01C2-4243-9092-28B0DC45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769" y="133397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57BCF-F138-4491-B828-CF832D21AC9F}"/>
              </a:ext>
            </a:extLst>
          </p:cNvPr>
          <p:cNvSpPr txBox="1"/>
          <p:nvPr/>
        </p:nvSpPr>
        <p:spPr>
          <a:xfrm>
            <a:off x="4648200" y="5431172"/>
            <a:ext cx="1905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6898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13824-59ED-47A7-8D33-65A9F491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AB88F24-BB30-4645-A358-2346419F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587374"/>
            <a:ext cx="3412387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DF25FD4-8F99-4D3F-897F-F05770F3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887" y="571500"/>
            <a:ext cx="3242613" cy="244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C5D6AF4-DAFC-4DD9-9502-7DF39FB37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86123"/>
            <a:ext cx="3412387" cy="302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3FFA54F-27EE-4AD7-A427-FEB820D9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0FA265-3BBB-4B78-909A-C3260C5D7735}"/>
              </a:ext>
            </a:extLst>
          </p:cNvPr>
          <p:cNvSpPr txBox="1"/>
          <p:nvPr/>
        </p:nvSpPr>
        <p:spPr>
          <a:xfrm>
            <a:off x="4648200" y="5431172"/>
            <a:ext cx="1905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19293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8EB8-C23A-4D28-8EB4-15A4E466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FBAA4-06B6-4B44-A8C0-3CFA8D276E9E}"/>
              </a:ext>
            </a:extLst>
          </p:cNvPr>
          <p:cNvSpPr txBox="1"/>
          <p:nvPr/>
        </p:nvSpPr>
        <p:spPr>
          <a:xfrm>
            <a:off x="4648200" y="5431172"/>
            <a:ext cx="1905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endParaRPr lang="en-US" sz="6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9EB7E75-DEBB-4613-A91E-8C6AB90F78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8"/>
          <a:stretch/>
        </p:blipFill>
        <p:spPr bwMode="auto">
          <a:xfrm>
            <a:off x="990600" y="1086082"/>
            <a:ext cx="3006431" cy="3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5AD3228-D346-4AEA-874D-99637BF24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03188"/>
            <a:ext cx="5215258" cy="31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2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7E2F-BF7A-40A9-A2FA-CE4B517A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AEDC6B-B8CE-409F-91AA-FA85B321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83216"/>
            <a:ext cx="3184424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ADFA33-AD3D-423B-8F95-E4A76A87C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6" y="183519"/>
            <a:ext cx="3489224" cy="2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3EDD91-5761-4611-BF53-743CABCA99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443" y="1728609"/>
            <a:ext cx="3793914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2355C20-B047-437F-86B2-94D45ED2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4" y="3962400"/>
            <a:ext cx="3755768" cy="211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BEFF439-4415-46F9-A538-A1255AF9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675713"/>
            <a:ext cx="3573754" cy="23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6EA3E-9D95-4002-84F9-09F45558FAE4}"/>
              </a:ext>
            </a:extLst>
          </p:cNvPr>
          <p:cNvSpPr txBox="1"/>
          <p:nvPr/>
        </p:nvSpPr>
        <p:spPr>
          <a:xfrm>
            <a:off x="4648200" y="5431172"/>
            <a:ext cx="1905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85017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BF2C821-FF65-462F-BD7B-DBEF2DB66540}"/>
              </a:ext>
            </a:extLst>
          </p:cNvPr>
          <p:cNvGrpSpPr/>
          <p:nvPr/>
        </p:nvGrpSpPr>
        <p:grpSpPr>
          <a:xfrm>
            <a:off x="0" y="76200"/>
            <a:ext cx="1752600" cy="676275"/>
            <a:chOff x="647700" y="520172"/>
            <a:chExt cx="1943100" cy="67627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B98962-1955-4C9F-8211-55AAB27AA6A2}"/>
                </a:ext>
              </a:extLst>
            </p:cNvPr>
            <p:cNvSpPr/>
            <p:nvPr/>
          </p:nvSpPr>
          <p:spPr>
            <a:xfrm>
              <a:off x="990600" y="520172"/>
              <a:ext cx="1600200" cy="676275"/>
            </a:xfrm>
            <a:prstGeom prst="roundRect">
              <a:avLst/>
            </a:prstGeom>
            <a:solidFill>
              <a:srgbClr val="D0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40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611B26-738A-450B-B4C2-2E0A8243FB58}"/>
                </a:ext>
              </a:extLst>
            </p:cNvPr>
            <p:cNvSpPr/>
            <p:nvPr/>
          </p:nvSpPr>
          <p:spPr>
            <a:xfrm>
              <a:off x="647700" y="533400"/>
              <a:ext cx="685800" cy="649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613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645478" y="1041919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704114" y="1041919"/>
            <a:ext cx="11811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648199" y="1676396"/>
            <a:ext cx="2237015" cy="753733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né 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799"/>
            <a:ext cx="990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nẹp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E15849-711B-4139-8535-1BDA619E68A2}"/>
              </a:ext>
            </a:extLst>
          </p:cNvPr>
          <p:cNvSpPr/>
          <p:nvPr/>
        </p:nvSpPr>
        <p:spPr>
          <a:xfrm>
            <a:off x="5241472" y="1752600"/>
            <a:ext cx="11811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F1D457-D595-4A8D-9463-A9736F4AD0FB}"/>
              </a:ext>
            </a:extLst>
          </p:cNvPr>
          <p:cNvCxnSpPr>
            <a:cxnSpLocks/>
          </p:cNvCxnSpPr>
          <p:nvPr/>
        </p:nvCxnSpPr>
        <p:spPr>
          <a:xfrm>
            <a:off x="9601200" y="3358822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FDE2DB-48BD-4583-A640-A2987A1C9088}"/>
              </a:ext>
            </a:extLst>
          </p:cNvPr>
          <p:cNvCxnSpPr>
            <a:cxnSpLocks/>
          </p:cNvCxnSpPr>
          <p:nvPr/>
        </p:nvCxnSpPr>
        <p:spPr>
          <a:xfrm>
            <a:off x="7230716" y="3358823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E966B7-58E4-4977-8F04-30DECC603AF5}"/>
              </a:ext>
            </a:extLst>
          </p:cNvPr>
          <p:cNvCxnSpPr>
            <a:cxnSpLocks/>
          </p:cNvCxnSpPr>
          <p:nvPr/>
        </p:nvCxnSpPr>
        <p:spPr>
          <a:xfrm>
            <a:off x="2133600" y="3358824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CE2251-A111-48B0-AB4D-7FFD667488A8}"/>
              </a:ext>
            </a:extLst>
          </p:cNvPr>
          <p:cNvCxnSpPr>
            <a:cxnSpLocks/>
          </p:cNvCxnSpPr>
          <p:nvPr/>
        </p:nvCxnSpPr>
        <p:spPr>
          <a:xfrm>
            <a:off x="4724400" y="3358822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3B5A83-1F1F-4307-AB0D-D876F12CF8ED}"/>
              </a:ext>
            </a:extLst>
          </p:cNvPr>
          <p:cNvCxnSpPr>
            <a:cxnSpLocks/>
          </p:cNvCxnSpPr>
          <p:nvPr/>
        </p:nvCxnSpPr>
        <p:spPr>
          <a:xfrm>
            <a:off x="2008295" y="4117318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900C5-28ED-4F1C-8053-BBF944063E1C}"/>
              </a:ext>
            </a:extLst>
          </p:cNvPr>
          <p:cNvCxnSpPr>
            <a:cxnSpLocks/>
          </p:cNvCxnSpPr>
          <p:nvPr/>
        </p:nvCxnSpPr>
        <p:spPr>
          <a:xfrm>
            <a:off x="4991100" y="4117318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519F7C-3135-4D6C-A0F2-98B0BAECDB56}"/>
              </a:ext>
            </a:extLst>
          </p:cNvPr>
          <p:cNvCxnSpPr>
            <a:cxnSpLocks/>
          </p:cNvCxnSpPr>
          <p:nvPr/>
        </p:nvCxnSpPr>
        <p:spPr>
          <a:xfrm>
            <a:off x="7200900" y="4125686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8A723-4DA5-407F-874A-15CC7E119A7A}"/>
              </a:ext>
            </a:extLst>
          </p:cNvPr>
          <p:cNvCxnSpPr>
            <a:cxnSpLocks/>
          </p:cNvCxnSpPr>
          <p:nvPr/>
        </p:nvCxnSpPr>
        <p:spPr>
          <a:xfrm>
            <a:off x="9791700" y="4114800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6390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AE1CC3C-7212-415B-AB70-BEBEF5B24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4533">
            <a:off x="715843" y="1852097"/>
            <a:ext cx="1792832" cy="179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5">
            <a:extLst>
              <a:ext uri="{FF2B5EF4-FFF2-40B4-BE49-F238E27FC236}">
                <a16:creationId xmlns:a16="http://schemas.microsoft.com/office/drawing/2014/main" id="{232859ED-3CEB-43F9-ACBE-82FF7F64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338" name="Text Box 19">
            <a:extLst>
              <a:ext uri="{FF2B5EF4-FFF2-40B4-BE49-F238E27FC236}">
                <a16:creationId xmlns:a16="http://schemas.microsoft.com/office/drawing/2014/main" id="{3EBFCB74-AD4F-43B9-841B-83409F13D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7432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7AE96-4F22-4F9D-9F04-F7221D02D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1089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B4A4ED-7DA7-4667-8CDE-07FCA5308225}"/>
              </a:ext>
            </a:extLst>
          </p:cNvPr>
          <p:cNvSpPr/>
          <p:nvPr/>
        </p:nvSpPr>
        <p:spPr>
          <a:xfrm>
            <a:off x="0" y="165628"/>
            <a:ext cx="618565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DEB5C4-183E-4070-B8CF-FC22F867B112}"/>
              </a:ext>
            </a:extLst>
          </p:cNvPr>
          <p:cNvGrpSpPr/>
          <p:nvPr/>
        </p:nvGrpSpPr>
        <p:grpSpPr>
          <a:xfrm>
            <a:off x="0" y="152400"/>
            <a:ext cx="1752600" cy="676275"/>
            <a:chOff x="647700" y="520172"/>
            <a:chExt cx="1943100" cy="676275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7AF2FE73-37FB-4719-AD59-E4BFF8419ABB}"/>
                </a:ext>
              </a:extLst>
            </p:cNvPr>
            <p:cNvSpPr/>
            <p:nvPr/>
          </p:nvSpPr>
          <p:spPr>
            <a:xfrm>
              <a:off x="990600" y="520172"/>
              <a:ext cx="1600200" cy="676275"/>
            </a:xfrm>
            <a:prstGeom prst="roundRect">
              <a:avLst/>
            </a:prstGeom>
            <a:solidFill>
              <a:srgbClr val="D0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40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0A67D8-CDDA-46DE-B08B-9E7C04CAD60A}"/>
                </a:ext>
              </a:extLst>
            </p:cNvPr>
            <p:cNvSpPr/>
            <p:nvPr/>
          </p:nvSpPr>
          <p:spPr>
            <a:xfrm>
              <a:off x="647700" y="533400"/>
              <a:ext cx="685800" cy="649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7E4F5C-C563-473D-84E9-CDC6B753C58A}"/>
              </a:ext>
            </a:extLst>
          </p:cNvPr>
          <p:cNvCxnSpPr>
            <a:cxnSpLocks/>
          </p:cNvCxnSpPr>
          <p:nvPr/>
        </p:nvCxnSpPr>
        <p:spPr>
          <a:xfrm>
            <a:off x="1828800" y="438694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6F560D0-9EB7-456D-8F08-37E552C1AAE1}"/>
              </a:ext>
            </a:extLst>
          </p:cNvPr>
          <p:cNvCxnSpPr>
            <a:cxnSpLocks/>
          </p:cNvCxnSpPr>
          <p:nvPr/>
        </p:nvCxnSpPr>
        <p:spPr>
          <a:xfrm>
            <a:off x="4724400" y="438694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44CCF9A-BA17-4BE8-89C7-4F6D26F12FB1}"/>
              </a:ext>
            </a:extLst>
          </p:cNvPr>
          <p:cNvCxnSpPr>
            <a:cxnSpLocks/>
          </p:cNvCxnSpPr>
          <p:nvPr/>
        </p:nvCxnSpPr>
        <p:spPr>
          <a:xfrm>
            <a:off x="7543800" y="438694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E7C4B6-E1F6-4772-ABED-C2F56D0F2513}"/>
              </a:ext>
            </a:extLst>
          </p:cNvPr>
          <p:cNvCxnSpPr>
            <a:cxnSpLocks/>
          </p:cNvCxnSpPr>
          <p:nvPr/>
        </p:nvCxnSpPr>
        <p:spPr>
          <a:xfrm>
            <a:off x="9296400" y="4376051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9872AC-220F-491D-B4ED-6FF24811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19" y="1374321"/>
            <a:ext cx="2040043" cy="22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C341FA0-445F-4EC4-B06C-B175EA16D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/>
          <a:stretch/>
        </p:blipFill>
        <p:spPr bwMode="auto">
          <a:xfrm>
            <a:off x="3376126" y="1752648"/>
            <a:ext cx="2427774" cy="17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080EBD-2E42-412E-A3FB-669C1030BA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2" t="58992" r="7360" b="34341"/>
          <a:stretch/>
        </p:blipFill>
        <p:spPr>
          <a:xfrm>
            <a:off x="8843250" y="1534626"/>
            <a:ext cx="2648255" cy="1920811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>
            <a:extLst>
              <a:ext uri="{FF2B5EF4-FFF2-40B4-BE49-F238E27FC236}">
                <a16:creationId xmlns:a16="http://schemas.microsoft.com/office/drawing/2014/main" id="{A7CCE4DB-AD5C-4452-89AA-EF9652E4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4533">
            <a:off x="1301903" y="4277923"/>
            <a:ext cx="1051342" cy="10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BF2C821-FF65-462F-BD7B-DBEF2DB66540}"/>
              </a:ext>
            </a:extLst>
          </p:cNvPr>
          <p:cNvGrpSpPr/>
          <p:nvPr/>
        </p:nvGrpSpPr>
        <p:grpSpPr>
          <a:xfrm>
            <a:off x="0" y="76200"/>
            <a:ext cx="1752600" cy="676275"/>
            <a:chOff x="647700" y="520172"/>
            <a:chExt cx="1943100" cy="676275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B98962-1955-4C9F-8211-55AAB27AA6A2}"/>
                </a:ext>
              </a:extLst>
            </p:cNvPr>
            <p:cNvSpPr/>
            <p:nvPr/>
          </p:nvSpPr>
          <p:spPr>
            <a:xfrm>
              <a:off x="990600" y="520172"/>
              <a:ext cx="1600200" cy="676275"/>
            </a:xfrm>
            <a:prstGeom prst="roundRect">
              <a:avLst/>
            </a:prstGeom>
            <a:solidFill>
              <a:srgbClr val="D0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altLang="en-US" sz="40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7611B26-738A-450B-B4C2-2E0A8243FB58}"/>
                </a:ext>
              </a:extLst>
            </p:cNvPr>
            <p:cNvSpPr/>
            <p:nvPr/>
          </p:nvSpPr>
          <p:spPr>
            <a:xfrm>
              <a:off x="647700" y="533400"/>
              <a:ext cx="685800" cy="649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929C9E-D99B-48BC-AE51-03B5BCEC1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0"/>
            <a:ext cx="61341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r>
              <a:rPr lang="vi-VN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r>
              <a:rPr lang="en-US" alt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up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3268F-4AED-4939-8DE8-CC525AF1928E}"/>
              </a:ext>
            </a:extLst>
          </p:cNvPr>
          <p:cNvSpPr/>
          <p:nvPr/>
        </p:nvSpPr>
        <p:spPr>
          <a:xfrm>
            <a:off x="4645478" y="1041919"/>
            <a:ext cx="10287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8416DF-9A29-4903-8B3C-94E5F9A394C8}"/>
              </a:ext>
            </a:extLst>
          </p:cNvPr>
          <p:cNvSpPr/>
          <p:nvPr/>
        </p:nvSpPr>
        <p:spPr>
          <a:xfrm>
            <a:off x="5704114" y="1041919"/>
            <a:ext cx="1181100" cy="609600"/>
          </a:xfrm>
          <a:prstGeom prst="rect">
            <a:avLst/>
          </a:prstGeom>
          <a:solidFill>
            <a:srgbClr val="FFE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8AB99E-BBB6-4F0A-B594-73124A68B6C2}"/>
              </a:ext>
            </a:extLst>
          </p:cNvPr>
          <p:cNvSpPr/>
          <p:nvPr/>
        </p:nvSpPr>
        <p:spPr>
          <a:xfrm>
            <a:off x="4648199" y="1676396"/>
            <a:ext cx="2237015" cy="753733"/>
          </a:xfrm>
          <a:prstGeom prst="rect">
            <a:avLst/>
          </a:prstGeom>
          <a:solidFill>
            <a:srgbClr val="FFEE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né 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6CE406-4197-4E93-9161-83FC6AD28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590799"/>
            <a:ext cx="9906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nẹp</a:t>
            </a:r>
            <a:r>
              <a:rPr lang="vi-VN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endParaRPr lang="vi-VN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E15849-711B-4139-8535-1BDA619E68A2}"/>
              </a:ext>
            </a:extLst>
          </p:cNvPr>
          <p:cNvSpPr/>
          <p:nvPr/>
        </p:nvSpPr>
        <p:spPr>
          <a:xfrm>
            <a:off x="5241472" y="1752600"/>
            <a:ext cx="11811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F1D457-D595-4A8D-9463-A9736F4AD0FB}"/>
              </a:ext>
            </a:extLst>
          </p:cNvPr>
          <p:cNvCxnSpPr>
            <a:cxnSpLocks/>
          </p:cNvCxnSpPr>
          <p:nvPr/>
        </p:nvCxnSpPr>
        <p:spPr>
          <a:xfrm>
            <a:off x="9601200" y="3358822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FFDE2DB-48BD-4583-A640-A2987A1C9088}"/>
              </a:ext>
            </a:extLst>
          </p:cNvPr>
          <p:cNvCxnSpPr>
            <a:cxnSpLocks/>
          </p:cNvCxnSpPr>
          <p:nvPr/>
        </p:nvCxnSpPr>
        <p:spPr>
          <a:xfrm>
            <a:off x="7230716" y="3358823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9E966B7-58E4-4977-8F04-30DECC603AF5}"/>
              </a:ext>
            </a:extLst>
          </p:cNvPr>
          <p:cNvCxnSpPr>
            <a:cxnSpLocks/>
          </p:cNvCxnSpPr>
          <p:nvPr/>
        </p:nvCxnSpPr>
        <p:spPr>
          <a:xfrm>
            <a:off x="2133600" y="3358824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CE2251-A111-48B0-AB4D-7FFD667488A8}"/>
              </a:ext>
            </a:extLst>
          </p:cNvPr>
          <p:cNvCxnSpPr>
            <a:cxnSpLocks/>
          </p:cNvCxnSpPr>
          <p:nvPr/>
        </p:nvCxnSpPr>
        <p:spPr>
          <a:xfrm>
            <a:off x="4724400" y="3358822"/>
            <a:ext cx="6069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3B5A83-1F1F-4307-AB0D-D876F12CF8ED}"/>
              </a:ext>
            </a:extLst>
          </p:cNvPr>
          <p:cNvCxnSpPr>
            <a:cxnSpLocks/>
          </p:cNvCxnSpPr>
          <p:nvPr/>
        </p:nvCxnSpPr>
        <p:spPr>
          <a:xfrm>
            <a:off x="2008295" y="4117318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1900C5-28ED-4F1C-8053-BBF944063E1C}"/>
              </a:ext>
            </a:extLst>
          </p:cNvPr>
          <p:cNvCxnSpPr>
            <a:cxnSpLocks/>
          </p:cNvCxnSpPr>
          <p:nvPr/>
        </p:nvCxnSpPr>
        <p:spPr>
          <a:xfrm>
            <a:off x="4991100" y="4117318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D519F7C-3135-4D6C-A0F2-98B0BAECDB56}"/>
              </a:ext>
            </a:extLst>
          </p:cNvPr>
          <p:cNvCxnSpPr>
            <a:cxnSpLocks/>
          </p:cNvCxnSpPr>
          <p:nvPr/>
        </p:nvCxnSpPr>
        <p:spPr>
          <a:xfrm>
            <a:off x="7200900" y="4125686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D58A723-4DA5-407F-874A-15CC7E119A7A}"/>
              </a:ext>
            </a:extLst>
          </p:cNvPr>
          <p:cNvCxnSpPr>
            <a:cxnSpLocks/>
          </p:cNvCxnSpPr>
          <p:nvPr/>
        </p:nvCxnSpPr>
        <p:spPr>
          <a:xfrm>
            <a:off x="9791700" y="4114800"/>
            <a:ext cx="5715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5">
            <a:extLst>
              <a:ext uri="{FF2B5EF4-FFF2-40B4-BE49-F238E27FC236}">
                <a16:creationId xmlns:a16="http://schemas.microsoft.com/office/drawing/2014/main" id="{A54B0255-37A5-4BE2-B91B-2FEB9EC30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581400"/>
            <a:ext cx="4343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en-US" sz="60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2990ADCF-008B-44AD-B742-CD4D017EE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3276600"/>
            <a:ext cx="17526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96C176-2204-4EFD-943B-914730DBF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265003"/>
            <a:ext cx="1089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bìm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357ADE-201F-47C1-B91B-98EDB15D0DEE}"/>
              </a:ext>
            </a:extLst>
          </p:cNvPr>
          <p:cNvCxnSpPr>
            <a:cxnSpLocks/>
          </p:cNvCxnSpPr>
          <p:nvPr/>
        </p:nvCxnSpPr>
        <p:spPr>
          <a:xfrm>
            <a:off x="1828800" y="6070543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1D5036-31C8-4FCC-99B4-AD964D53E51B}"/>
              </a:ext>
            </a:extLst>
          </p:cNvPr>
          <p:cNvCxnSpPr>
            <a:cxnSpLocks/>
          </p:cNvCxnSpPr>
          <p:nvPr/>
        </p:nvCxnSpPr>
        <p:spPr>
          <a:xfrm>
            <a:off x="4724400" y="6070543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5DFBC3A-1792-47E2-ADCE-7CCC115FBE3F}"/>
              </a:ext>
            </a:extLst>
          </p:cNvPr>
          <p:cNvCxnSpPr>
            <a:cxnSpLocks/>
          </p:cNvCxnSpPr>
          <p:nvPr/>
        </p:nvCxnSpPr>
        <p:spPr>
          <a:xfrm>
            <a:off x="7543800" y="6070543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97B9F3-BBD7-4896-AED5-E31DC5D0E1A1}"/>
              </a:ext>
            </a:extLst>
          </p:cNvPr>
          <p:cNvCxnSpPr>
            <a:cxnSpLocks/>
          </p:cNvCxnSpPr>
          <p:nvPr/>
        </p:nvCxnSpPr>
        <p:spPr>
          <a:xfrm>
            <a:off x="9296400" y="6059654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565800BA-AE60-489D-BBD1-04FFB20D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20" y="4261726"/>
            <a:ext cx="1300331" cy="12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2760F80E-22CD-4E8F-ADF4-202E4AC3B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/>
          <a:stretch/>
        </p:blipFill>
        <p:spPr bwMode="auto">
          <a:xfrm>
            <a:off x="3817791" y="4221352"/>
            <a:ext cx="1571090" cy="11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0FE2706-74D1-4883-8290-A373BC8EE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2" t="58992" r="7360" b="34341"/>
          <a:stretch/>
        </p:blipFill>
        <p:spPr>
          <a:xfrm>
            <a:off x="9349331" y="4288472"/>
            <a:ext cx="1552973" cy="1126390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40059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TTran\Downloads\tu the viet - chu Thao ve.jpg">
            <a:extLst>
              <a:ext uri="{FF2B5EF4-FFF2-40B4-BE49-F238E27FC236}">
                <a16:creationId xmlns:a16="http://schemas.microsoft.com/office/drawing/2014/main" id="{940FBA50-838E-4164-ABF7-1904CC7A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2C0217E-A2EC-4251-844B-498E00BD6B6E}"/>
              </a:ext>
            </a:extLst>
          </p:cNvPr>
          <p:cNvGrpSpPr/>
          <p:nvPr/>
        </p:nvGrpSpPr>
        <p:grpSpPr>
          <a:xfrm>
            <a:off x="304800" y="152400"/>
            <a:ext cx="1943100" cy="676275"/>
            <a:chOff x="647700" y="520172"/>
            <a:chExt cx="1943100" cy="676275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E5ACE3DD-CC76-4951-8581-200037090882}"/>
                </a:ext>
              </a:extLst>
            </p:cNvPr>
            <p:cNvSpPr/>
            <p:nvPr/>
          </p:nvSpPr>
          <p:spPr>
            <a:xfrm>
              <a:off x="990600" y="520172"/>
              <a:ext cx="1600200" cy="676275"/>
            </a:xfrm>
            <a:prstGeom prst="roundRect">
              <a:avLst/>
            </a:prstGeom>
            <a:solidFill>
              <a:srgbClr val="D09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lang="en-US" altLang="en-US" sz="40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95906ED-D8BB-4475-A7D5-BB5440C23E88}"/>
                </a:ext>
              </a:extLst>
            </p:cNvPr>
            <p:cNvSpPr/>
            <p:nvPr/>
          </p:nvSpPr>
          <p:spPr>
            <a:xfrm>
              <a:off x="647700" y="533400"/>
              <a:ext cx="685800" cy="649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718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8045D01-DA3A-40AB-ABB7-FE4B84454D65}"/>
              </a:ext>
            </a:extLst>
          </p:cNvPr>
          <p:cNvSpPr txBox="1"/>
          <p:nvPr/>
        </p:nvSpPr>
        <p:spPr>
          <a:xfrm>
            <a:off x="990600" y="140352"/>
            <a:ext cx="10668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it-IT" sz="5400" dirty="0">
                <a:latin typeface="HP-211" panose="02000800000000000000" pitchFamily="2" charset="0"/>
                <a:ea typeface="Times New Roman" panose="02020603050405020304" pitchFamily="18" charset="0"/>
              </a:rPr>
              <a:t>Đề 1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atin typeface="HP-211" panose="02000800000000000000" pitchFamily="2" charset="0"/>
                <a:ea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ơi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ât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ưa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iu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ot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ản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tin,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dầu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nhớt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đôi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tất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bậc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thềm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mưa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bụi</a:t>
            </a:r>
            <a:r>
              <a:rPr lang="en-US" sz="5400" b="1" dirty="0">
                <a:solidFill>
                  <a:srgbClr val="0000FF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5400" b="1" dirty="0">
                <a:latin typeface="HP-211" panose="02000800000000000000" pitchFamily="2" charset="0"/>
                <a:ea typeface="Times New Roman" panose="02020603050405020304" pitchFamily="18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trưa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hè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oi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ả,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gió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nhẹ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thổi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qua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5400" b="1" dirty="0">
              <a:solidFill>
                <a:srgbClr val="0000FF"/>
              </a:solidFill>
              <a:effectLst/>
              <a:latin typeface="HP-211" panose="02000800000000000000" pitchFamily="2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CC89B-6321-45B9-B246-A6B078D5B59C}"/>
              </a:ext>
            </a:extLst>
          </p:cNvPr>
          <p:cNvSpPr txBox="1"/>
          <p:nvPr/>
        </p:nvSpPr>
        <p:spPr>
          <a:xfrm>
            <a:off x="793899" y="5334000"/>
            <a:ext cx="10407501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trưa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hè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oi ả,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CC00"/>
                </a:solidFill>
                <a:latin typeface="HP-211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4001679"/>
      </p:ext>
    </p:extLst>
  </p:cSld>
  <p:clrMapOvr>
    <a:masterClrMapping/>
  </p:clrMapOvr>
  <p:transition advTm="6645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06384" y="3200401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511300" y="1781042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1864" y="2532997"/>
            <a:ext cx="1377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΄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3426" y="2537172"/>
            <a:ext cx="1377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łp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4733" y="2533986"/>
            <a:ext cx="1348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Łp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61546" y="2533986"/>
            <a:ext cx="16273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Ďp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819" y="3983413"/>
            <a:ext cx="2207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 χ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ĺp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200" y="3983413"/>
            <a:ext cx="40302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 λ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Űm </a:t>
            </a:r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λ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Żp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458" y="3981692"/>
            <a:ext cx="37481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 λ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Ǽp Ȥ</a:t>
            </a:r>
            <a:r>
              <a:rPr lang="el-GR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Ν</a:t>
            </a:r>
            <a:r>
              <a:rPr lang="vi-VN" sz="7200" dirty="0">
                <a:latin typeface="HP001 4H" panose="020B0603050302020204" pitchFamily="34" charset="-127"/>
                <a:ea typeface="HP001 4H" panose="020B0603050302020204" pitchFamily="34" charset="-127"/>
              </a:rPr>
              <a:t>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3B9D32-51E2-46A9-8082-FC5570FC1916}"/>
              </a:ext>
            </a:extLst>
          </p:cNvPr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0FF524F3-0809-40C6-A46B-3F2A50104D11}"/>
                </a:ext>
              </a:extLst>
            </p:cNvPr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898327-9643-41AC-AE13-B4B778FA5B39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19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562" y="1174671"/>
            <a:ext cx="806751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ι</a:t>
            </a:r>
            <a:r>
              <a:rPr lang="en-US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a </a:t>
            </a:r>
            <a:r>
              <a:rPr lang="en-US" sz="145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Ǉrà</a:t>
            </a:r>
            <a:endParaRPr lang="en-US" sz="145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D59D326-156D-4E56-BB6F-231A5771B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" t="17884" r="8696" b="19762"/>
          <a:stretch/>
        </p:blipFill>
        <p:spPr>
          <a:xfrm rot="10800000">
            <a:off x="1085462" y="-171433"/>
            <a:ext cx="10439400" cy="6709145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021580" y="718111"/>
            <a:ext cx="2083820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4500" b="1" dirty="0" err="1">
                <a:solidFill>
                  <a:schemeClr val="bg1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êp</a:t>
            </a:r>
            <a:endParaRPr lang="vi-VN" sz="145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761311" y="3610556"/>
            <a:ext cx="4982889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l-GR" sz="14500" b="1" dirty="0">
                <a:solidFill>
                  <a:schemeClr val="bg1"/>
                </a:solidFill>
                <a:latin typeface="HP001" pitchFamily="34" charset="-93"/>
              </a:rPr>
              <a:t> </a:t>
            </a:r>
            <a:r>
              <a:rPr lang="el-GR" sz="14500" b="1" dirty="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λ</a:t>
            </a:r>
            <a:r>
              <a:rPr lang="vi-VN" sz="14500" b="1" dirty="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Ǽp</a:t>
            </a:r>
            <a:endParaRPr lang="vi-VN" sz="14500" b="1" dirty="0">
              <a:solidFill>
                <a:schemeClr val="bg1"/>
              </a:solidFill>
              <a:latin typeface="HP001" pitchFamily="34" charset="-93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046522" y="724287"/>
            <a:ext cx="2945078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14500" b="1" dirty="0" err="1">
                <a:solidFill>
                  <a:schemeClr val="bg1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ip</a:t>
            </a:r>
            <a:endParaRPr lang="vi-VN" sz="14500" b="1" dirty="0">
              <a:solidFill>
                <a:schemeClr val="bg1"/>
              </a:solidFill>
              <a:latin typeface="HP001 5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8B7AA-A353-48D1-86B5-4627FBD444EB}"/>
              </a:ext>
            </a:extLst>
          </p:cNvPr>
          <p:cNvSpPr txBox="1"/>
          <p:nvPr/>
        </p:nvSpPr>
        <p:spPr>
          <a:xfrm>
            <a:off x="152400" y="3613097"/>
            <a:ext cx="4305987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500" b="1" dirty="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 χ</a:t>
            </a:r>
            <a:r>
              <a:rPr lang="vi-VN" sz="14500" b="1" dirty="0">
                <a:solidFill>
                  <a:schemeClr val="bg1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ĺp</a:t>
            </a:r>
          </a:p>
        </p:txBody>
      </p:sp>
    </p:spTree>
    <p:extLst>
      <p:ext uri="{BB962C8B-B14F-4D97-AF65-F5344CB8AC3E}">
        <p14:creationId xmlns:p14="http://schemas.microsoft.com/office/powerpoint/2010/main" val="37094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71600"/>
            <a:ext cx="6172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e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219200"/>
            <a:ext cx="6172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2" name="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Viết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u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371600"/>
            <a:ext cx="6324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8 tiếng BÚP">
            <a:hlinkClick r:id="" action="ppaction://media"/>
            <a:extLst>
              <a:ext uri="{FF2B5EF4-FFF2-40B4-BE49-F238E27FC236}">
                <a16:creationId xmlns:a16="http://schemas.microsoft.com/office/drawing/2014/main" id="{E7CEDD14-3FA7-4B0E-91B7-9BFF4E47E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533400"/>
            <a:ext cx="6534088" cy="53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3AB979-9BC9-427C-A9F2-68F05F608F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5240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TIẾT 2</a:t>
            </a:r>
            <a:endParaRPr lang="vi-VN" sz="1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60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13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365983" y="172026"/>
            <a:ext cx="1387349" cy="58441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0" y="224713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354" y="3696095"/>
            <a:ext cx="116621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nghỉ lễ, nhà Hà có chú Tư và cô Lan đến chơi. Mẹ nấu súp gà, cơm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rán cá 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giúp mẹ rửa rau quả và sắp 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bát đĩa.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thì dọn dẹp nhà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thật là vui.</a:t>
            </a:r>
          </a:p>
        </p:txBody>
      </p:sp>
      <p:pic>
        <p:nvPicPr>
          <p:cNvPr id="13" name="Picture 12" descr="118452868_583303069033386_194685805139982200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260523"/>
            <a:ext cx="8584807" cy="3362178"/>
          </a:xfrm>
          <a:prstGeom prst="rect">
            <a:avLst/>
          </a:prstGeom>
        </p:spPr>
      </p:pic>
      <p:sp>
        <p:nvSpPr>
          <p:cNvPr id="7" name="Hình Bầu dục 26">
            <a:extLst>
              <a:ext uri="{FF2B5EF4-FFF2-40B4-BE49-F238E27FC236}">
                <a16:creationId xmlns:a16="http://schemas.microsoft.com/office/drawing/2014/main" id="{8B8D3FF0-47C4-4A0B-803E-29A176D42C10}"/>
              </a:ext>
            </a:extLst>
          </p:cNvPr>
          <p:cNvSpPr/>
          <p:nvPr/>
        </p:nvSpPr>
        <p:spPr>
          <a:xfrm>
            <a:off x="609600" y="3822353"/>
            <a:ext cx="304800" cy="292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Hình Bầu dục 26">
            <a:extLst>
              <a:ext uri="{FF2B5EF4-FFF2-40B4-BE49-F238E27FC236}">
                <a16:creationId xmlns:a16="http://schemas.microsoft.com/office/drawing/2014/main" id="{A6D6F4BD-122E-4719-A01A-4A02D9E9D2E1}"/>
              </a:ext>
            </a:extLst>
          </p:cNvPr>
          <p:cNvSpPr/>
          <p:nvPr/>
        </p:nvSpPr>
        <p:spPr>
          <a:xfrm>
            <a:off x="198784" y="4160062"/>
            <a:ext cx="304800" cy="294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ình Bầu dục 26">
            <a:extLst>
              <a:ext uri="{FF2B5EF4-FFF2-40B4-BE49-F238E27FC236}">
                <a16:creationId xmlns:a16="http://schemas.microsoft.com/office/drawing/2014/main" id="{E5AA15DE-ED1A-45EC-93D5-029CB853EDF2}"/>
              </a:ext>
            </a:extLst>
          </p:cNvPr>
          <p:cNvSpPr/>
          <p:nvPr/>
        </p:nvSpPr>
        <p:spPr>
          <a:xfrm>
            <a:off x="9067800" y="4241590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Hình Bầu dục 26">
            <a:extLst>
              <a:ext uri="{FF2B5EF4-FFF2-40B4-BE49-F238E27FC236}">
                <a16:creationId xmlns:a16="http://schemas.microsoft.com/office/drawing/2014/main" id="{31D07F1C-DAF2-4FE8-881D-60E03092D53A}"/>
              </a:ext>
            </a:extLst>
          </p:cNvPr>
          <p:cNvSpPr/>
          <p:nvPr/>
        </p:nvSpPr>
        <p:spPr>
          <a:xfrm>
            <a:off x="6934200" y="4867108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Hình Bầu dục 26">
            <a:extLst>
              <a:ext uri="{FF2B5EF4-FFF2-40B4-BE49-F238E27FC236}">
                <a16:creationId xmlns:a16="http://schemas.microsoft.com/office/drawing/2014/main" id="{704EAA14-346C-4A0D-B1C3-94AB44593628}"/>
              </a:ext>
            </a:extLst>
          </p:cNvPr>
          <p:cNvSpPr/>
          <p:nvPr/>
        </p:nvSpPr>
        <p:spPr>
          <a:xfrm>
            <a:off x="1143000" y="5501926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9E6902-048A-41AF-95D9-047469E49893}"/>
              </a:ext>
            </a:extLst>
          </p:cNvPr>
          <p:cNvCxnSpPr/>
          <p:nvPr/>
        </p:nvCxnSpPr>
        <p:spPr bwMode="auto">
          <a:xfrm flipH="1">
            <a:off x="3343009" y="3772925"/>
            <a:ext cx="136791" cy="5984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AABC1C-EE0F-40AA-A0C4-3FCBCE724278}"/>
              </a:ext>
            </a:extLst>
          </p:cNvPr>
          <p:cNvCxnSpPr/>
          <p:nvPr/>
        </p:nvCxnSpPr>
        <p:spPr bwMode="auto">
          <a:xfrm flipH="1">
            <a:off x="2895168" y="5034868"/>
            <a:ext cx="147198" cy="5094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BA3D14-83E5-463B-B877-E41123A25315}"/>
              </a:ext>
            </a:extLst>
          </p:cNvPr>
          <p:cNvGrpSpPr/>
          <p:nvPr/>
        </p:nvGrpSpPr>
        <p:grpSpPr>
          <a:xfrm rot="21054047">
            <a:off x="11267921" y="3789403"/>
            <a:ext cx="256728" cy="565246"/>
            <a:chOff x="3923867" y="6479599"/>
            <a:chExt cx="282460" cy="63884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40B292-5A86-4EA4-ADC7-6D28B787382A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9FD3E08-164B-49F7-83D0-36A1EAE897F8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7C84AB-1D62-4922-8589-C88B6D49F259}"/>
              </a:ext>
            </a:extLst>
          </p:cNvPr>
          <p:cNvGrpSpPr/>
          <p:nvPr/>
        </p:nvGrpSpPr>
        <p:grpSpPr>
          <a:xfrm rot="21054047">
            <a:off x="1262293" y="5580878"/>
            <a:ext cx="256728" cy="565246"/>
            <a:chOff x="3923867" y="6479599"/>
            <a:chExt cx="282460" cy="63884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AADC31-5D94-448A-9716-D2E846946ABB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6D03C3-078E-4052-AF84-9A135FC8AD8F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40F5F1-DE90-436F-AE8B-820AEA9AECF6}"/>
              </a:ext>
            </a:extLst>
          </p:cNvPr>
          <p:cNvGrpSpPr/>
          <p:nvPr/>
        </p:nvGrpSpPr>
        <p:grpSpPr>
          <a:xfrm rot="21054047">
            <a:off x="7021194" y="4969744"/>
            <a:ext cx="256728" cy="565246"/>
            <a:chOff x="3923867" y="6479599"/>
            <a:chExt cx="282460" cy="63884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2CFAB0E-0C6A-4FE1-8B4F-7E16A4B3AC7B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DB7836F-E8BF-4211-BDB8-C028BDE1FA37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532DA7D-4914-44DF-84E3-103A243139F3}"/>
              </a:ext>
            </a:extLst>
          </p:cNvPr>
          <p:cNvGrpSpPr/>
          <p:nvPr/>
        </p:nvGrpSpPr>
        <p:grpSpPr>
          <a:xfrm rot="21054047">
            <a:off x="9001125" y="4447210"/>
            <a:ext cx="256728" cy="565246"/>
            <a:chOff x="3923867" y="6479599"/>
            <a:chExt cx="282460" cy="63884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BB9073D-1AC9-4D32-A1BD-6DFD3505E2C7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C76F754-0073-413F-9D76-87DC05380CC2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EE53CEB-CA7E-48C7-B1B1-7E953357A30D}"/>
              </a:ext>
            </a:extLst>
          </p:cNvPr>
          <p:cNvGrpSpPr/>
          <p:nvPr/>
        </p:nvGrpSpPr>
        <p:grpSpPr>
          <a:xfrm rot="21054047">
            <a:off x="7358280" y="5682019"/>
            <a:ext cx="256728" cy="565246"/>
            <a:chOff x="3923867" y="6479599"/>
            <a:chExt cx="282460" cy="63884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E68A2B-99E5-49A5-A9D4-3F1D5538C2B7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33F1D7-4F1A-43A5-A57A-6139A4BDD101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0262ABC-02E3-46E7-A1F8-44632501BEE8}"/>
              </a:ext>
            </a:extLst>
          </p:cNvPr>
          <p:cNvCxnSpPr>
            <a:cxnSpLocks/>
          </p:cNvCxnSpPr>
          <p:nvPr/>
        </p:nvCxnSpPr>
        <p:spPr>
          <a:xfrm>
            <a:off x="914400" y="4371393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BBB460-E59D-45D3-A67B-6FBFB053C061}"/>
              </a:ext>
            </a:extLst>
          </p:cNvPr>
          <p:cNvCxnSpPr>
            <a:cxnSpLocks/>
          </p:cNvCxnSpPr>
          <p:nvPr/>
        </p:nvCxnSpPr>
        <p:spPr>
          <a:xfrm>
            <a:off x="4952268" y="4985732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635332-3E49-4C30-9269-BB7BED09809D}"/>
              </a:ext>
            </a:extLst>
          </p:cNvPr>
          <p:cNvCxnSpPr>
            <a:cxnSpLocks/>
          </p:cNvCxnSpPr>
          <p:nvPr/>
        </p:nvCxnSpPr>
        <p:spPr>
          <a:xfrm>
            <a:off x="7995014" y="4973367"/>
            <a:ext cx="905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D1A82F-728B-4B13-986E-DB9FBB1AA11D}"/>
              </a:ext>
            </a:extLst>
          </p:cNvPr>
          <p:cNvCxnSpPr>
            <a:cxnSpLocks/>
          </p:cNvCxnSpPr>
          <p:nvPr/>
        </p:nvCxnSpPr>
        <p:spPr>
          <a:xfrm>
            <a:off x="4570902" y="5544273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173FD9-FF4E-44D4-9BB4-9A435C2124EA}"/>
              </a:ext>
            </a:extLst>
          </p:cNvPr>
          <p:cNvCxnSpPr>
            <a:cxnSpLocks/>
          </p:cNvCxnSpPr>
          <p:nvPr/>
        </p:nvCxnSpPr>
        <p:spPr>
          <a:xfrm>
            <a:off x="9601200" y="5562600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A9691DF-93F8-4AE3-85CD-A5F9F2FE1262}"/>
              </a:ext>
            </a:extLst>
          </p:cNvPr>
          <p:cNvCxnSpPr/>
          <p:nvPr/>
        </p:nvCxnSpPr>
        <p:spPr bwMode="auto">
          <a:xfrm flipH="1">
            <a:off x="3724788" y="4394923"/>
            <a:ext cx="136791" cy="5984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6FDA1E8-A8DA-4DB4-87E8-BD3EE9046447}"/>
              </a:ext>
            </a:extLst>
          </p:cNvPr>
          <p:cNvCxnSpPr/>
          <p:nvPr/>
        </p:nvCxnSpPr>
        <p:spPr bwMode="auto">
          <a:xfrm flipH="1">
            <a:off x="7144403" y="3822539"/>
            <a:ext cx="147198" cy="5094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8E785C5-B167-4A9C-B38D-B7B7D702BC6D}"/>
              </a:ext>
            </a:extLst>
          </p:cNvPr>
          <p:cNvCxnSpPr>
            <a:cxnSpLocks/>
          </p:cNvCxnSpPr>
          <p:nvPr/>
        </p:nvCxnSpPr>
        <p:spPr>
          <a:xfrm>
            <a:off x="2132436" y="4977156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BCF1CAD-FB10-4B9F-B8A2-82E9B7CB029B}"/>
              </a:ext>
            </a:extLst>
          </p:cNvPr>
          <p:cNvCxnSpPr>
            <a:cxnSpLocks/>
          </p:cNvCxnSpPr>
          <p:nvPr/>
        </p:nvCxnSpPr>
        <p:spPr>
          <a:xfrm flipV="1">
            <a:off x="10084532" y="4993391"/>
            <a:ext cx="964468" cy="109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34BA29-A892-4300-8570-AF7F1A084528}"/>
              </a:ext>
            </a:extLst>
          </p:cNvPr>
          <p:cNvSpPr txBox="1"/>
          <p:nvPr/>
        </p:nvSpPr>
        <p:spPr>
          <a:xfrm>
            <a:off x="838200" y="76200"/>
            <a:ext cx="110871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dirty="0">
                <a:latin typeface="HP-211" panose="02000800000000000000" pitchFamily="2" charset="0"/>
                <a:ea typeface="Times New Roman" panose="02020603050405020304" pitchFamily="18" charset="0"/>
              </a:rPr>
              <a:t>Đề 2</a:t>
            </a:r>
          </a:p>
          <a:p>
            <a:r>
              <a:rPr lang="en-US" sz="5400" dirty="0">
                <a:latin typeface="HP-211" panose="02000800000000000000" pitchFamily="2" charset="0"/>
                <a:ea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ưu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ây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im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âc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eo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âu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50"/>
              </a:solidFill>
              <a:effectLst/>
              <a:latin typeface="HP-211" panose="02000800000000000000" pitchFamily="2" charset="0"/>
              <a:ea typeface="Times New Roman" panose="02020603050405020304" pitchFamily="18" charset="0"/>
            </a:endParaRPr>
          </a:p>
          <a:p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múa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rối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say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sưa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cân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vực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sâu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đất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phù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sa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mùa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lúa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phơi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đầy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sân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rơm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mùi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thơm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phức</a:t>
            </a:r>
            <a:r>
              <a:rPr lang="en-US" sz="5400" b="1" dirty="0">
                <a:solidFill>
                  <a:srgbClr val="FF0000"/>
                </a:solidFill>
                <a:effectLst/>
                <a:latin typeface="HP-211" panose="02000800000000000000" pitchFamily="2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A05D6-B23D-4EBC-8C52-6AD219C2B20C}"/>
              </a:ext>
            </a:extLst>
          </p:cNvPr>
          <p:cNvSpPr txBox="1"/>
          <p:nvPr/>
        </p:nvSpPr>
        <p:spPr>
          <a:xfrm>
            <a:off x="793899" y="5334000"/>
            <a:ext cx="10407501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CC00"/>
              </a:solidFill>
              <a:latin typeface="HP-21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910"/>
      </p:ext>
    </p:extLst>
  </p:cSld>
  <p:clrMapOvr>
    <a:masterClrMapping/>
  </p:clrMapOvr>
  <p:transition advTm="66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15113-6807-43BB-B7A9-1F5B0856785E}"/>
              </a:ext>
            </a:extLst>
          </p:cNvPr>
          <p:cNvSpPr/>
          <p:nvPr/>
        </p:nvSpPr>
        <p:spPr>
          <a:xfrm>
            <a:off x="2971030" y="5303069"/>
            <a:ext cx="6858770" cy="67747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955232E-3F49-4D28-B3CF-E293847DD27C}"/>
              </a:ext>
            </a:extLst>
          </p:cNvPr>
          <p:cNvSpPr/>
          <p:nvPr/>
        </p:nvSpPr>
        <p:spPr>
          <a:xfrm>
            <a:off x="2979182" y="5316300"/>
            <a:ext cx="6850618" cy="67747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4C7A498-E4A8-434B-A521-19621DBCA24A}"/>
              </a:ext>
            </a:extLst>
          </p:cNvPr>
          <p:cNvSpPr txBox="1"/>
          <p:nvPr/>
        </p:nvSpPr>
        <p:spPr>
          <a:xfrm>
            <a:off x="264941" y="2667000"/>
            <a:ext cx="116621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nghỉ lễ, nhà Hà có chú Tư và cô Lan đến chơi. Mẹ nấu súp gà, cơm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giúp mẹ rửa rau quả và sắp x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bát đĩa.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thì dọn dẹp nhà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thật là vui.</a:t>
            </a:r>
          </a:p>
        </p:txBody>
      </p:sp>
      <p:sp>
        <p:nvSpPr>
          <p:cNvPr id="45" name="Hình Bầu dục 26">
            <a:extLst>
              <a:ext uri="{FF2B5EF4-FFF2-40B4-BE49-F238E27FC236}">
                <a16:creationId xmlns:a16="http://schemas.microsoft.com/office/drawing/2014/main" id="{660430D1-DCCE-4FE8-94C3-2AB4EC78EE89}"/>
              </a:ext>
            </a:extLst>
          </p:cNvPr>
          <p:cNvSpPr/>
          <p:nvPr/>
        </p:nvSpPr>
        <p:spPr>
          <a:xfrm>
            <a:off x="593187" y="2793258"/>
            <a:ext cx="304800" cy="2924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Hình Bầu dục 26">
            <a:extLst>
              <a:ext uri="{FF2B5EF4-FFF2-40B4-BE49-F238E27FC236}">
                <a16:creationId xmlns:a16="http://schemas.microsoft.com/office/drawing/2014/main" id="{6288BF59-EAF8-48FA-A635-5DDAC624F014}"/>
              </a:ext>
            </a:extLst>
          </p:cNvPr>
          <p:cNvSpPr/>
          <p:nvPr/>
        </p:nvSpPr>
        <p:spPr>
          <a:xfrm>
            <a:off x="182371" y="3130967"/>
            <a:ext cx="304800" cy="294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Hình Bầu dục 26">
            <a:extLst>
              <a:ext uri="{FF2B5EF4-FFF2-40B4-BE49-F238E27FC236}">
                <a16:creationId xmlns:a16="http://schemas.microsoft.com/office/drawing/2014/main" id="{0C192B16-2442-4BE6-923B-163CD38FD0A0}"/>
              </a:ext>
            </a:extLst>
          </p:cNvPr>
          <p:cNvSpPr/>
          <p:nvPr/>
        </p:nvSpPr>
        <p:spPr>
          <a:xfrm>
            <a:off x="9051387" y="3212495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Hình Bầu dục 26">
            <a:extLst>
              <a:ext uri="{FF2B5EF4-FFF2-40B4-BE49-F238E27FC236}">
                <a16:creationId xmlns:a16="http://schemas.microsoft.com/office/drawing/2014/main" id="{739B917B-8490-4AB1-897D-D24ADB753DC4}"/>
              </a:ext>
            </a:extLst>
          </p:cNvPr>
          <p:cNvSpPr/>
          <p:nvPr/>
        </p:nvSpPr>
        <p:spPr>
          <a:xfrm>
            <a:off x="6917787" y="3838013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Hình Bầu dục 26">
            <a:extLst>
              <a:ext uri="{FF2B5EF4-FFF2-40B4-BE49-F238E27FC236}">
                <a16:creationId xmlns:a16="http://schemas.microsoft.com/office/drawing/2014/main" id="{D4075690-FCC0-4534-AFFC-55F84F32EC77}"/>
              </a:ext>
            </a:extLst>
          </p:cNvPr>
          <p:cNvSpPr/>
          <p:nvPr/>
        </p:nvSpPr>
        <p:spPr>
          <a:xfrm>
            <a:off x="1126587" y="4472831"/>
            <a:ext cx="304800" cy="32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lang="vi-VN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2F6CE3C-0B06-46E0-84B7-4160577EFFAC}"/>
              </a:ext>
            </a:extLst>
          </p:cNvPr>
          <p:cNvCxnSpPr/>
          <p:nvPr/>
        </p:nvCxnSpPr>
        <p:spPr bwMode="auto">
          <a:xfrm flipH="1">
            <a:off x="3326596" y="2743830"/>
            <a:ext cx="136791" cy="5984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73DA9D4E-D6E4-415E-9E16-F9D5F0FBB86C}"/>
              </a:ext>
            </a:extLst>
          </p:cNvPr>
          <p:cNvCxnSpPr/>
          <p:nvPr/>
        </p:nvCxnSpPr>
        <p:spPr bwMode="auto">
          <a:xfrm flipH="1">
            <a:off x="2878755" y="4005773"/>
            <a:ext cx="147198" cy="5094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889A197-B931-4CF8-ACDF-9456AD72FB61}"/>
              </a:ext>
            </a:extLst>
          </p:cNvPr>
          <p:cNvGrpSpPr/>
          <p:nvPr/>
        </p:nvGrpSpPr>
        <p:grpSpPr>
          <a:xfrm rot="21054047">
            <a:off x="11251508" y="2760308"/>
            <a:ext cx="256728" cy="565246"/>
            <a:chOff x="3923867" y="6479599"/>
            <a:chExt cx="282460" cy="63884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1FD31AD-D2E4-4035-83D9-8BE6193AF950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3783CA2-402F-43AB-9DB9-CE8DF17A8D10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BD426B3-D617-41DD-80E9-DDE7EAA37FD9}"/>
              </a:ext>
            </a:extLst>
          </p:cNvPr>
          <p:cNvGrpSpPr/>
          <p:nvPr/>
        </p:nvGrpSpPr>
        <p:grpSpPr>
          <a:xfrm rot="21054047">
            <a:off x="1245880" y="4551783"/>
            <a:ext cx="256728" cy="565246"/>
            <a:chOff x="3923867" y="6479599"/>
            <a:chExt cx="282460" cy="63884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0081BC2-2ED2-4D73-B9D6-20B90D884C9E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0B2A9E50-FD6C-494D-82EB-09636D626A27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ACEF188-D41F-4A4B-BDC9-E8A6680AB1A1}"/>
              </a:ext>
            </a:extLst>
          </p:cNvPr>
          <p:cNvGrpSpPr/>
          <p:nvPr/>
        </p:nvGrpSpPr>
        <p:grpSpPr>
          <a:xfrm rot="21054047">
            <a:off x="7004781" y="3940649"/>
            <a:ext cx="256728" cy="565246"/>
            <a:chOff x="3923867" y="6479599"/>
            <a:chExt cx="282460" cy="63884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73973C7-A380-4C96-983D-0F94A8734DAC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2B8572D-8173-460C-ACB9-7D9D4F11D8F8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051E3CB-FC47-4220-9402-45DA02D16665}"/>
              </a:ext>
            </a:extLst>
          </p:cNvPr>
          <p:cNvGrpSpPr/>
          <p:nvPr/>
        </p:nvGrpSpPr>
        <p:grpSpPr>
          <a:xfrm rot="21054047">
            <a:off x="8984712" y="3418115"/>
            <a:ext cx="256728" cy="565246"/>
            <a:chOff x="3923867" y="6479599"/>
            <a:chExt cx="282460" cy="63884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C03574C-DCB8-4586-8E95-CCA6EDDD482F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EE992F3F-AAC6-4D97-AB39-405D0733E153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054DB2-AC37-43AA-9266-3ABE10408224}"/>
              </a:ext>
            </a:extLst>
          </p:cNvPr>
          <p:cNvGrpSpPr/>
          <p:nvPr/>
        </p:nvGrpSpPr>
        <p:grpSpPr>
          <a:xfrm rot="21054047">
            <a:off x="7341867" y="4652924"/>
            <a:ext cx="256728" cy="565246"/>
            <a:chOff x="3923867" y="6479599"/>
            <a:chExt cx="282460" cy="63884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31C797-F066-41E8-BC92-EA181AF8CC7E}"/>
                </a:ext>
              </a:extLst>
            </p:cNvPr>
            <p:cNvCxnSpPr/>
            <p:nvPr/>
          </p:nvCxnSpPr>
          <p:spPr bwMode="auto">
            <a:xfrm flipH="1">
              <a:off x="3923867" y="6479599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960F261-BEDD-493F-9BCB-074ACA5B626D}"/>
                </a:ext>
              </a:extLst>
            </p:cNvPr>
            <p:cNvCxnSpPr/>
            <p:nvPr/>
          </p:nvCxnSpPr>
          <p:spPr bwMode="auto">
            <a:xfrm flipH="1">
              <a:off x="3985532" y="6496532"/>
              <a:ext cx="220795" cy="62191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D11B829-213E-487A-BDBD-5C3AC063DA3C}"/>
              </a:ext>
            </a:extLst>
          </p:cNvPr>
          <p:cNvCxnSpPr>
            <a:cxnSpLocks/>
          </p:cNvCxnSpPr>
          <p:nvPr/>
        </p:nvCxnSpPr>
        <p:spPr>
          <a:xfrm>
            <a:off x="897987" y="3342298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2743342-23F2-4A31-AA7A-0D2CAED421A6}"/>
              </a:ext>
            </a:extLst>
          </p:cNvPr>
          <p:cNvCxnSpPr>
            <a:cxnSpLocks/>
          </p:cNvCxnSpPr>
          <p:nvPr/>
        </p:nvCxnSpPr>
        <p:spPr>
          <a:xfrm>
            <a:off x="4935855" y="3956637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05FB807-52CF-467E-99B4-759DC2B0C259}"/>
              </a:ext>
            </a:extLst>
          </p:cNvPr>
          <p:cNvCxnSpPr>
            <a:cxnSpLocks/>
          </p:cNvCxnSpPr>
          <p:nvPr/>
        </p:nvCxnSpPr>
        <p:spPr>
          <a:xfrm>
            <a:off x="7978601" y="3944272"/>
            <a:ext cx="9053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D8C0FE3-D6A0-4F0A-9EC9-144DB308387D}"/>
              </a:ext>
            </a:extLst>
          </p:cNvPr>
          <p:cNvCxnSpPr>
            <a:cxnSpLocks/>
          </p:cNvCxnSpPr>
          <p:nvPr/>
        </p:nvCxnSpPr>
        <p:spPr>
          <a:xfrm>
            <a:off x="4554489" y="4515178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BDCD2DA-AE10-4701-86C7-AA4033E6A51D}"/>
              </a:ext>
            </a:extLst>
          </p:cNvPr>
          <p:cNvCxnSpPr>
            <a:cxnSpLocks/>
          </p:cNvCxnSpPr>
          <p:nvPr/>
        </p:nvCxnSpPr>
        <p:spPr>
          <a:xfrm>
            <a:off x="9584787" y="4533505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0A036CE-BD73-49DD-8730-70A0756A53F8}"/>
              </a:ext>
            </a:extLst>
          </p:cNvPr>
          <p:cNvCxnSpPr/>
          <p:nvPr/>
        </p:nvCxnSpPr>
        <p:spPr bwMode="auto">
          <a:xfrm flipH="1">
            <a:off x="3708375" y="3365828"/>
            <a:ext cx="136791" cy="5984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05CFFDF-7B30-4FE2-9B48-1A4F6951D03C}"/>
              </a:ext>
            </a:extLst>
          </p:cNvPr>
          <p:cNvCxnSpPr/>
          <p:nvPr/>
        </p:nvCxnSpPr>
        <p:spPr bwMode="auto">
          <a:xfrm flipH="1">
            <a:off x="7127990" y="2793444"/>
            <a:ext cx="147198" cy="5094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3E8E4DC-345D-4234-BE13-497533001DD5}"/>
              </a:ext>
            </a:extLst>
          </p:cNvPr>
          <p:cNvCxnSpPr>
            <a:cxnSpLocks/>
          </p:cNvCxnSpPr>
          <p:nvPr/>
        </p:nvCxnSpPr>
        <p:spPr>
          <a:xfrm>
            <a:off x="2116023" y="3948061"/>
            <a:ext cx="7627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F9288A83-5FFB-4DCA-8C64-5C47797D7257}"/>
              </a:ext>
            </a:extLst>
          </p:cNvPr>
          <p:cNvCxnSpPr>
            <a:cxnSpLocks/>
          </p:cNvCxnSpPr>
          <p:nvPr/>
        </p:nvCxnSpPr>
        <p:spPr>
          <a:xfrm flipV="1">
            <a:off x="10068119" y="3964296"/>
            <a:ext cx="964468" cy="109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AC7619B6-84CB-4D26-88C2-023801FB8259}"/>
              </a:ext>
            </a:extLst>
          </p:cNvPr>
          <p:cNvSpPr/>
          <p:nvPr/>
        </p:nvSpPr>
        <p:spPr>
          <a:xfrm>
            <a:off x="365983" y="172026"/>
            <a:ext cx="1387349" cy="58441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90B8B63B-5B1F-4525-8EDE-7AEADE86696C}"/>
              </a:ext>
            </a:extLst>
          </p:cNvPr>
          <p:cNvSpPr/>
          <p:nvPr/>
        </p:nvSpPr>
        <p:spPr>
          <a:xfrm>
            <a:off x="0" y="224713"/>
            <a:ext cx="535469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pic>
        <p:nvPicPr>
          <p:cNvPr id="96" name="Picture 95" descr="118452868_583303069033386_1946858051399822009_n.jpg">
            <a:extLst>
              <a:ext uri="{FF2B5EF4-FFF2-40B4-BE49-F238E27FC236}">
                <a16:creationId xmlns:a16="http://schemas.microsoft.com/office/drawing/2014/main" id="{B50349A7-7F90-47E5-A442-A30072C9CA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6939" y="348466"/>
            <a:ext cx="5867400" cy="2297925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43F3CE5-9B78-4F72-90E7-400326521B8C}"/>
              </a:ext>
            </a:extLst>
          </p:cNvPr>
          <p:cNvSpPr/>
          <p:nvPr/>
        </p:nvSpPr>
        <p:spPr>
          <a:xfrm>
            <a:off x="2979182" y="5289845"/>
            <a:ext cx="6850618" cy="67747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79174BD-FEED-499E-91A6-6443DA9B9201}"/>
              </a:ext>
            </a:extLst>
          </p:cNvPr>
          <p:cNvSpPr/>
          <p:nvPr/>
        </p:nvSpPr>
        <p:spPr>
          <a:xfrm>
            <a:off x="2966938" y="5295531"/>
            <a:ext cx="6850617" cy="67747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B52BC71C-6A23-43B8-AED7-09921BB4CF5A}"/>
              </a:ext>
            </a:extLst>
          </p:cNvPr>
          <p:cNvSpPr/>
          <p:nvPr/>
        </p:nvSpPr>
        <p:spPr>
          <a:xfrm>
            <a:off x="2971800" y="5334000"/>
            <a:ext cx="6850617" cy="67747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5" grpId="0" animBg="1"/>
      <p:bldP spid="65" grpId="1" animBg="1"/>
      <p:bldP spid="64" grpId="0" animBg="1"/>
      <p:bldP spid="64" grpId="1" animBg="1"/>
      <p:bldP spid="66" grpId="0" animBg="1"/>
      <p:bldP spid="66" grpId="1" animBg="1"/>
      <p:bldP spid="97" grpId="0" animBg="1"/>
      <p:bldP spid="9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4050" y="228600"/>
            <a:ext cx="11687513" cy="6477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endParaRPr lang="vi-VN" sz="240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9685" y="2813179"/>
            <a:ext cx="2514600" cy="995264"/>
          </a:xfrm>
          <a:prstGeom prst="rect">
            <a:avLst/>
          </a:prstGeom>
          <a:solidFill>
            <a:schemeClr val="accent2"/>
          </a:solidFill>
        </p:spPr>
        <p:txBody>
          <a:bodyPr vert="horz" lIns="91428" tIns="45713" rIns="91428" bIns="4571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bg1"/>
                </a:solidFill>
                <a:latin typeface="Sylfaen" panose="010A0502050306030303" pitchFamily="18" charset="0"/>
                <a:ea typeface="Arial-Rounded" pitchFamily="34" charset="0"/>
                <a:cs typeface="Arial-Rounded" pitchFamily="34" charset="0"/>
              </a:rPr>
              <a:t>Súp gà</a:t>
            </a:r>
            <a:endParaRPr lang="en-US" dirty="0">
              <a:solidFill>
                <a:schemeClr val="bg1"/>
              </a:solidFill>
              <a:latin typeface="Sylfaen" panose="010A0502050306030303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1BBDF4-58AE-4F5D-A171-11260A94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7" y="762000"/>
            <a:ext cx="30575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3429A38-43EB-4842-A5E9-9BE2DAB3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19224"/>
            <a:ext cx="2935397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1FD8280-A10F-4971-8F61-1A9836BF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467100"/>
            <a:ext cx="2895600" cy="198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56432139-FB4A-4158-875A-14CC1171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309" y="343593"/>
            <a:ext cx="2765685" cy="21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6B2C296-97E6-4CCF-BCF8-43597EB22C3B}"/>
              </a:ext>
            </a:extLst>
          </p:cNvPr>
          <p:cNvSpPr txBox="1">
            <a:spLocks/>
          </p:cNvSpPr>
          <p:nvPr/>
        </p:nvSpPr>
        <p:spPr>
          <a:xfrm>
            <a:off x="8287598" y="2969468"/>
            <a:ext cx="3066202" cy="995264"/>
          </a:xfrm>
          <a:prstGeom prst="rect">
            <a:avLst/>
          </a:prstGeom>
          <a:solidFill>
            <a:schemeClr val="accent2"/>
          </a:solidFill>
        </p:spPr>
        <p:txBody>
          <a:bodyPr vert="horz" lIns="91428" tIns="45713" rIns="91428" bIns="4571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bg1"/>
                </a:solidFill>
                <a:latin typeface="Sylfaen" panose="010A0502050306030303" pitchFamily="18" charset="0"/>
                <a:ea typeface="Arial-Rounded" pitchFamily="34" charset="0"/>
                <a:cs typeface="Arial-Rounded" pitchFamily="34" charset="0"/>
              </a:rPr>
              <a:t>Cá chép rán</a:t>
            </a:r>
            <a:endParaRPr lang="en-US" dirty="0">
              <a:solidFill>
                <a:schemeClr val="bg1"/>
              </a:solidFill>
              <a:latin typeface="Sylfaen" panose="010A0502050306030303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BCB2A5-C009-4C41-A634-07E8A4FC4180}"/>
              </a:ext>
            </a:extLst>
          </p:cNvPr>
          <p:cNvSpPr txBox="1">
            <a:spLocks/>
          </p:cNvSpPr>
          <p:nvPr/>
        </p:nvSpPr>
        <p:spPr>
          <a:xfrm>
            <a:off x="4381500" y="5580615"/>
            <a:ext cx="2514600" cy="995264"/>
          </a:xfrm>
          <a:prstGeom prst="rect">
            <a:avLst/>
          </a:prstGeom>
          <a:solidFill>
            <a:schemeClr val="accent2"/>
          </a:solidFill>
        </p:spPr>
        <p:txBody>
          <a:bodyPr vert="horz" lIns="91428" tIns="45713" rIns="91428" bIns="4571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bg1"/>
                </a:solidFill>
                <a:latin typeface="Sylfaen" panose="010A0502050306030303" pitchFamily="18" charset="0"/>
                <a:ea typeface="Arial-Rounded" pitchFamily="34" charset="0"/>
                <a:cs typeface="Arial-Rounded" pitchFamily="34" charset="0"/>
              </a:rPr>
              <a:t>Cơm nếp</a:t>
            </a:r>
            <a:endParaRPr lang="en-US" dirty="0">
              <a:solidFill>
                <a:schemeClr val="bg1"/>
              </a:solidFill>
              <a:latin typeface="Sylfaen" panose="010A0502050306030303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2BED8B-9961-44E9-9A48-70D37CBF9BC2}"/>
              </a:ext>
            </a:extLst>
          </p:cNvPr>
          <p:cNvSpPr txBox="1">
            <a:spLocks/>
          </p:cNvSpPr>
          <p:nvPr/>
        </p:nvSpPr>
        <p:spPr>
          <a:xfrm>
            <a:off x="4706635" y="2471836"/>
            <a:ext cx="2514600" cy="995264"/>
          </a:xfrm>
          <a:prstGeom prst="rect">
            <a:avLst/>
          </a:prstGeom>
          <a:solidFill>
            <a:schemeClr val="accent2"/>
          </a:solidFill>
        </p:spPr>
        <p:txBody>
          <a:bodyPr vert="horz" lIns="91428" tIns="45713" rIns="91428" bIns="4571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dirty="0">
                <a:solidFill>
                  <a:schemeClr val="bg1"/>
                </a:solidFill>
                <a:latin typeface="Sylfaen" panose="010A0502050306030303" pitchFamily="18" charset="0"/>
                <a:ea typeface="Arial-Rounded" pitchFamily="34" charset="0"/>
                <a:cs typeface="Arial-Rounded" pitchFamily="34" charset="0"/>
              </a:rPr>
              <a:t>Rau củ</a:t>
            </a:r>
            <a:endParaRPr lang="en-US" dirty="0">
              <a:solidFill>
                <a:schemeClr val="bg1"/>
              </a:solidFill>
              <a:latin typeface="Sylfaen" panose="010A0502050306030303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CB7A26E-BBDA-4561-886A-3A21FB3F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49" y="4536990"/>
            <a:ext cx="2568993" cy="18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A117810-31D4-47E7-B5B0-D294D1928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35" y="4267199"/>
            <a:ext cx="2308234" cy="18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069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D50AA-08AC-43AB-9EAF-EF0921486D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2" t="2355" r="7285" b="10523"/>
          <a:stretch/>
        </p:blipFill>
        <p:spPr>
          <a:xfrm>
            <a:off x="2146986" y="44450"/>
            <a:ext cx="7898027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426B6-EC47-45C4-ADE2-35DD559A47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" t="40000" r="1875" b="25555"/>
          <a:stretch/>
        </p:blipFill>
        <p:spPr>
          <a:xfrm>
            <a:off x="876300" y="4540250"/>
            <a:ext cx="10439400" cy="207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8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" y="152400"/>
            <a:ext cx="2209800" cy="661555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909102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lang="vi-V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/>
          <a:stretch/>
        </p:blipFill>
        <p:spPr>
          <a:xfrm>
            <a:off x="1676400" y="985405"/>
            <a:ext cx="9164782" cy="48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AAE90-3998-4997-A0B1-714BC1D5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E5756716-196D-45E3-A933-55370034E6C0}"/>
              </a:ext>
            </a:extLst>
          </p:cNvPr>
          <p:cNvSpPr txBox="1"/>
          <p:nvPr/>
        </p:nvSpPr>
        <p:spPr>
          <a:xfrm>
            <a:off x="990601" y="826131"/>
            <a:ext cx="11610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ep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F62DFC-F771-4586-BF68-AC958569F743}"/>
              </a:ext>
            </a:extLst>
          </p:cNvPr>
          <p:cNvSpPr txBox="1"/>
          <p:nvPr/>
        </p:nvSpPr>
        <p:spPr>
          <a:xfrm>
            <a:off x="5227332" y="780662"/>
            <a:ext cx="10972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dirty="0">
                <a:latin typeface="HP001 4 hàng" panose="020B0603050302020204" pitchFamily="34" charset="0"/>
              </a:rPr>
              <a:t>į.</a:t>
            </a:r>
            <a:endParaRPr lang="en-US" sz="4200" dirty="0"/>
          </a:p>
        </p:txBody>
      </p:sp>
      <p:sp>
        <p:nvSpPr>
          <p:cNvPr id="48" name="TextBox 19">
            <a:extLst>
              <a:ext uri="{FF2B5EF4-FFF2-40B4-BE49-F238E27FC236}">
                <a16:creationId xmlns:a16="http://schemas.microsoft.com/office/drawing/2014/main" id="{DE4B70D9-04A5-40FC-851B-B19DC8027801}"/>
              </a:ext>
            </a:extLst>
          </p:cNvPr>
          <p:cNvSpPr txBox="1"/>
          <p:nvPr/>
        </p:nvSpPr>
        <p:spPr>
          <a:xfrm>
            <a:off x="1778118" y="826130"/>
            <a:ext cx="10773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anose="020B0603050302020204" pitchFamily="34" charset="0"/>
                <a:ea typeface="HP001" panose="020B0603050302020204" pitchFamily="34" charset="0"/>
              </a:rPr>
              <a:t>êp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49" name="TextBox 19">
            <a:extLst>
              <a:ext uri="{FF2B5EF4-FFF2-40B4-BE49-F238E27FC236}">
                <a16:creationId xmlns:a16="http://schemas.microsoft.com/office/drawing/2014/main" id="{077317E2-9989-49B2-B93E-7F88C341F611}"/>
              </a:ext>
            </a:extLst>
          </p:cNvPr>
          <p:cNvSpPr txBox="1"/>
          <p:nvPr/>
        </p:nvSpPr>
        <p:spPr>
          <a:xfrm>
            <a:off x="2590800" y="82433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anose="020B0603050302020204" pitchFamily="34" charset="0"/>
                <a:ea typeface="HP001" panose="020B0603050302020204" pitchFamily="34" charset="0"/>
              </a:rPr>
              <a:t>ip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50" name="TextBox 19">
            <a:extLst>
              <a:ext uri="{FF2B5EF4-FFF2-40B4-BE49-F238E27FC236}">
                <a16:creationId xmlns:a16="http://schemas.microsoft.com/office/drawing/2014/main" id="{EE373601-3FA0-4BFC-B4EA-759CF9CCE499}"/>
              </a:ext>
            </a:extLst>
          </p:cNvPr>
          <p:cNvSpPr txBox="1"/>
          <p:nvPr/>
        </p:nvSpPr>
        <p:spPr>
          <a:xfrm>
            <a:off x="3266636" y="824330"/>
            <a:ext cx="1353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up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51" name="TextBox 19">
            <a:extLst>
              <a:ext uri="{FF2B5EF4-FFF2-40B4-BE49-F238E27FC236}">
                <a16:creationId xmlns:a16="http://schemas.microsoft.com/office/drawing/2014/main" id="{301F6A55-394A-45FA-B08C-A1FDAEFCF456}"/>
              </a:ext>
            </a:extLst>
          </p:cNvPr>
          <p:cNvSpPr txBox="1"/>
          <p:nvPr/>
        </p:nvSpPr>
        <p:spPr>
          <a:xfrm>
            <a:off x="4257236" y="819781"/>
            <a:ext cx="1707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200" b="1" dirty="0">
                <a:latin typeface="HP001 4 hàng" panose="020B0603050302020204" pitchFamily="34" charset="0"/>
                <a:ea typeface="HP001" panose="020B0603050302020204" pitchFamily="34" charset="0"/>
              </a:rPr>
              <a:t>Ω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52" name="TextBox 19">
            <a:extLst>
              <a:ext uri="{FF2B5EF4-FFF2-40B4-BE49-F238E27FC236}">
                <a16:creationId xmlns:a16="http://schemas.microsoft.com/office/drawing/2014/main" id="{B9CDFB7A-1305-49C9-A517-5268042825A3}"/>
              </a:ext>
            </a:extLst>
          </p:cNvPr>
          <p:cNvSpPr txBox="1"/>
          <p:nvPr/>
        </p:nvSpPr>
        <p:spPr>
          <a:xfrm>
            <a:off x="990600" y="1574097"/>
            <a:ext cx="2880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k</a:t>
            </a:r>
            <a:r>
              <a:rPr lang="el-GR" sz="4400" b="1" dirty="0">
                <a:latin typeface="HP001 5 hàng" panose="020B0603050302020204" pitchFamily="34" charset="0"/>
              </a:rPr>
              <a:t>Β</a:t>
            </a:r>
            <a:r>
              <a:rPr lang="en-US" sz="4400" b="1" dirty="0">
                <a:latin typeface="HP001 4 hàng" panose="020B0603050302020204" pitchFamily="34" charset="0"/>
              </a:rPr>
              <a:t>˛</a:t>
            </a:r>
            <a:r>
              <a:rPr lang="en-US" sz="4400" b="1" dirty="0">
                <a:latin typeface="HP001 5 hàng" panose="020B0603050302020204" pitchFamily="34" charset="0"/>
              </a:rPr>
              <a:t>p </a:t>
            </a:r>
            <a:r>
              <a:rPr lang="en-US" sz="4400" b="1" dirty="0" err="1">
                <a:latin typeface="HP001 5 hàng" panose="020B0603050302020204" pitchFamily="34" charset="0"/>
              </a:rPr>
              <a:t>cửa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63C6D5E3-A3F9-4EA3-BC32-8D650FA4D864}"/>
              </a:ext>
            </a:extLst>
          </p:cNvPr>
          <p:cNvSpPr txBox="1"/>
          <p:nvPr/>
        </p:nvSpPr>
        <p:spPr>
          <a:xfrm>
            <a:off x="5708781" y="1623536"/>
            <a:ext cx="2368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anose="020B0603050302020204" pitchFamily="34" charset="0"/>
                <a:ea typeface="HP001" panose="020B0603050302020204" pitchFamily="34" charset="0"/>
              </a:rPr>
              <a:t>giúp</a:t>
            </a:r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anose="020B0603050302020204" pitchFamily="34" charset="0"/>
                <a:ea typeface="HP001" panose="020B0603050302020204" pitchFamily="34" charset="0"/>
              </a:rPr>
              <a:t>đ</a:t>
            </a:r>
            <a:r>
              <a:rPr lang="en-US" sz="4200" b="1" dirty="0" err="1">
                <a:latin typeface="HP001 4 hàng" panose="020B0603050302020204" pitchFamily="34" charset="0"/>
                <a:ea typeface="HP001" panose="020B0603050302020204" pitchFamily="34" charset="0"/>
              </a:rPr>
              <a:t>ỡ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7677A0E5-ED4F-4F9A-AC40-5586708129DC}"/>
              </a:ext>
            </a:extLst>
          </p:cNvPr>
          <p:cNvSpPr txBox="1"/>
          <p:nvPr/>
        </p:nvSpPr>
        <p:spPr>
          <a:xfrm>
            <a:off x="3575181" y="1614205"/>
            <a:ext cx="23684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 4 hàng" panose="020B0603050302020204" pitchFamily="34" charset="0"/>
                <a:ea typeface="HP001" panose="020B0603050302020204" pitchFamily="34" charset="0"/>
              </a:rPr>
              <a:t>t</a:t>
            </a:r>
            <a:r>
              <a:rPr lang="el-GR" sz="4000" b="1" dirty="0">
                <a:latin typeface="HP001 5 hàng" panose="020B0603050302020204" pitchFamily="34" charset="0"/>
              </a:rPr>
              <a:t>Β</a:t>
            </a:r>
            <a:r>
              <a:rPr lang="en-US" sz="4200" b="1" dirty="0" err="1">
                <a:latin typeface="HP001" pitchFamily="34" charset="-93"/>
                <a:ea typeface="HP001" panose="020B0603050302020204" pitchFamily="34" charset="0"/>
              </a:rPr>
              <a:t>ếp</a:t>
            </a:r>
            <a:r>
              <a:rPr lang="en-US" sz="4200" b="1" dirty="0">
                <a:latin typeface="HP001" pitchFamily="34" charset="-93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itchFamily="34" charset="-93"/>
                <a:ea typeface="HP001" panose="020B0603050302020204" pitchFamily="34" charset="0"/>
              </a:rPr>
              <a:t>giấy</a:t>
            </a:r>
            <a:r>
              <a:rPr lang="en-US" sz="4200" b="1" dirty="0">
                <a:latin typeface="HP001 4 hàng" panose="020B0603050302020204" pitchFamily="34" charset="0"/>
              </a:rPr>
              <a:t>, 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4361CC4E-6342-4F8F-ADD1-BBED6FC5203B}"/>
              </a:ext>
            </a:extLst>
          </p:cNvPr>
          <p:cNvSpPr txBox="1"/>
          <p:nvPr/>
        </p:nvSpPr>
        <p:spPr>
          <a:xfrm>
            <a:off x="7772400" y="1608828"/>
            <a:ext cx="2880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HP001 4 hàng" panose="020B0603050302020204" pitchFamily="34" charset="0"/>
                <a:ea typeface="HP001" panose="020B0603050302020204" pitchFamily="34" charset="0"/>
              </a:rPr>
              <a:t>bắt</a:t>
            </a:r>
            <a:r>
              <a:rPr lang="en-US" sz="4200" b="1" dirty="0"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 4 hàng" panose="020B0603050302020204" pitchFamily="34" charset="0"/>
                <a:ea typeface="HP001" panose="020B0603050302020204" pitchFamily="34" charset="0"/>
              </a:rPr>
              <a:t>nhịp</a:t>
            </a:r>
            <a:r>
              <a:rPr lang="en-US" sz="4200" b="1" dirty="0">
                <a:latin typeface="HP001 4 hàng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30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8" grpId="0"/>
      <p:bldP spid="49" grpId="0"/>
      <p:bldP spid="50" grpId="0"/>
      <p:bldP spid="51" grpId="0"/>
      <p:bldP spid="52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5AAE90-3998-4997-A0B1-714BC1D5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Hộp Văn bản 28">
            <a:extLst>
              <a:ext uri="{FF2B5EF4-FFF2-40B4-BE49-F238E27FC236}">
                <a16:creationId xmlns:a16="http://schemas.microsoft.com/office/drawing/2014/main" id="{97EF61F5-C05F-4EF2-ACB0-A66A3B18604B}"/>
              </a:ext>
            </a:extLst>
          </p:cNvPr>
          <p:cNvSpPr txBox="1"/>
          <p:nvPr/>
        </p:nvSpPr>
        <p:spPr>
          <a:xfrm>
            <a:off x="1905000" y="800876"/>
            <a:ext cx="5848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2. </a:t>
            </a:r>
            <a:r>
              <a:rPr lang="en-US" sz="42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Điền</a:t>
            </a:r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: </a:t>
            </a:r>
            <a:r>
              <a:rPr lang="el-GR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Β</a:t>
            </a:r>
            <a:r>
              <a:rPr lang="el-GR" sz="40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−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p</a:t>
            </a:r>
            <a:r>
              <a:rPr lang="en-US" sz="42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 4H" panose="020B0603050302020204" pitchFamily="34" charset="-127"/>
              </a:rPr>
              <a:t>nhịp</a:t>
            </a:r>
            <a:r>
              <a:rPr lang="en-US" sz="42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, </a:t>
            </a:r>
            <a:r>
              <a:rPr lang="en-US" sz="4200" b="1" dirty="0" err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cụp</a:t>
            </a:r>
            <a:r>
              <a:rPr lang="en-US" sz="42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?</a:t>
            </a:r>
            <a:endParaRPr lang="vi-VN" sz="4200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27" name="Hộp Văn bản 34">
            <a:extLst>
              <a:ext uri="{FF2B5EF4-FFF2-40B4-BE49-F238E27FC236}">
                <a16:creationId xmlns:a16="http://schemas.microsoft.com/office/drawing/2014/main" id="{8481CFE7-A140-46EE-85DD-026C6EE57F7F}"/>
              </a:ext>
            </a:extLst>
          </p:cNvPr>
          <p:cNvSpPr txBox="1"/>
          <p:nvPr/>
        </p:nvSpPr>
        <p:spPr>
          <a:xfrm>
            <a:off x="6263080" y="1614205"/>
            <a:ext cx="7473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..…</a:t>
            </a:r>
            <a:endParaRPr lang="vi-VN" sz="42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28" name="Hộp Văn bản 41">
            <a:extLst>
              <a:ext uri="{FF2B5EF4-FFF2-40B4-BE49-F238E27FC236}">
                <a16:creationId xmlns:a16="http://schemas.microsoft.com/office/drawing/2014/main" id="{81754A03-C5FF-477B-BFF7-69CA875AA139}"/>
              </a:ext>
            </a:extLst>
          </p:cNvPr>
          <p:cNvSpPr txBox="1"/>
          <p:nvPr/>
        </p:nvSpPr>
        <p:spPr>
          <a:xfrm>
            <a:off x="1211824" y="1613488"/>
            <a:ext cx="9348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cụp</a:t>
            </a:r>
            <a:endParaRPr lang="vi-VN" sz="4200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29" name="Hộp Văn bản 2">
            <a:extLst>
              <a:ext uri="{FF2B5EF4-FFF2-40B4-BE49-F238E27FC236}">
                <a16:creationId xmlns:a16="http://schemas.microsoft.com/office/drawing/2014/main" id="{B381E64B-9186-4647-B109-676ABD9335D2}"/>
              </a:ext>
            </a:extLst>
          </p:cNvPr>
          <p:cNvSpPr txBox="1"/>
          <p:nvPr/>
        </p:nvSpPr>
        <p:spPr>
          <a:xfrm>
            <a:off x="1219200" y="1602345"/>
            <a:ext cx="2826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latin typeface="HP001 4 hàng" panose="020B0603050302020204" pitchFamily="34" charset="0"/>
                <a:ea typeface="HP001" panose="020B0603050302020204" pitchFamily="34" charset="0"/>
              </a:rPr>
              <a:t> .....</a:t>
            </a:r>
            <a:r>
              <a:rPr lang="en-US" sz="4200" b="1" dirty="0">
                <a:latin typeface="HP001 4 hàng" panose="020B0603050302020204" pitchFamily="34" charset="0"/>
                <a:ea typeface="HP001" panose="020B0603050302020204" pitchFamily="34" charset="0"/>
              </a:rPr>
              <a:t> tai</a:t>
            </a:r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</a:p>
        </p:txBody>
      </p:sp>
      <p:sp>
        <p:nvSpPr>
          <p:cNvPr id="32" name="Hộp Văn bản 49">
            <a:extLst>
              <a:ext uri="{FF2B5EF4-FFF2-40B4-BE49-F238E27FC236}">
                <a16:creationId xmlns:a16="http://schemas.microsoft.com/office/drawing/2014/main" id="{63F0E468-973E-43A4-8D97-A0F44D1B97C1}"/>
              </a:ext>
            </a:extLst>
          </p:cNvPr>
          <p:cNvSpPr txBox="1"/>
          <p:nvPr/>
        </p:nvSpPr>
        <p:spPr>
          <a:xfrm>
            <a:off x="9753600" y="1605134"/>
            <a:ext cx="1357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cầu</a:t>
            </a:r>
            <a:endParaRPr lang="vi-VN" sz="42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3" name="Hộp Văn bản 51">
            <a:extLst>
              <a:ext uri="{FF2B5EF4-FFF2-40B4-BE49-F238E27FC236}">
                <a16:creationId xmlns:a16="http://schemas.microsoft.com/office/drawing/2014/main" id="{BA859767-A7E6-499C-8470-8E3933A494EF}"/>
              </a:ext>
            </a:extLst>
          </p:cNvPr>
          <p:cNvSpPr txBox="1"/>
          <p:nvPr/>
        </p:nvSpPr>
        <p:spPr>
          <a:xfrm>
            <a:off x="9000134" y="1621981"/>
            <a:ext cx="1058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…..</a:t>
            </a:r>
            <a:endParaRPr lang="vi-VN" sz="4200" b="1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4" name="Hộp Văn bản 55">
            <a:extLst>
              <a:ext uri="{FF2B5EF4-FFF2-40B4-BE49-F238E27FC236}">
                <a16:creationId xmlns:a16="http://schemas.microsoft.com/office/drawing/2014/main" id="{F0BDB265-C55A-4EF7-B170-F7E869A7AFAD}"/>
              </a:ext>
            </a:extLst>
          </p:cNvPr>
          <p:cNvSpPr txBox="1"/>
          <p:nvPr/>
        </p:nvSpPr>
        <p:spPr>
          <a:xfrm>
            <a:off x="6324600" y="1598590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Β</a:t>
            </a:r>
            <a:r>
              <a:rPr lang="el-GR" sz="40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−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p</a:t>
            </a:r>
            <a:endParaRPr lang="vi-VN" sz="4200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5" name="Hộp Văn bản 56">
            <a:extLst>
              <a:ext uri="{FF2B5EF4-FFF2-40B4-BE49-F238E27FC236}">
                <a16:creationId xmlns:a16="http://schemas.microsoft.com/office/drawing/2014/main" id="{59D78DDA-5C4D-42EC-BB57-01E78E17EC70}"/>
              </a:ext>
            </a:extLst>
          </p:cNvPr>
          <p:cNvSpPr txBox="1"/>
          <p:nvPr/>
        </p:nvSpPr>
        <p:spPr>
          <a:xfrm>
            <a:off x="8456450" y="1603146"/>
            <a:ext cx="12971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 4H" panose="020B0603050302020204" pitchFamily="34" charset="-127"/>
              </a:rPr>
              <a:t>nhịp</a:t>
            </a:r>
            <a:endParaRPr lang="vi-VN" sz="4200" b="1" dirty="0">
              <a:solidFill>
                <a:srgbClr val="FF0000"/>
              </a:solidFill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6" name="Hộp Văn bản 29">
            <a:extLst>
              <a:ext uri="{FF2B5EF4-FFF2-40B4-BE49-F238E27FC236}">
                <a16:creationId xmlns:a16="http://schemas.microsoft.com/office/drawing/2014/main" id="{777D7CF8-D208-45DC-B9F7-8C594EAF4128}"/>
              </a:ext>
            </a:extLst>
          </p:cNvPr>
          <p:cNvSpPr txBox="1"/>
          <p:nvPr/>
        </p:nvSpPr>
        <p:spPr>
          <a:xfrm>
            <a:off x="1868870" y="2406343"/>
            <a:ext cx="67417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3. </a:t>
            </a:r>
            <a:r>
              <a:rPr lang="en-US" sz="4200" b="1" i="0" dirty="0" err="1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Sắp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l-GR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Κ</a:t>
            </a:r>
            <a:r>
              <a:rPr lang="en-US" sz="4200" b="1" i="0" dirty="0" err="1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ʴp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l-GR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κ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ɂʏ </a:t>
            </a:r>
            <a:r>
              <a:rPr lang="en-US" sz="42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câu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:</a:t>
            </a:r>
            <a:endParaRPr lang="en-US" sz="4200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7" name="Hộp Văn bản 30">
            <a:extLst>
              <a:ext uri="{FF2B5EF4-FFF2-40B4-BE49-F238E27FC236}">
                <a16:creationId xmlns:a16="http://schemas.microsoft.com/office/drawing/2014/main" id="{BBC8546F-C04C-4702-8FAB-E3CB196B9826}"/>
              </a:ext>
            </a:extLst>
          </p:cNvPr>
          <p:cNvSpPr txBox="1"/>
          <p:nvPr/>
        </p:nvSpPr>
        <p:spPr>
          <a:xfrm>
            <a:off x="1211824" y="3159174"/>
            <a:ext cx="100657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chào</a:t>
            </a:r>
            <a:r>
              <a:rPr lang="en-US" sz="44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  <a:ea typeface="HP001" panose="020B0603050302020204" pitchFamily="34" charset="0"/>
              </a:rPr>
              <a:t>hĈ</a:t>
            </a:r>
            <a:r>
              <a:rPr lang="en-US" sz="4400" b="1" dirty="0"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>
                <a:latin typeface="HP001 4H" panose="020B0603050302020204" pitchFamily="34" charset="-127"/>
                <a:ea typeface="HP001 4H" panose="020B0603050302020204" pitchFamily="34" charset="-127"/>
              </a:rPr>
              <a:t>/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4200" b="1" dirty="0" err="1">
                <a:latin typeface="HP001 4H" panose="020B0603050302020204" pitchFamily="34" charset="-127"/>
                <a:ea typeface="HP001 4H" panose="020B0603050302020204" pitchFamily="34" charset="-127"/>
              </a:rPr>
              <a:t>Δ</a:t>
            </a:r>
            <a:r>
              <a:rPr lang="en-US" sz="4200" b="1" i="0" dirty="0" err="1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ễ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 p</a:t>
            </a:r>
            <a:r>
              <a:rPr lang="el-GR" sz="4000" b="1" dirty="0">
                <a:latin typeface="HP001 5 hàng" panose="020B0603050302020204" pitchFamily="34" charset="0"/>
              </a:rPr>
              <a:t>Β</a:t>
            </a:r>
            <a:r>
              <a:rPr lang="en-US" sz="4000" b="1" dirty="0">
                <a:latin typeface="HP001 4 hàng" panose="020B0603050302020204" pitchFamily="34" charset="0"/>
              </a:rPr>
              <a:t>˛</a:t>
            </a:r>
            <a:r>
              <a:rPr lang="en-US" sz="4000" b="1" dirty="0">
                <a:latin typeface="HP001 5 hàng" panose="020B0603050302020204" pitchFamily="34" charset="0"/>
              </a:rPr>
              <a:t>p 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/ </a:t>
            </a:r>
            <a:r>
              <a:rPr lang="en-US" sz="4000" b="1" dirty="0" err="1">
                <a:latin typeface="HP001 4 hàng" panose="020B0603050302020204" pitchFamily="34" charset="0"/>
              </a:rPr>
              <a:t>bạn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thảo</a:t>
            </a:r>
            <a:r>
              <a:rPr lang="en-US" sz="4200" b="1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/</a:t>
            </a:r>
            <a:r>
              <a:rPr lang="en-US" sz="4200" i="0" dirty="0">
                <a:effectLst/>
                <a:latin typeface="HP001 4H" panose="020B0603050302020204" pitchFamily="34" charset="-127"/>
                <a:ea typeface="HP001 4H" panose="020B0603050302020204" pitchFamily="34" charset="-127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thầy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cô</a:t>
            </a:r>
            <a:r>
              <a:rPr lang="en-US" sz="4400" b="1" dirty="0"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latin typeface="HP001 5 hàng" panose="020B0603050302020204" pitchFamily="34" charset="0"/>
              </a:rPr>
              <a:t>giáo</a:t>
            </a:r>
            <a:endParaRPr lang="en-US" sz="4200" dirty="0">
              <a:latin typeface="HP001 4H" panose="020B0603050302020204" pitchFamily="34" charset="-127"/>
              <a:ea typeface="HP001 4H" panose="020B0603050302020204" pitchFamily="34" charset="-127"/>
            </a:endParaRPr>
          </a:p>
        </p:txBody>
      </p:sp>
      <p:sp>
        <p:nvSpPr>
          <p:cNvPr id="38" name="Hộp Văn bản 10">
            <a:extLst>
              <a:ext uri="{FF2B5EF4-FFF2-40B4-BE49-F238E27FC236}">
                <a16:creationId xmlns:a16="http://schemas.microsoft.com/office/drawing/2014/main" id="{751A0710-6E06-4385-B503-985179D6D0E6}"/>
              </a:ext>
            </a:extLst>
          </p:cNvPr>
          <p:cNvSpPr txBox="1"/>
          <p:nvPr/>
        </p:nvSpPr>
        <p:spPr>
          <a:xfrm>
            <a:off x="2057400" y="3974486"/>
            <a:ext cx="937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thảo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Δễ</a:t>
            </a:r>
            <a:r>
              <a:rPr lang="en-US" sz="44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p</a:t>
            </a:r>
            <a:r>
              <a:rPr lang="el-GR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Β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˛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p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chào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hĈ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thầy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</a:rPr>
              <a:t>  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C24DE136-9CFB-401E-9505-22187371B4B1}"/>
              </a:ext>
            </a:extLst>
          </p:cNvPr>
          <p:cNvSpPr txBox="1"/>
          <p:nvPr/>
        </p:nvSpPr>
        <p:spPr>
          <a:xfrm>
            <a:off x="5058546" y="1605134"/>
            <a:ext cx="1617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200" b="1" dirty="0" err="1">
                <a:latin typeface="HP001" panose="020B0603050302020204" pitchFamily="34" charset="0"/>
                <a:ea typeface="HP001" panose="020B0603050302020204" pitchFamily="34" charset="0"/>
              </a:rPr>
              <a:t>bàn</a:t>
            </a:r>
            <a:r>
              <a:rPr lang="en-US" sz="42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26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  <p:bldP spid="33" grpId="0"/>
      <p:bldP spid="34" grpId="0"/>
      <p:bldP spid="35" grpId="0"/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42525D4-671B-4D86-A266-72872A2D4B4A}"/>
              </a:ext>
            </a:extLst>
          </p:cNvPr>
          <p:cNvSpPr txBox="1"/>
          <p:nvPr/>
        </p:nvSpPr>
        <p:spPr>
          <a:xfrm>
            <a:off x="952500" y="1143000"/>
            <a:ext cx="10287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dirty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Bắt đầu từ hôm nay, các vị Phụ huynh đọc cho con viết và hướng dẫn con cách trình bày một trong 5 đề đọc GV đã gửi trên zalo lớp. Trân trọng!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16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6400" y="1447800"/>
            <a:ext cx="8839200" cy="35130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Thi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76200"/>
            <a:ext cx="11049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Đề</a:t>
            </a:r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1:  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ôi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up,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âc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ua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ip</a:t>
            </a:r>
            <a:endParaRPr lang="fr-FR" sz="5400" dirty="0">
              <a:solidFill>
                <a:srgbClr val="F505E4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dép nhựa, con rệp, bắt nhịp, túp lều</a:t>
            </a:r>
          </a:p>
          <a:p>
            <a:pPr lvl="0" fontAlgn="base"/>
            <a:r>
              <a:rPr lang="en-US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Búp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sen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vi-VN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Bên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bờ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ao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           </a:t>
            </a:r>
          </a:p>
          <a:p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Như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bé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vi-VN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Vẫy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cao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endParaRPr lang="vi-VN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vi-VN" sz="54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5132328"/>
            <a:ext cx="5423528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Cái gì 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ên bờ ao</a:t>
            </a:r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/>
          </a:p>
        </p:txBody>
      </p:sp>
      <p:sp>
        <p:nvSpPr>
          <p:cNvPr id="7" name="Rectangle 6"/>
          <p:cNvSpPr/>
          <p:nvPr/>
        </p:nvSpPr>
        <p:spPr>
          <a:xfrm>
            <a:off x="1879600" y="5909310"/>
            <a:ext cx="5448928" cy="646331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Búp sen nhỏ như thế nào</a:t>
            </a:r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101778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17366"/>
            <a:ext cx="10706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Đề</a:t>
            </a:r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2: </a:t>
            </a:r>
          </a:p>
          <a:p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ôc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up,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oi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 at,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ân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ip</a:t>
            </a:r>
            <a:endParaRPr lang="fr-FR" sz="5400" dirty="0">
              <a:solidFill>
                <a:srgbClr val="F505E4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 xếp, mép bàn, cái nhíp, học đúp</a:t>
            </a:r>
          </a:p>
          <a:p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lúa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nếp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chín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rộ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Mẹ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gặt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về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rồi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món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xôi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cốm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rất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fr-FR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ngon</a:t>
            </a:r>
            <a:r>
              <a:rPr lang="fr-FR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8066" y="4867652"/>
            <a:ext cx="11096234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fr-FR" sz="3600">
                <a:latin typeface="Times New Roman" panose="02020603050405020304" pitchFamily="18" charset="0"/>
                <a:ea typeface="Times New Roman" panose="02020603050405020304" pitchFamily="18" charset="0"/>
              </a:rPr>
              <a:t>Thu đến, lúa nếp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</a:t>
            </a:r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/>
          </a:p>
        </p:txBody>
      </p:sp>
      <p:sp>
        <p:nvSpPr>
          <p:cNvPr id="6" name="Rectangle 5"/>
          <p:cNvSpPr/>
          <p:nvPr/>
        </p:nvSpPr>
        <p:spPr>
          <a:xfrm>
            <a:off x="422666" y="5797034"/>
            <a:ext cx="5993949" cy="646331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3600">
                <a:latin typeface="Times New Roman" panose="02020603050405020304" pitchFamily="18" charset="0"/>
                <a:ea typeface="Times New Roman" panose="02020603050405020304" pitchFamily="18" charset="0"/>
              </a:rPr>
              <a:t>Mẹ gặt lúa nếp về để làm gì</a:t>
            </a:r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823655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8A42DF-955F-4C30-AD42-AAC59C026CB4}"/>
              </a:ext>
            </a:extLst>
          </p:cNvPr>
          <p:cNvSpPr txBox="1"/>
          <p:nvPr/>
        </p:nvSpPr>
        <p:spPr>
          <a:xfrm>
            <a:off x="685800" y="37322"/>
            <a:ext cx="104394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5400" dirty="0">
                <a:latin typeface="HP-211" panose="02000800000000000000" pitchFamily="2" charset="0"/>
                <a:ea typeface="Times New Roman" panose="02020603050405020304" pitchFamily="18" charset="0"/>
              </a:rPr>
              <a:t>Đề 3</a:t>
            </a:r>
          </a:p>
          <a:p>
            <a:r>
              <a:rPr lang="en-US" sz="5400" dirty="0">
                <a:latin typeface="HP-211" panose="02000800000000000000" pitchFamily="2" charset="0"/>
                <a:ea typeface="Times New Roman" panose="02020603050405020304" pitchFamily="18" charset="0"/>
              </a:rPr>
              <a:t>   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ac, un, ai,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êu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ăt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ôt</a:t>
            </a:r>
            <a:r>
              <a:rPr lang="en-US" sz="5400" b="1" dirty="0">
                <a:solidFill>
                  <a:srgbClr val="00B05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.</a:t>
            </a:r>
          </a:p>
          <a:p>
            <a:r>
              <a:rPr lang="en-US" sz="5400" b="1" dirty="0">
                <a:latin typeface="HP-211" panose="02000800000000000000" pitchFamily="2" charset="0"/>
                <a:ea typeface="Times New Roman" panose="02020603050405020304" pitchFamily="18" charset="0"/>
              </a:rPr>
              <a:t>  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đôi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mắt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cái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thớt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phía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bắc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kem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ốc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quế</a:t>
            </a:r>
            <a:r>
              <a:rPr lang="en-US" sz="5400" b="1" dirty="0">
                <a:solidFill>
                  <a:srgbClr val="0000FF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00FF"/>
              </a:solidFill>
              <a:effectLst/>
              <a:latin typeface="HP-211" panose="02000800000000000000" pitchFamily="2" charset="0"/>
              <a:ea typeface="Times New Roman" panose="02020603050405020304" pitchFamily="18" charset="0"/>
            </a:endParaRPr>
          </a:p>
          <a:p>
            <a:r>
              <a:rPr lang="en-US" sz="5400" b="1" dirty="0">
                <a:latin typeface="HP-211" panose="02000800000000000000" pitchFamily="2" charset="0"/>
              </a:rPr>
              <a:t>	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Mẹ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chợ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mua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rau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ngót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lá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lốt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cả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bật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-211" panose="02000800000000000000" pitchFamily="2" charset="0"/>
              </a:rPr>
              <a:t>lửa</a:t>
            </a:r>
            <a:r>
              <a:rPr lang="en-US" sz="5400" b="1" dirty="0">
                <a:solidFill>
                  <a:srgbClr val="FF0000"/>
                </a:solidFill>
                <a:latin typeface="HP-211" panose="02000800000000000000" pitchFamily="2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0BA51-F96B-4943-8D03-E7A0DB2B5C9E}"/>
              </a:ext>
            </a:extLst>
          </p:cNvPr>
          <p:cNvSpPr txBox="1"/>
          <p:nvPr/>
        </p:nvSpPr>
        <p:spPr>
          <a:xfrm>
            <a:off x="793899" y="5334000"/>
            <a:ext cx="10407501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Mẹ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đi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chợ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mua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những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</a:rPr>
              <a:t> </a:t>
            </a:r>
            <a:r>
              <a:rPr lang="en-US" sz="4000" b="1" dirty="0" err="1">
                <a:solidFill>
                  <a:srgbClr val="00CC00"/>
                </a:solidFill>
                <a:latin typeface="HP-211" panose="02000800000000000000" pitchFamily="2" charset="0"/>
              </a:rPr>
              <a:t>gì</a:t>
            </a:r>
            <a:r>
              <a:rPr lang="en-US" sz="4000" b="1" dirty="0">
                <a:solidFill>
                  <a:srgbClr val="00CC00"/>
                </a:solidFill>
                <a:latin typeface="HP-211" panose="02000800000000000000" pitchFamily="2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CC00"/>
              </a:solidFill>
              <a:latin typeface="HP-21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95435"/>
      </p:ext>
    </p:extLst>
  </p:cSld>
  <p:clrMapOvr>
    <a:masterClrMapping/>
  </p:clrMapOvr>
  <p:transition advTm="6645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517366"/>
            <a:ext cx="10706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Đề</a:t>
            </a:r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3: </a:t>
            </a:r>
          </a:p>
          <a:p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up,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ia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om,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ơt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ăn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am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dây thép, </a:t>
            </a:r>
            <a:r>
              <a:rPr lang="en-US" sz="5400" dirty="0" err="1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giúp</a:t>
            </a:r>
            <a:r>
              <a:rPr lang="en-US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đỡ</a:t>
            </a:r>
            <a:r>
              <a:rPr lang="en-US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thếp giấy, </a:t>
            </a:r>
            <a:r>
              <a:rPr lang="en-US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ca </a:t>
            </a:r>
            <a:r>
              <a:rPr lang="en-US" sz="5400" dirty="0" err="1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kíp</a:t>
            </a:r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r>
              <a:rPr lang="it-IT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it-IT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Thầy cô giáo căn dặn các bạn lớp em: Cần phải lễ phép với người trên.</a:t>
            </a:r>
            <a:endParaRPr lang="fr-FR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vi-VN" sz="54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200" y="4854952"/>
            <a:ext cx="11096234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Thầy cô giáo căn dặn các bạn lớp em điều gì?</a:t>
            </a:r>
            <a:endParaRPr lang="vi-VN" sz="3600"/>
          </a:p>
        </p:txBody>
      </p:sp>
      <p:sp>
        <p:nvSpPr>
          <p:cNvPr id="5" name="Rectangle 4"/>
          <p:cNvSpPr/>
          <p:nvPr/>
        </p:nvSpPr>
        <p:spPr>
          <a:xfrm>
            <a:off x="558800" y="5595679"/>
            <a:ext cx="11121634" cy="646331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Thầy cô giáo căn dặn ai cần phải lễ phép với người trên?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606645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300" y="503535"/>
            <a:ext cx="11010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Đề</a:t>
            </a:r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4: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ư­a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ot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ao, up, 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ăm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bộ ghép vần, kịp thời, món súp, </a:t>
            </a: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lúa nếp  </a:t>
            </a:r>
          </a:p>
          <a:p>
            <a:r>
              <a:rPr lang="it-IT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</a:t>
            </a:r>
            <a:r>
              <a:rPr lang="it-IT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Ngày chủ nhật, cả nhà bạn Khôi dọn dẹp nhà cửa, bận rộn mà rất vui.</a:t>
            </a:r>
            <a:endParaRPr lang="fr-FR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vi-VN" sz="54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800" y="4931152"/>
            <a:ext cx="8813800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1. Khi nào cả nhà bạn Khôi dọn dẹp nhà cửa?</a:t>
            </a:r>
            <a:endParaRPr lang="vi-VN" sz="3600"/>
          </a:p>
        </p:txBody>
      </p:sp>
      <p:sp>
        <p:nvSpPr>
          <p:cNvPr id="5" name="Rectangle 4"/>
          <p:cNvSpPr/>
          <p:nvPr/>
        </p:nvSpPr>
        <p:spPr>
          <a:xfrm>
            <a:off x="533400" y="5708134"/>
            <a:ext cx="8839200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>
                <a:latin typeface="Times New Roman" panose="02020603050405020304" pitchFamily="18" charset="0"/>
                <a:cs typeface="Times New Roman" panose="02020603050405020304" pitchFamily="18" charset="0"/>
              </a:rPr>
              <a:t>2. Những ai bận rộn mà rất vui?</a:t>
            </a:r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985818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25204"/>
            <a:ext cx="10744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Đề</a:t>
            </a:r>
            <a:r>
              <a:rPr lang="fr-FR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5: </a:t>
            </a:r>
          </a:p>
          <a:p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êp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ai,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ôi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ep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ưc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fr-FR" sz="5400" dirty="0" err="1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im</a:t>
            </a:r>
            <a:r>
              <a:rPr lang="fr-FR" sz="5400" dirty="0">
                <a:solidFill>
                  <a:srgbClr val="F505E4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up</a:t>
            </a: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béo múp míp, chép bài, bếp lửa, </a:t>
            </a:r>
          </a:p>
          <a:p>
            <a:r>
              <a:rPr lang="it-IT" sz="5400" dirty="0">
                <a:solidFill>
                  <a:srgbClr val="0000FF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nhân dịp </a:t>
            </a:r>
          </a:p>
          <a:p>
            <a:r>
              <a:rPr lang="en-US" sz="54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Cô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giáo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bắt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nhịp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hát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múa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ca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mới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nhạc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 </a:t>
            </a:r>
            <a:endParaRPr lang="it-IT" sz="5400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5058152"/>
            <a:ext cx="11096234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0" y="5809734"/>
            <a:ext cx="11226800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Ai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nhạc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484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50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</a:p>
          <a:p>
            <a:pPr eaLnBrk="1" hangingPunct="1"/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1F14A-E226-4538-9C4F-7E93CF2C7E30}"/>
              </a:ext>
            </a:extLst>
          </p:cNvPr>
          <p:cNvSpPr txBox="1"/>
          <p:nvPr/>
        </p:nvSpPr>
        <p:spPr>
          <a:xfrm>
            <a:off x="1295400" y="585507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HP001 5 hàng" panose="020B0603050302020204" pitchFamily="34" charset="0"/>
                <a:ea typeface="HP001" panose="020B0603050302020204" pitchFamily="34" charset="0"/>
              </a:rPr>
              <a:t>c</a:t>
            </a:r>
            <a:r>
              <a:rPr lang="el-GR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ω</a:t>
            </a:r>
            <a:r>
              <a:rPr lang="en-US" sz="4000" b="1" dirty="0" err="1">
                <a:latin typeface="HP001 4 hàng" panose="020B0603050302020204" pitchFamily="34" charset="0"/>
                <a:ea typeface="HP001" panose="020B0603050302020204" pitchFamily="34" charset="0"/>
              </a:rPr>
              <a:t>ět</a:t>
            </a:r>
            <a:r>
              <a:rPr lang="en-US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 Ƅⁿ</a:t>
            </a:r>
            <a:r>
              <a:rPr lang="el-GR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Ϛ</a:t>
            </a:r>
            <a:r>
              <a:rPr lang="en-US" sz="4000" b="1" dirty="0">
                <a:latin typeface="HP001 5 hàng" panose="020B0603050302020204" pitchFamily="34" charset="0"/>
              </a:rPr>
              <a:t>,</a:t>
            </a:r>
            <a:r>
              <a:rPr lang="el-GR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ǝ </a:t>
            </a:r>
            <a:r>
              <a:rPr lang="el-GR" sz="4000" b="1" dirty="0">
                <a:latin typeface="HP001 4 hàng" panose="020B0603050302020204" pitchFamily="34" charset="0"/>
                <a:ea typeface="HP001" panose="020B0603050302020204" pitchFamily="34" charset="0"/>
              </a:rPr>
              <a:t>−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F68153-4F23-4D60-826C-3D6E18C05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82738F0-3E1B-4483-A94A-77FB68FC4A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54"/>
          <a:stretch/>
        </p:blipFill>
        <p:spPr>
          <a:xfrm>
            <a:off x="1009359" y="724725"/>
            <a:ext cx="1343316" cy="1069581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971FD4-FB06-4676-A76A-C6417720FB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9" r="65023"/>
          <a:stretch/>
        </p:blipFill>
        <p:spPr>
          <a:xfrm>
            <a:off x="2519328" y="717082"/>
            <a:ext cx="561975" cy="1069581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E0E554C2-8E1F-40A6-B5FC-6F967269A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r="41327"/>
          <a:stretch/>
        </p:blipFill>
        <p:spPr>
          <a:xfrm>
            <a:off x="3200330" y="717081"/>
            <a:ext cx="1447869" cy="1069581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6F1AA3-4F8B-4719-8C7E-DD435197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2" r="29076"/>
          <a:stretch/>
        </p:blipFill>
        <p:spPr>
          <a:xfrm>
            <a:off x="4589701" y="717081"/>
            <a:ext cx="801449" cy="1069581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A6AEE65-E4B6-498E-955E-CEE3FB48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0" r="3621"/>
          <a:stretch/>
        </p:blipFill>
        <p:spPr>
          <a:xfrm>
            <a:off x="5470551" y="724725"/>
            <a:ext cx="1518638" cy="10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0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D7B9A2-5119-40E8-9B8A-55D129C7B1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0000" b="70000"/>
          <a:stretch/>
        </p:blipFill>
        <p:spPr>
          <a:xfrm>
            <a:off x="1389742" y="1232419"/>
            <a:ext cx="9412515" cy="3585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vi-VN" dirty="0"/>
            </a:br>
            <a:endParaRPr lang="vi-VN" dirty="0"/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44DE28FB-EC3C-4CB9-A01B-AC038DE62CCC}"/>
              </a:ext>
            </a:extLst>
          </p:cNvPr>
          <p:cNvSpPr/>
          <p:nvPr/>
        </p:nvSpPr>
        <p:spPr>
          <a:xfrm>
            <a:off x="-152400" y="26508"/>
            <a:ext cx="10981267" cy="1345092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05013B-E004-4C13-A370-5B552D5F2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75" y="208199"/>
            <a:ext cx="1384135" cy="1202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2A7F5EE-8C49-4E4A-AF18-1B6893793056}"/>
              </a:ext>
            </a:extLst>
          </p:cNvPr>
          <p:cNvSpPr txBox="1"/>
          <p:nvPr/>
        </p:nvSpPr>
        <p:spPr>
          <a:xfrm>
            <a:off x="161937" y="58718"/>
            <a:ext cx="1425805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rus-Black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rus-Black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9808B0-39AE-4F82-BC3F-4AA7F3286EC0}"/>
              </a:ext>
            </a:extLst>
          </p:cNvPr>
          <p:cNvSpPr txBox="1"/>
          <p:nvPr/>
        </p:nvSpPr>
        <p:spPr>
          <a:xfrm>
            <a:off x="1049450" y="360598"/>
            <a:ext cx="1140623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rgbClr val="FF993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56</a:t>
            </a:r>
            <a:endParaRPr lang="en-US" sz="3600" b="1" dirty="0">
              <a:solidFill>
                <a:srgbClr val="FF993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6D6C2CB-3538-4F48-8117-9881F5FC91F8}"/>
              </a:ext>
            </a:extLst>
          </p:cNvPr>
          <p:cNvSpPr txBox="1">
            <a:spLocks/>
          </p:cNvSpPr>
          <p:nvPr/>
        </p:nvSpPr>
        <p:spPr>
          <a:xfrm>
            <a:off x="2590800" y="-83436"/>
            <a:ext cx="7975880" cy="99783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ep   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êp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</a:t>
            </a:r>
            <a:r>
              <a:rPr lang="en-US" sz="7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ip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 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E6A1C-A56E-42B2-B09F-112047BD8B9A}"/>
              </a:ext>
            </a:extLst>
          </p:cNvPr>
          <p:cNvSpPr txBox="1"/>
          <p:nvPr/>
        </p:nvSpPr>
        <p:spPr>
          <a:xfrm>
            <a:off x="685800" y="4724400"/>
            <a:ext cx="11125200" cy="954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múp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míp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nép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705039-4317-4A65-A0F9-DD6C27E441BE}"/>
              </a:ext>
            </a:extLst>
          </p:cNvPr>
          <p:cNvSpPr txBox="1"/>
          <p:nvPr/>
        </p:nvSpPr>
        <p:spPr>
          <a:xfrm>
            <a:off x="2371531" y="4901513"/>
            <a:ext cx="787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endParaRPr lang="vi-VN" sz="4200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238ECC-7B62-49DB-B30D-CF3ABF231F67}"/>
              </a:ext>
            </a:extLst>
          </p:cNvPr>
          <p:cNvSpPr txBox="1"/>
          <p:nvPr/>
        </p:nvSpPr>
        <p:spPr>
          <a:xfrm>
            <a:off x="7226716" y="4914039"/>
            <a:ext cx="1411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endParaRPr lang="vi-VN" sz="4200" b="1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E7CC7B-E6DE-4DE7-8C3B-84877D0A54AD}"/>
              </a:ext>
            </a:extLst>
          </p:cNvPr>
          <p:cNvSpPr txBox="1"/>
          <p:nvPr/>
        </p:nvSpPr>
        <p:spPr>
          <a:xfrm>
            <a:off x="6044680" y="4907421"/>
            <a:ext cx="7956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  <a:endParaRPr lang="vi-VN" sz="4200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750A0-F92D-4680-AB65-A767617820C9}"/>
              </a:ext>
            </a:extLst>
          </p:cNvPr>
          <p:cNvSpPr txBox="1"/>
          <p:nvPr/>
        </p:nvSpPr>
        <p:spPr>
          <a:xfrm>
            <a:off x="8046254" y="4907980"/>
            <a:ext cx="1411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FC046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endParaRPr lang="vi-VN" sz="4200" b="1" dirty="0">
              <a:solidFill>
                <a:srgbClr val="FC046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0" grpId="0"/>
      <p:bldP spid="31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603" y="161425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27481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048151" y="2067923"/>
            <a:ext cx="3797477" cy="1902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0033CC"/>
              </a:solidFill>
              <a:latin typeface="HP-211" panose="020008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890899" y="2080166"/>
            <a:ext cx="3797477" cy="1902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rgbClr val="0033CC"/>
              </a:solidFill>
              <a:latin typeface="HP-211" panose="020008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057400" y="4031602"/>
            <a:ext cx="7630978" cy="1902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800" b="1">
              <a:solidFill>
                <a:srgbClr val="0033CC"/>
              </a:solidFill>
              <a:latin typeface="HP-211" panose="020008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6982" y="4109839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512124" y="2087411"/>
            <a:ext cx="2126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HP-211" panose="02000800000000000000" pitchFamily="2" charset="0"/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28542" y="2087411"/>
            <a:ext cx="18774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HP-211" panose="02000800000000000000" pitchFamily="2" charset="0"/>
              </a:rPr>
              <a:t>ep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4419600" y="3949459"/>
            <a:ext cx="251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latin typeface="HP-211" panose="02000800000000000000" pitchFamily="2" charset="0"/>
              </a:rPr>
              <a:t>né</a:t>
            </a:r>
            <a:endParaRPr lang="en-US" sz="10000" dirty="0">
              <a:solidFill>
                <a:srgbClr val="FF0000"/>
              </a:solidFill>
              <a:latin typeface="HP-211" panose="02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4922B4-23A3-4D5F-9BCF-F8A9DA1CE61C}"/>
              </a:ext>
            </a:extLst>
          </p:cNvPr>
          <p:cNvSpPr txBox="1"/>
          <p:nvPr/>
        </p:nvSpPr>
        <p:spPr>
          <a:xfrm>
            <a:off x="990600" y="304800"/>
            <a:ext cx="1127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HP-211" panose="02000800000000000000" pitchFamily="2" charset="0"/>
              </a:rPr>
              <a:t> ep    </a:t>
            </a:r>
            <a:r>
              <a:rPr lang="en-US" sz="8800" dirty="0" err="1">
                <a:solidFill>
                  <a:srgbClr val="FF0000"/>
                </a:solidFill>
                <a:latin typeface="HP-211" panose="02000800000000000000" pitchFamily="2" charset="0"/>
              </a:rPr>
              <a:t>êp</a:t>
            </a:r>
            <a:r>
              <a:rPr lang="en-US" sz="8800" dirty="0">
                <a:solidFill>
                  <a:srgbClr val="FF0000"/>
                </a:solidFill>
                <a:latin typeface="HP-211" panose="02000800000000000000" pitchFamily="2" charset="0"/>
              </a:rPr>
              <a:t>    </a:t>
            </a:r>
            <a:r>
              <a:rPr lang="en-US" sz="8800" dirty="0" err="1">
                <a:solidFill>
                  <a:srgbClr val="FF0000"/>
                </a:solidFill>
                <a:latin typeface="HP-211" panose="02000800000000000000" pitchFamily="2" charset="0"/>
              </a:rPr>
              <a:t>ip</a:t>
            </a:r>
            <a:r>
              <a:rPr lang="en-US" sz="8800" dirty="0">
                <a:solidFill>
                  <a:srgbClr val="FF0000"/>
                </a:solidFill>
                <a:latin typeface="HP-211" panose="02000800000000000000" pitchFamily="2" charset="0"/>
              </a:rPr>
              <a:t>   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795609-C3B5-439F-BBAF-6ACEFE24DCCA}"/>
              </a:ext>
            </a:extLst>
          </p:cNvPr>
          <p:cNvSpPr txBox="1"/>
          <p:nvPr/>
        </p:nvSpPr>
        <p:spPr>
          <a:xfrm>
            <a:off x="5165621" y="3951743"/>
            <a:ext cx="18774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dirty="0">
                <a:solidFill>
                  <a:srgbClr val="FF0000"/>
                </a:solidFill>
                <a:latin typeface="HP-211" panose="02000800000000000000" pitchFamily="2" charset="0"/>
              </a:rPr>
              <a:t>ep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9C31A4D3-D8B9-49CD-9C71-B870BB897CE0}"/>
              </a:ext>
            </a:extLst>
          </p:cNvPr>
          <p:cNvSpPr/>
          <p:nvPr/>
        </p:nvSpPr>
        <p:spPr>
          <a:xfrm>
            <a:off x="342900" y="152400"/>
            <a:ext cx="1562100" cy="676275"/>
          </a:xfrm>
          <a:prstGeom prst="roundRect">
            <a:avLst/>
          </a:prstGeom>
          <a:solidFill>
            <a:srgbClr val="D0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en-US" sz="40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8A324-D319-4AE6-9BDF-7A1EBE6FCEB9}"/>
              </a:ext>
            </a:extLst>
          </p:cNvPr>
          <p:cNvSpPr/>
          <p:nvPr/>
        </p:nvSpPr>
        <p:spPr>
          <a:xfrm>
            <a:off x="0" y="165628"/>
            <a:ext cx="685800" cy="64928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8" grpId="0"/>
      <p:bldP spid="43" grpId="0"/>
      <p:bldP spid="4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21841"/>
            <a:ext cx="8381999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1515" y="3276600"/>
            <a:ext cx="6463229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166840" y="3962400"/>
            <a:ext cx="619700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Taïo tieáng môùi 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pPr algn="ctr"/>
            <a:r>
              <a:rPr lang="vi-VN" sz="4800" b="1" dirty="0">
                <a:solidFill>
                  <a:srgbClr val="002060"/>
                </a:solidFill>
                <a:latin typeface="VNI-Avo" pitchFamily="2" charset="0"/>
              </a:rPr>
              <a:t>coù vaàn 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HP-211" panose="020B0604020202020204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HP-211" panose="020B0604020202020204" charset="0"/>
              </a:rPr>
              <a:t>p</a:t>
            </a:r>
            <a:r>
              <a:rPr lang="vi-VN" sz="4800" b="1" dirty="0">
                <a:solidFill>
                  <a:srgbClr val="002060"/>
                </a:solidFill>
                <a:latin typeface="HP-211" panose="020B0604020202020204" charset="0"/>
              </a:rPr>
              <a:t>, </a:t>
            </a:r>
            <a:r>
              <a:rPr lang="vi-VN" sz="4800" b="1" dirty="0">
                <a:solidFill>
                  <a:srgbClr val="FF0000"/>
                </a:solidFill>
                <a:latin typeface="HP-211" panose="020B0604020202020204" charset="0"/>
              </a:rPr>
              <a:t>ê</a:t>
            </a:r>
            <a:r>
              <a:rPr lang="en-US" sz="4800" b="1" dirty="0">
                <a:solidFill>
                  <a:srgbClr val="FF0000"/>
                </a:solidFill>
                <a:latin typeface="HP-211" panose="020B0604020202020204" charset="0"/>
              </a:rPr>
              <a:t>p</a:t>
            </a:r>
            <a:r>
              <a:rPr lang="vi-VN" sz="4800" b="1" dirty="0">
                <a:solidFill>
                  <a:srgbClr val="002060"/>
                </a:solidFill>
                <a:latin typeface="HP-211" panose="020B0604020202020204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HP-211" panose="020B060402020202020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HP-211" panose="020B0604020202020204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latin typeface="HP-211" panose="020B0604020202020204" charset="0"/>
              </a:rPr>
              <a:t>p</a:t>
            </a:r>
            <a:r>
              <a:rPr lang="en-US" sz="4800" b="1" dirty="0">
                <a:latin typeface="HP-211" panose="020B0604020202020204" charset="0"/>
              </a:rPr>
              <a:t>,</a:t>
            </a:r>
            <a:r>
              <a:rPr lang="en-US" sz="4800" b="1" dirty="0">
                <a:solidFill>
                  <a:srgbClr val="FF0000"/>
                </a:solidFill>
                <a:latin typeface="HP-211" panose="020B0604020202020204" charset="0"/>
              </a:rPr>
              <a:t> up</a:t>
            </a:r>
          </a:p>
          <a:p>
            <a:pPr algn="ctr"/>
            <a:endParaRPr lang="vi-VN" sz="4800" b="1" dirty="0">
              <a:solidFill>
                <a:srgbClr val="FF0000"/>
              </a:solidFill>
            </a:endParaRPr>
          </a:p>
          <a:p>
            <a:pPr algn="ctr"/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27634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6F8D4F2C-D8F2-4BF7-B286-AE9D59451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04800"/>
            <a:ext cx="25146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noProof="0" dirty="0">
                <a:solidFill>
                  <a:srgbClr val="00CC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noProof="0" dirty="0" err="1">
                <a:solidFill>
                  <a:srgbClr val="FF00FF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endParaRPr lang="en-US" sz="8000" b="1" dirty="0">
              <a:solidFill>
                <a:srgbClr val="FF00FF"/>
              </a:solidFill>
              <a:latin typeface="HP-211" panose="020008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noProof="0" dirty="0" err="1">
                <a:solidFill>
                  <a:srgbClr val="0000FF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ip</a:t>
            </a:r>
            <a:endParaRPr lang="en-US" sz="8000" b="1" dirty="0">
              <a:solidFill>
                <a:srgbClr val="0000FF"/>
              </a:solidFill>
              <a:latin typeface="HP-211" panose="020008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defTabSz="4572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33CC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>
                <a:solidFill>
                  <a:srgbClr val="FF0000"/>
                </a:solidFill>
                <a:latin typeface="HP-211" panose="020008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-211" panose="020008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65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2908FFA-D3CF-43F2-9546-8EDB8107A88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BA96685-2749-4E28-BEC2-B23D2DF6211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0E1433-4358-4483-8E63-74F6CB688A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86215C5-3217-473D-9599-DF97F653682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1D7319-AC56-4FD0-BD51-B0BE8B9B53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819F345-D130-4FD8-85AD-0B83C756BBC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B90D1D2-2A41-4B66-A098-01CCA27A64A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9E2ADC3-CB07-41AD-99DC-EABF14982F7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C36B104-E158-48DE-8476-9311B90A7C7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CE42542-06BF-4AB2-9FF8-A586C056B2F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442C292-F0D9-440E-A161-4553A12E243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10002</TotalTime>
  <Words>1099</Words>
  <Application>Microsoft Office PowerPoint</Application>
  <PresentationFormat>Widescreen</PresentationFormat>
  <Paragraphs>201</Paragraphs>
  <Slides>44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Arial-Rounded</vt:lpstr>
      <vt:lpstr>Times New Roman</vt:lpstr>
      <vt:lpstr>HP001</vt:lpstr>
      <vt:lpstr>.Vn3DH</vt:lpstr>
      <vt:lpstr>Calibri Light</vt:lpstr>
      <vt:lpstr>Calibri</vt:lpstr>
      <vt:lpstr>.VnAvant</vt:lpstr>
      <vt:lpstr>VNI-Avo</vt:lpstr>
      <vt:lpstr>Sylfaen</vt:lpstr>
      <vt:lpstr>.VnUniverse</vt:lpstr>
      <vt:lpstr>HP001 5 hàng</vt:lpstr>
      <vt:lpstr>HP-087</vt:lpstr>
      <vt:lpstr>HP001 4 hàng</vt:lpstr>
      <vt:lpstr>Arial</vt:lpstr>
      <vt:lpstr>.VnCooper</vt:lpstr>
      <vt:lpstr>HP001 4H</vt:lpstr>
      <vt:lpstr>HP-211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nhà có khách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Lê Minh Thơm</cp:lastModifiedBy>
  <cp:revision>511</cp:revision>
  <dcterms:created xsi:type="dcterms:W3CDTF">2006-08-16T00:00:00Z</dcterms:created>
  <dcterms:modified xsi:type="dcterms:W3CDTF">2021-12-06T14:57:19Z</dcterms:modified>
</cp:coreProperties>
</file>