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8" r:id="rId4"/>
  </p:sldMasterIdLst>
  <p:notesMasterIdLst>
    <p:notesMasterId r:id="rId16"/>
  </p:notesMasterIdLst>
  <p:sldIdLst>
    <p:sldId id="264" r:id="rId5"/>
    <p:sldId id="268" r:id="rId6"/>
    <p:sldId id="269" r:id="rId7"/>
    <p:sldId id="270" r:id="rId8"/>
    <p:sldId id="274" r:id="rId9"/>
    <p:sldId id="272" r:id="rId10"/>
    <p:sldId id="273" r:id="rId11"/>
    <p:sldId id="275" r:id="rId12"/>
    <p:sldId id="276" r:id="rId13"/>
    <p:sldId id="280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257BB-683A-4151-A402-2A1A11915F3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887BA-09A4-42CA-801C-64C628A2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0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6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3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25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91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65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4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448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897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4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457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88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7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08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586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714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0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26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72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24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99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50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8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33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05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99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16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8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859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83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53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8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81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7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2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6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0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95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55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9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1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2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49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9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8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945067"/>
            <a:ext cx="793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12: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Thực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hành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mua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bán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hàng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hóa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91255" y="60960"/>
            <a:ext cx="5455920" cy="639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Chủ đề 3: Cộng đồng địa phương</a:t>
            </a:r>
          </a:p>
        </p:txBody>
      </p:sp>
      <p:pic>
        <p:nvPicPr>
          <p:cNvPr id="6" name="Picture 5" descr="logohtchua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3990" y="-91440"/>
            <a:ext cx="1971675" cy="197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ldLvl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4"/>
          <p:cNvGrpSpPr/>
          <p:nvPr/>
        </p:nvGrpSpPr>
        <p:grpSpPr bwMode="auto">
          <a:xfrm>
            <a:off x="3294712" y="100602"/>
            <a:ext cx="5382969" cy="622080"/>
            <a:chOff x="0" y="0"/>
            <a:chExt cx="4752528" cy="549875"/>
          </a:xfrm>
          <a:solidFill>
            <a:schemeClr val="accent1"/>
          </a:solidFill>
        </p:grpSpPr>
        <p:sp>
          <p:nvSpPr>
            <p:cNvPr id="10" name="矩形 3"/>
            <p:cNvSpPr>
              <a:spLocks noChangeArrowheads="1"/>
            </p:cNvSpPr>
            <p:nvPr/>
          </p:nvSpPr>
          <p:spPr bwMode="auto">
            <a:xfrm>
              <a:off x="0" y="0"/>
              <a:ext cx="4752528" cy="549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11" name="TextBox 8"/>
            <p:cNvSpPr>
              <a:spLocks noChangeArrowheads="1"/>
            </p:cNvSpPr>
            <p:nvPr/>
          </p:nvSpPr>
          <p:spPr bwMode="auto">
            <a:xfrm>
              <a:off x="764955" y="98612"/>
              <a:ext cx="3456384" cy="4069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Kết luận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  <a:sym typeface="Microsoft YaHei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lt"/>
              </a:rPr>
              <a:t>Abc</a:t>
            </a:r>
            <a:endParaRPr lang="zh-CN" alt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26A13-AF39-4473-9B03-D1E81C8CC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193" y="1031192"/>
            <a:ext cx="8779613" cy="479561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airplan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thực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A6E8A3-327E-48CA-83F8-01A6B152F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619" y="818707"/>
            <a:ext cx="8623004" cy="4245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A71DA6-5C55-47B4-8A3D-5587D9067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5EA9D3-56F7-4C69-B77D-F5D286224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5" y="323850"/>
            <a:ext cx="7067550" cy="621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7E8E7F-39D7-4FD2-A17F-44A47D8E5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65B53C-8AFB-4506-9484-6C1157BCD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551" y="385763"/>
            <a:ext cx="7096125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70" y="0"/>
            <a:ext cx="8195945" cy="681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>
            <a:off x="2456815" y="398145"/>
            <a:ext cx="3131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Em</a:t>
            </a:r>
            <a:r>
              <a:rPr kumimoji="0" lang="en-US" altLang="zh-CN" sz="3200" b="0" i="0" u="none" strike="noStrike" kern="1200" cap="none" spc="-150" normalizeH="0" baseline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đã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mua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được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những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hàng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hóa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nào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? Mua ở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đâu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?</a:t>
            </a:r>
            <a:endParaRPr kumimoji="0" lang="zh-CN" altLang="en-US" sz="3200" b="0" i="0" u="none" strike="noStrike" kern="1200" cap="none" spc="-150" normalizeH="0" baseline="0" noProof="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uLnTx/>
              <a:uFillTx/>
              <a:latin typeface="Arial"/>
              <a:ea typeface="方正卡通简体" panose="03000509000000000000" pitchFamily="65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12" name="组合 11"/>
          <p:cNvGrpSpPr/>
          <p:nvPr/>
        </p:nvGrpSpPr>
        <p:grpSpPr>
          <a:xfrm>
            <a:off x="2934586" y="-237490"/>
            <a:ext cx="6358270" cy="2327275"/>
            <a:chOff x="3829526" y="-390049"/>
            <a:chExt cx="2318891" cy="2133600"/>
          </a:xfrm>
          <a:solidFill>
            <a:srgbClr val="FFC000"/>
          </a:solidFill>
        </p:grpSpPr>
        <p:sp>
          <p:nvSpPr>
            <p:cNvPr id="17" name="泪滴形 16"/>
            <p:cNvSpPr/>
            <p:nvPr/>
          </p:nvSpPr>
          <p:spPr bwMode="auto">
            <a:xfrm rot="10800000">
              <a:off x="3829526" y="-390049"/>
              <a:ext cx="2133600" cy="2133600"/>
            </a:xfrm>
            <a:prstGeom prst="teardrop">
              <a:avLst/>
            </a:prstGeom>
            <a:grp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 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08824" y="61122"/>
              <a:ext cx="2139593" cy="12880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Khi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mua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hàng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hóa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em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cần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lưu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ý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điều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gì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?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23926" y="2499601"/>
            <a:ext cx="8710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hóa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lưu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về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mẫu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lượng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sản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phẩm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sao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phù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hợp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nhu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cầu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Content Placeholder 5" descr="logohtchu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00" y="88265"/>
            <a:ext cx="1511300" cy="1394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71220" y="0"/>
            <a:ext cx="10082530" cy="688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Kể tên những hàng hóa cần thiết cho cuộc sống của gia đình em</a:t>
            </a:r>
          </a:p>
        </p:txBody>
      </p:sp>
      <p:pic>
        <p:nvPicPr>
          <p:cNvPr id="3" name="Content Placeholder 2" descr="mo-cua-hang-tap-hoa-tai-nha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9190" y="806450"/>
            <a:ext cx="7625080" cy="46158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99870" y="5741035"/>
            <a:ext cx="10082530" cy="688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Nếu thiếu hàng hóa đó thì cuộc sống của em và gia đình như thế nào?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207</Words>
  <Application>Microsoft Office PowerPoint</Application>
  <PresentationFormat>Widescreen</PresentationFormat>
  <Paragraphs>21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Microsoft YaHei</vt:lpstr>
      <vt:lpstr>Arial</vt:lpstr>
      <vt:lpstr>Calibri</vt:lpstr>
      <vt:lpstr>Calibri Light</vt:lpstr>
      <vt:lpstr>iCiel Mijas</vt:lpstr>
      <vt:lpstr>Times New Roman</vt:lpstr>
      <vt:lpstr>字魂59号-创粗黑</vt:lpstr>
      <vt:lpstr>方正卡通简体</vt:lpstr>
      <vt:lpstr>1_Office Theme</vt:lpstr>
      <vt:lpstr>Office 主题​​</vt:lpstr>
      <vt:lpstr>2_Office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4</cp:revision>
  <dcterms:created xsi:type="dcterms:W3CDTF">2021-06-05T01:57:50Z</dcterms:created>
  <dcterms:modified xsi:type="dcterms:W3CDTF">2021-06-26T15:07:29Z</dcterms:modified>
</cp:coreProperties>
</file>