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1" r:id="rId3"/>
    <p:sldId id="313" r:id="rId4"/>
    <p:sldId id="276" r:id="rId5"/>
    <p:sldId id="278" r:id="rId6"/>
    <p:sldId id="284" r:id="rId7"/>
    <p:sldId id="286" r:id="rId8"/>
    <p:sldId id="287" r:id="rId9"/>
    <p:sldId id="298" r:id="rId10"/>
    <p:sldId id="300" r:id="rId11"/>
    <p:sldId id="302" r:id="rId12"/>
    <p:sldId id="304" r:id="rId13"/>
    <p:sldId id="309" r:id="rId14"/>
    <p:sldId id="310" r:id="rId15"/>
    <p:sldId id="308" r:id="rId16"/>
    <p:sldId id="30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27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98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74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698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479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37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983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698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52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453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805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DCE4-ADF7-4464-B6A8-71B078D0F44A}" type="datetimeFigureOut">
              <a:rPr lang="en-US" smtClean="0"/>
              <a:pPr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A4A54-4617-4240-9040-57B3A5DE6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996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gif"/><Relationship Id="rId7" Type="http://schemas.microsoft.com/office/2007/relationships/media" Target="file:///E:\bai%20hat\do%20ban%20-%20mau%20giao%20-%20Copy.mp3" TargetMode="External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bai%20hat\do%20ban%20-%20mau%20giao%20-%20Copy.mp3" TargetMode="Externa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ang_Gi\Desktop\&#272;&#7897;ng%20v&#7853;t%20s&#7889;ng%20trong%20r&#7915;ng%20Clip%20v&#224;%20H&#236;nh%20&#7842;nh%20Dong%20Vat%20Song%20Trong%20Rung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6149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098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06457" y="43656"/>
            <a:ext cx="1981200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30163" y="4846637"/>
            <a:ext cx="20574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0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086600" y="4892675"/>
            <a:ext cx="20574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85744" y="43656"/>
            <a:ext cx="1981200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46037" y="4846637"/>
            <a:ext cx="20574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6375" y="4892675"/>
            <a:ext cx="2057400" cy="196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38" name="Text Box 34"/>
          <p:cNvSpPr txBox="1">
            <a:spLocks noChangeArrowheads="1"/>
          </p:cNvSpPr>
          <p:nvPr/>
        </p:nvSpPr>
        <p:spPr bwMode="auto">
          <a:xfrm>
            <a:off x="168275" y="2306638"/>
            <a:ext cx="86868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5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TÌM HIỂU VỀ MỘT SỐ CON VẬT SỐNG TRONG RỪNG</a:t>
            </a:r>
          </a:p>
        </p:txBody>
      </p:sp>
    </p:spTree>
    <p:extLst>
      <p:ext uri="{BB962C8B-B14F-4D97-AF65-F5344CB8AC3E}">
        <p14:creationId xmlns:p14="http://schemas.microsoft.com/office/powerpoint/2010/main" xmlns="" val="1945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sz="8800" b="1" dirty="0" err="1" smtClean="0">
                <a:solidFill>
                  <a:srgbClr val="C00000"/>
                </a:solidFill>
              </a:rPr>
              <a:t>Giống</a:t>
            </a:r>
            <a:r>
              <a:rPr lang="en-US" sz="8800" b="1" dirty="0" smtClean="0">
                <a:solidFill>
                  <a:srgbClr val="C00000"/>
                </a:solidFill>
              </a:rPr>
              <a:t> </a:t>
            </a:r>
            <a:r>
              <a:rPr lang="en-US" sz="8800" b="1" dirty="0" err="1" smtClean="0">
                <a:solidFill>
                  <a:srgbClr val="C00000"/>
                </a:solidFill>
              </a:rPr>
              <a:t>nhau</a:t>
            </a:r>
            <a:endParaRPr lang="en-US" sz="8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bich ngoc\Documents\G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199" y="0"/>
            <a:ext cx="4495799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Tiger_Yel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0"/>
            <a:ext cx="4800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219200" y="1447800"/>
            <a:ext cx="3200400" cy="41910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419600" y="1981200"/>
            <a:ext cx="3810000" cy="3657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600200" y="609600"/>
            <a:ext cx="2819400" cy="50292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419600" y="1295400"/>
            <a:ext cx="3581400" cy="434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1066800" y="2209800"/>
            <a:ext cx="3352800" cy="34290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419600" y="2590800"/>
            <a:ext cx="3962400" cy="3048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1066800" y="4114800"/>
            <a:ext cx="3352800" cy="15240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419600" y="3924300"/>
            <a:ext cx="4267200" cy="1714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038600" y="1600200"/>
            <a:ext cx="381000" cy="40386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 flipV="1">
            <a:off x="4419600" y="3124200"/>
            <a:ext cx="457200" cy="2514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52086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1295400"/>
          </a:xfrm>
        </p:spPr>
        <p:txBody>
          <a:bodyPr>
            <a:normAutofit fontScale="92500" lnSpcReduction="10000"/>
          </a:bodyPr>
          <a:lstStyle/>
          <a:p>
            <a:r>
              <a:rPr lang="en-US" sz="8800" b="1" dirty="0" err="1" smtClean="0">
                <a:solidFill>
                  <a:srgbClr val="C00000"/>
                </a:solidFill>
              </a:rPr>
              <a:t>Khác</a:t>
            </a:r>
            <a:r>
              <a:rPr lang="en-US" sz="8800" b="1" dirty="0" smtClean="0">
                <a:solidFill>
                  <a:srgbClr val="C00000"/>
                </a:solidFill>
              </a:rPr>
              <a:t> </a:t>
            </a:r>
            <a:r>
              <a:rPr lang="en-US" sz="8800" b="1" dirty="0" err="1" smtClean="0">
                <a:solidFill>
                  <a:srgbClr val="C00000"/>
                </a:solidFill>
              </a:rPr>
              <a:t>nhau</a:t>
            </a:r>
            <a:endParaRPr lang="en-US" sz="8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bich ngoc\Documents\G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199" y="0"/>
            <a:ext cx="4495799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Tiger_Yel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0"/>
            <a:ext cx="4800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1905000" y="228600"/>
            <a:ext cx="2209800" cy="2057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Gấu</a:t>
            </a:r>
            <a:r>
              <a:rPr lang="en-US" dirty="0" smtClean="0"/>
              <a:t> </a:t>
            </a:r>
            <a:r>
              <a:rPr lang="en-US" dirty="0" err="1" smtClean="0"/>
              <a:t>to,châm</a:t>
            </a:r>
            <a:r>
              <a:rPr lang="en-US" dirty="0" smtClean="0"/>
              <a:t> </a:t>
            </a:r>
            <a:r>
              <a:rPr lang="en-US" dirty="0" err="1" smtClean="0"/>
              <a:t>chạp,lông</a:t>
            </a:r>
            <a:r>
              <a:rPr lang="en-US" dirty="0" smtClean="0"/>
              <a:t>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đen,đuôi</a:t>
            </a:r>
            <a:r>
              <a:rPr lang="en-US" dirty="0" smtClean="0"/>
              <a:t> </a:t>
            </a:r>
            <a:r>
              <a:rPr lang="en-US" dirty="0" err="1" smtClean="0"/>
              <a:t>ngắn</a:t>
            </a: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6629400" y="228600"/>
            <a:ext cx="2057400" cy="1143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Hổ</a:t>
            </a:r>
            <a:r>
              <a:rPr lang="en-US" dirty="0" smtClean="0"/>
              <a:t> </a:t>
            </a:r>
            <a:r>
              <a:rPr lang="en-US" dirty="0" err="1" smtClean="0"/>
              <a:t>lông</a:t>
            </a:r>
            <a:r>
              <a:rPr lang="en-US" dirty="0" smtClean="0"/>
              <a:t> </a:t>
            </a:r>
            <a:r>
              <a:rPr lang="en-US" dirty="0" err="1" smtClean="0"/>
              <a:t>vằn,có</a:t>
            </a:r>
            <a:r>
              <a:rPr lang="en-US" dirty="0" smtClean="0"/>
              <a:t> </a:t>
            </a:r>
            <a:r>
              <a:rPr lang="en-US" dirty="0" err="1" smtClean="0"/>
              <a:t>ria,đuôi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289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7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5668962"/>
          </a:xfrm>
        </p:spPr>
        <p:txBody>
          <a:bodyPr/>
          <a:lstStyle/>
          <a:p>
            <a:pPr eaLnBrk="1" hangingPunct="1"/>
            <a:r>
              <a:rPr lang="en-US" b="1" u="sng" dirty="0" err="1" smtClean="0">
                <a:solidFill>
                  <a:srgbClr val="FF00FF"/>
                </a:solidFill>
              </a:rPr>
              <a:t>Mở</a:t>
            </a:r>
            <a:r>
              <a:rPr lang="en-US" b="1" u="sng" dirty="0" smtClean="0">
                <a:solidFill>
                  <a:srgbClr val="FF00FF"/>
                </a:solidFill>
              </a:rPr>
              <a:t> </a:t>
            </a:r>
            <a:r>
              <a:rPr lang="en-US" b="1" u="sng" dirty="0" err="1" smtClean="0">
                <a:solidFill>
                  <a:srgbClr val="FF00FF"/>
                </a:solidFill>
              </a:rPr>
              <a:t>rộng</a:t>
            </a:r>
            <a:r>
              <a:rPr lang="en-US" b="1" u="sng" dirty="0" smtClean="0">
                <a:solidFill>
                  <a:srgbClr val="FF00FF"/>
                </a:solidFill>
              </a:rPr>
              <a:t/>
            </a:r>
            <a:br>
              <a:rPr lang="en-US" b="1" u="sng" dirty="0" smtClean="0">
                <a:solidFill>
                  <a:srgbClr val="FF00FF"/>
                </a:solidFill>
              </a:rPr>
            </a:br>
            <a:r>
              <a:rPr lang="en-US" b="1" u="sng" dirty="0" smtClean="0">
                <a:solidFill>
                  <a:srgbClr val="FF00FF"/>
                </a:solidFill>
              </a:rPr>
              <a:t/>
            </a:r>
            <a:br>
              <a:rPr lang="en-US" b="1" u="sng" dirty="0" smtClean="0">
                <a:solidFill>
                  <a:srgbClr val="FF00FF"/>
                </a:solidFill>
              </a:rPr>
            </a:br>
            <a:endParaRPr lang="en-US" dirty="0" smtClean="0"/>
          </a:p>
        </p:txBody>
      </p:sp>
      <p:pic>
        <p:nvPicPr>
          <p:cNvPr id="4100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11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86112" y="5662613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81112" y="5662613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30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57805">
            <a:off x="538583" y="5253550"/>
            <a:ext cx="1248884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31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2000" y="-2286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71700" y="-4191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0125" y="1866900"/>
            <a:ext cx="5238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2911" y="245305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9784" y="3962400"/>
            <a:ext cx="523875" cy="215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619251">
            <a:off x="7946466" y="5662612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10975" y="5164488"/>
            <a:ext cx="523875" cy="2754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00168">
            <a:off x="7519348" y="-411679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925428">
            <a:off x="5957927" y="-4191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019688">
            <a:off x="7090583" y="4979357"/>
            <a:ext cx="130479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Picturebupb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1889" y="4793468"/>
            <a:ext cx="1647825" cy="20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9" descr="hiw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58763" y="1100138"/>
            <a:ext cx="1752600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420095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ang_Gi\Desktop\hinh-anh-cac-con-vat-nuoi-o-nha-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4151923" cy="2590800"/>
          </a:xfrm>
          <a:prstGeom prst="rect">
            <a:avLst/>
          </a:prstGeom>
          <a:noFill/>
        </p:spPr>
      </p:pic>
      <p:pic>
        <p:nvPicPr>
          <p:cNvPr id="1027" name="Picture 3" descr="C:\Users\Hang_Gi\Desktop\tải xuố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52400"/>
            <a:ext cx="4114800" cy="2590800"/>
          </a:xfrm>
          <a:prstGeom prst="rect">
            <a:avLst/>
          </a:prstGeom>
          <a:noFill/>
        </p:spPr>
      </p:pic>
      <p:pic>
        <p:nvPicPr>
          <p:cNvPr id="1028" name="Picture 4" descr="C:\Users\Hang_Gi\Desktop\tải xuống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200400"/>
            <a:ext cx="3967506" cy="2971800"/>
          </a:xfrm>
          <a:prstGeom prst="rect">
            <a:avLst/>
          </a:prstGeom>
          <a:noFill/>
        </p:spPr>
      </p:pic>
      <p:pic>
        <p:nvPicPr>
          <p:cNvPr id="1029" name="Picture 5" descr="C:\Users\Hang_Gi\Desktop\tải xuống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200400"/>
            <a:ext cx="4267200" cy="2918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Hang_Gi\Desktop\tu-vung-tieng-anh-dong-vat-anima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11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86112" y="5662613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81112" y="5662613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30" descr="6716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57805">
            <a:off x="538583" y="5253550"/>
            <a:ext cx="1248884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31" descr="6716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2000" y="-2286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32" descr="6716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71700" y="-4191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0125" y="1866900"/>
            <a:ext cx="5238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2911" y="245305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9784" y="3962400"/>
            <a:ext cx="523875" cy="215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619251">
            <a:off x="7946466" y="5662612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 descr="D:\TRANH ANH\anh dep\45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10975" y="5164488"/>
            <a:ext cx="523875" cy="2754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2" descr="6716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00168">
            <a:off x="7519348" y="-411679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2" descr="6716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925428">
            <a:off x="5957927" y="-4191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2" descr="67169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019688">
            <a:off x="7090583" y="4979357"/>
            <a:ext cx="130479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Picturebupb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1889" y="4793468"/>
            <a:ext cx="1647825" cy="20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9" descr="hiwa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58763" y="1100138"/>
            <a:ext cx="1752600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do ban - mau giao - Copy.mp3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link="rId7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0067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650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7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Động vật sống trong rừng Clip và Hình Ảnh Dong Vat Song Trong Rung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23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14478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C00000"/>
                </a:solidFill>
              </a:rPr>
              <a:t>Con </a:t>
            </a:r>
            <a:r>
              <a:rPr lang="en-US" sz="8800" b="1" dirty="0" err="1">
                <a:solidFill>
                  <a:srgbClr val="C00000"/>
                </a:solidFill>
              </a:rPr>
              <a:t>h</a:t>
            </a:r>
            <a:r>
              <a:rPr lang="en-US" sz="8800" b="1" dirty="0" err="1" smtClean="0">
                <a:solidFill>
                  <a:srgbClr val="C00000"/>
                </a:solidFill>
              </a:rPr>
              <a:t>ổ</a:t>
            </a:r>
            <a:endParaRPr lang="en-US" sz="8800" b="1" dirty="0">
              <a:solidFill>
                <a:srgbClr val="C00000"/>
              </a:solidFill>
            </a:endParaRPr>
          </a:p>
        </p:txBody>
      </p:sp>
      <p:pic>
        <p:nvPicPr>
          <p:cNvPr id="4" name="Picture 6" descr="Tiger_Yel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7620000" y="0"/>
            <a:ext cx="990600" cy="1219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7924800" y="762000"/>
            <a:ext cx="990600" cy="1066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934200" y="76200"/>
            <a:ext cx="1181100" cy="1143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620000" y="1905000"/>
            <a:ext cx="1295400" cy="304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934200" y="2514600"/>
            <a:ext cx="2209800" cy="1066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7772400" y="2514600"/>
            <a:ext cx="1371600" cy="533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000" y="76200"/>
            <a:ext cx="2438400" cy="6858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52400" y="609600"/>
            <a:ext cx="4191000" cy="21717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6200" y="3048000"/>
            <a:ext cx="838200" cy="1524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23940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ich ngoc\Documents\ho xi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56948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908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371600"/>
          </a:xfrm>
        </p:spPr>
        <p:txBody>
          <a:bodyPr>
            <a:normAutofit lnSpcReduction="10000"/>
          </a:bodyPr>
          <a:lstStyle/>
          <a:p>
            <a:r>
              <a:rPr lang="en-US" sz="8800" b="1" dirty="0" smtClean="0">
                <a:solidFill>
                  <a:srgbClr val="C00000"/>
                </a:solidFill>
              </a:rPr>
              <a:t>Con </a:t>
            </a:r>
            <a:r>
              <a:rPr lang="en-US" sz="8800" b="1" dirty="0" err="1" smtClean="0">
                <a:solidFill>
                  <a:srgbClr val="C00000"/>
                </a:solidFill>
              </a:rPr>
              <a:t>gấu</a:t>
            </a:r>
            <a:endParaRPr lang="en-US" sz="88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bich ngoc\Documents\GA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6199" y="0"/>
            <a:ext cx="92202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2438400" y="304800"/>
            <a:ext cx="2209800" cy="533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4800" y="457200"/>
            <a:ext cx="1371600" cy="914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4800" y="1066800"/>
            <a:ext cx="1600200" cy="7620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52400" y="2362200"/>
            <a:ext cx="1981200" cy="914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52400" y="152400"/>
            <a:ext cx="952500" cy="3048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172200" y="152400"/>
            <a:ext cx="2514600" cy="533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7200" y="3657600"/>
            <a:ext cx="1371600" cy="1524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458200" y="419100"/>
            <a:ext cx="533400" cy="6477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2789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bich ngoc\Documents\gau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8580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bich ngoc\Documents\gau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778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7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5668962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rgbClr val="FF00FF"/>
                </a:solidFill>
              </a:rPr>
              <a:t>So </a:t>
            </a:r>
            <a:r>
              <a:rPr lang="en-US" b="1" u="sng" dirty="0" err="1" smtClean="0">
                <a:solidFill>
                  <a:srgbClr val="FF00FF"/>
                </a:solidFill>
              </a:rPr>
              <a:t>sánh</a:t>
            </a:r>
            <a:r>
              <a:rPr lang="en-US" b="1" u="sng" dirty="0" smtClean="0">
                <a:solidFill>
                  <a:srgbClr val="FF00FF"/>
                </a:solidFill>
              </a:rPr>
              <a:t/>
            </a:r>
            <a:br>
              <a:rPr lang="en-US" b="1" u="sng" dirty="0" smtClean="0">
                <a:solidFill>
                  <a:srgbClr val="FF00FF"/>
                </a:solidFill>
              </a:rPr>
            </a:br>
            <a:r>
              <a:rPr lang="en-US" b="1" u="sng" dirty="0" smtClean="0">
                <a:solidFill>
                  <a:srgbClr val="FF00FF"/>
                </a:solidFill>
              </a:rPr>
              <a:t/>
            </a:r>
            <a:br>
              <a:rPr lang="en-US" b="1" u="sng" dirty="0" smtClean="0">
                <a:solidFill>
                  <a:srgbClr val="FF00FF"/>
                </a:solidFill>
              </a:rPr>
            </a:br>
            <a:r>
              <a:rPr lang="en-US" b="1" i="1" dirty="0" err="1" smtClean="0">
                <a:solidFill>
                  <a:srgbClr val="0000FF"/>
                </a:solidFill>
              </a:rPr>
              <a:t>Sự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giống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và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khác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nhau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của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</a:rPr>
              <a:t>Gấu</a:t>
            </a:r>
            <a:r>
              <a:rPr lang="en-US" b="1" i="1" dirty="0" smtClean="0">
                <a:solidFill>
                  <a:srgbClr val="0000FF"/>
                </a:solidFill>
              </a:rPr>
              <a:t> – </a:t>
            </a:r>
            <a:r>
              <a:rPr lang="en-US" b="1" i="1" dirty="0" err="1" smtClean="0">
                <a:solidFill>
                  <a:srgbClr val="0000FF"/>
                </a:solidFill>
              </a:rPr>
              <a:t>hổ</a:t>
            </a:r>
            <a:endParaRPr lang="en-US" dirty="0" smtClean="0"/>
          </a:p>
        </p:txBody>
      </p:sp>
      <p:pic>
        <p:nvPicPr>
          <p:cNvPr id="4100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9911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86112" y="5662613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81112" y="5662613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30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57805">
            <a:off x="538583" y="5253550"/>
            <a:ext cx="1248884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31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2000" y="-228600"/>
            <a:ext cx="762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71700" y="-4191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0125" y="1866900"/>
            <a:ext cx="52387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2911" y="245305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49784" y="3962400"/>
            <a:ext cx="523875" cy="215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619251">
            <a:off x="7946466" y="5662612"/>
            <a:ext cx="5238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 descr="D:\TRANH ANH\anh dep\459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10975" y="5164488"/>
            <a:ext cx="523875" cy="2754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400168">
            <a:off x="7519348" y="-411679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925428">
            <a:off x="5957927" y="-4191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2" descr="67169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019688">
            <a:off x="7090583" y="4979357"/>
            <a:ext cx="130479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Picturebupbe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1889" y="4793468"/>
            <a:ext cx="1647825" cy="20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9" descr="hiw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58763" y="1100138"/>
            <a:ext cx="1752600" cy="202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967961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33</Words>
  <Application>Microsoft Office PowerPoint</Application>
  <PresentationFormat>On-screen Show (4:3)</PresentationFormat>
  <Paragraphs>9</Paragraphs>
  <Slides>16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So sánh  Sự giống và khác nhau của Gấu – hổ</vt:lpstr>
      <vt:lpstr>Slide 10</vt:lpstr>
      <vt:lpstr>Slide 11</vt:lpstr>
      <vt:lpstr>Mở rộng  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 ngoc</dc:creator>
  <cp:lastModifiedBy>Hang_Gi</cp:lastModifiedBy>
  <cp:revision>39</cp:revision>
  <dcterms:created xsi:type="dcterms:W3CDTF">2013-12-07T08:37:31Z</dcterms:created>
  <dcterms:modified xsi:type="dcterms:W3CDTF">2019-12-31T03:48:05Z</dcterms:modified>
</cp:coreProperties>
</file>