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9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1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2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2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2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9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7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9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4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3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48224-37C0-4D9A-97BE-4E02B7BBA164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065AE-7627-4DF0-B5C8-65A0A4FAE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6200"/>
            <a:ext cx="8991600" cy="6049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GIÁO ÁN</a:t>
            </a:r>
          </a:p>
          <a:p>
            <a:pPr marL="0" indent="0">
              <a:buNone/>
            </a:pPr>
            <a:r>
              <a:rPr lang="en-US" dirty="0" smtClean="0"/>
              <a:t>                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triển</a:t>
            </a:r>
            <a:r>
              <a:rPr lang="en-US" dirty="0" smtClean="0"/>
              <a:t>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Thơ</a:t>
            </a:r>
            <a:r>
              <a:rPr lang="en-US" dirty="0" smtClean="0"/>
              <a:t>: </a:t>
            </a:r>
            <a:r>
              <a:rPr lang="en-US" dirty="0" err="1" smtClean="0"/>
              <a:t>Chú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phóng</a:t>
            </a:r>
            <a:r>
              <a:rPr lang="en-US" dirty="0" smtClean="0"/>
              <a:t> </a:t>
            </a:r>
            <a:r>
              <a:rPr lang="en-US" dirty="0" err="1" smtClean="0"/>
              <a:t>quân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433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02750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67800" cy="6781800"/>
          </a:xfrm>
        </p:spPr>
      </p:pic>
    </p:spTree>
    <p:extLst>
      <p:ext uri="{BB962C8B-B14F-4D97-AF65-F5344CB8AC3E}">
        <p14:creationId xmlns:p14="http://schemas.microsoft.com/office/powerpoint/2010/main" val="267442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81800"/>
          </a:xfrm>
        </p:spPr>
      </p:pic>
    </p:spTree>
    <p:extLst>
      <p:ext uri="{BB962C8B-B14F-4D97-AF65-F5344CB8AC3E}">
        <p14:creationId xmlns:p14="http://schemas.microsoft.com/office/powerpoint/2010/main" val="204564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1903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09454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432558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327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</Words>
  <Application>Microsoft Office PowerPoint</Application>
  <PresentationFormat>On-screen Show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2020-12-19T00:33:38Z</dcterms:created>
  <dcterms:modified xsi:type="dcterms:W3CDTF">2020-12-19T00:47:50Z</dcterms:modified>
</cp:coreProperties>
</file>