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1" r:id="rId2"/>
    <p:sldId id="272" r:id="rId3"/>
    <p:sldId id="273" r:id="rId4"/>
    <p:sldId id="270" r:id="rId5"/>
    <p:sldId id="257" r:id="rId6"/>
    <p:sldId id="258" r:id="rId7"/>
    <p:sldId id="259" r:id="rId8"/>
    <p:sldId id="274" r:id="rId9"/>
    <p:sldId id="260" r:id="rId10"/>
    <p:sldId id="261" r:id="rId11"/>
    <p:sldId id="264" r:id="rId12"/>
    <p:sldId id="265" r:id="rId13"/>
    <p:sldId id="280" r:id="rId14"/>
    <p:sldId id="267" r:id="rId15"/>
    <p:sldId id="268" r:id="rId16"/>
    <p:sldId id="281" r:id="rId17"/>
    <p:sldId id="283" r:id="rId18"/>
    <p:sldId id="284" r:id="rId19"/>
    <p:sldId id="275" r:id="rId20"/>
    <p:sldId id="278" r:id="rId21"/>
    <p:sldId id="279" r:id="rId22"/>
    <p:sldId id="276" r:id="rId23"/>
    <p:sldId id="277" r:id="rId24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uy Loc" initials="H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4614" autoAdjust="0"/>
  </p:normalViewPr>
  <p:slideViewPr>
    <p:cSldViewPr>
      <p:cViewPr varScale="1">
        <p:scale>
          <a:sx n="69" d="100"/>
          <a:sy n="69" d="100"/>
        </p:scale>
        <p:origin x="14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1-08T06:20:38.288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63595-27C3-48EE-A2D8-F67441E0D1D1}" type="datetimeFigureOut">
              <a:rPr lang="vi-VN" smtClean="0"/>
              <a:pPr/>
              <a:t>21/05/2020</a:t>
            </a:fld>
            <a:endParaRPr lang="vi-VN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1FE21-DE16-46B4-8C9C-A2B2256DC41E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vi-VN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21/05/2020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21/05/2020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21/05/2020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21/05/2020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21/05/2020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21/05/2020</a:t>
            </a:fld>
            <a:endParaRPr lang="vi-VN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21/05/2020</a:t>
            </a:fld>
            <a:endParaRPr lang="vi-VN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21/05/2020</a:t>
            </a:fld>
            <a:endParaRPr lang="vi-VN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21/05/2020</a:t>
            </a:fld>
            <a:endParaRPr lang="vi-VN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21/05/2020</a:t>
            </a:fld>
            <a:endParaRPr lang="vi-VN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21/05/2020</a:t>
            </a:fld>
            <a:endParaRPr lang="vi-VN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D0E58-5515-4A7F-ADAB-AFBF515136F7}" type="datetimeFigureOut">
              <a:rPr lang="vi-VN" smtClean="0"/>
              <a:pPr/>
              <a:t>21/05/2020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Huy%20Loc\Downloads\TiaMaEm-NhatLanVy-3976251.mp3" TargetMode="External"/><Relationship Id="rId1" Type="http://schemas.openxmlformats.org/officeDocument/2006/relationships/audio" Target="file:///C:\Users\Huy%20Loc\Downloads\Lai%20O%20To%20-%20Tong%20Hop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uy Loc\Desktop\images (1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646654"/>
            <a:ext cx="8358246" cy="5925618"/>
          </a:xfrm>
          <a:prstGeom prst="rect">
            <a:avLst/>
          </a:prstGeom>
          <a:noFill/>
        </p:spPr>
      </p:pic>
      <p:sp>
        <p:nvSpPr>
          <p:cNvPr id="11" name="WordArt 5"/>
          <p:cNvSpPr>
            <a:spLocks noChangeArrowheads="1" noChangeShapeType="1" noTextEdit="1"/>
          </p:cNvSpPr>
          <p:nvPr/>
        </p:nvSpPr>
        <p:spPr bwMode="auto">
          <a:xfrm>
            <a:off x="2357422" y="1214423"/>
            <a:ext cx="5500726" cy="1500198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/>
              </a:rPr>
              <a:t>Giáo Án</a:t>
            </a:r>
            <a:endParaRPr lang="vi-VN" sz="3600" kern="10" dirty="0">
              <a:ln w="9525">
                <a:solidFill>
                  <a:srgbClr val="00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187624" y="3140968"/>
            <a:ext cx="700092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Chủ đề: Giao thông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Nhánh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Một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số PTGT đường thủy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LĨNH VỰC PHÁT TRIỂN NHẬN THỨC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Bài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Chắp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ghép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hình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học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Đối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tượng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3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tuổi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3286116" y="1928802"/>
            <a:ext cx="3929090" cy="4214842"/>
          </a:xfrm>
          <a:prstGeom prst="rtTriangle">
            <a:avLst/>
          </a:prstGeom>
          <a:gradFill rotWithShape="0">
            <a:gsLst>
              <a:gs pos="0">
                <a:srgbClr val="4F81BD"/>
              </a:gs>
              <a:gs pos="100000">
                <a:srgbClr val="365E8F"/>
              </a:gs>
            </a:gsLst>
            <a:path path="shape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243F6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 rot="10800000">
            <a:off x="3286116" y="1928802"/>
            <a:ext cx="3929090" cy="4214842"/>
          </a:xfrm>
          <a:prstGeom prst="rtTriangl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Chắp</a:t>
            </a:r>
            <a:r>
              <a:rPr lang="en-US" sz="2400" dirty="0" smtClean="0"/>
              <a:t> </a:t>
            </a:r>
            <a:r>
              <a:rPr lang="en-US" sz="2400" dirty="0" err="1" smtClean="0"/>
              <a:t>ghép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hình</a:t>
            </a:r>
            <a:r>
              <a:rPr lang="en-US" sz="2400" dirty="0" smtClean="0"/>
              <a:t> </a:t>
            </a:r>
            <a:r>
              <a:rPr lang="en-US" sz="2400" dirty="0" err="1" smtClean="0"/>
              <a:t>vuông</a:t>
            </a:r>
            <a:r>
              <a:rPr lang="en-US" sz="2400" dirty="0" smtClean="0"/>
              <a:t> </a:t>
            </a:r>
            <a:r>
              <a:rPr lang="en-US" sz="2400" dirty="0" err="1" smtClean="0"/>
              <a:t>thành</a:t>
            </a:r>
            <a:r>
              <a:rPr lang="en-US" sz="2400" dirty="0" smtClean="0"/>
              <a:t> </a:t>
            </a:r>
            <a:r>
              <a:rPr lang="en-US" sz="2400" dirty="0" err="1" smtClean="0"/>
              <a:t>hình</a:t>
            </a:r>
            <a:r>
              <a:rPr lang="en-US" sz="2400" dirty="0" smtClean="0"/>
              <a:t> </a:t>
            </a:r>
            <a:r>
              <a:rPr lang="en-US" sz="2400" dirty="0" err="1" smtClean="0"/>
              <a:t>chư</a:t>
            </a:r>
            <a:r>
              <a:rPr lang="en-US" sz="2400" dirty="0" smtClean="0"/>
              <a:t>̃ </a:t>
            </a:r>
            <a:r>
              <a:rPr lang="en-US" sz="2400" dirty="0" err="1" smtClean="0"/>
              <a:t>nhật</a:t>
            </a:r>
            <a:endParaRPr lang="vi-VN" sz="2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00166" y="2000240"/>
            <a:ext cx="2714644" cy="2786082"/>
          </a:xfrm>
          <a:prstGeom prst="rect">
            <a:avLst/>
          </a:prstGeom>
          <a:gradFill rotWithShape="0">
            <a:gsLst>
              <a:gs pos="0">
                <a:srgbClr val="8064A2"/>
              </a:gs>
              <a:gs pos="100000">
                <a:srgbClr val="5E4878"/>
              </a:gs>
            </a:gsLst>
            <a:path path="shape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786314" y="2000240"/>
            <a:ext cx="2714644" cy="2857520"/>
          </a:xfrm>
          <a:prstGeom prst="rect">
            <a:avLst/>
          </a:prstGeom>
          <a:gradFill rotWithShape="0">
            <a:gsLst>
              <a:gs pos="0">
                <a:srgbClr val="8064A2"/>
              </a:gs>
              <a:gs pos="100000">
                <a:srgbClr val="5E4878"/>
              </a:gs>
            </a:gsLst>
            <a:path path="shape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71604" y="2786058"/>
            <a:ext cx="2671770" cy="3071834"/>
          </a:xfrm>
          <a:prstGeom prst="rect">
            <a:avLst/>
          </a:prstGeom>
          <a:gradFill rotWithShape="0">
            <a:gsLst>
              <a:gs pos="0">
                <a:srgbClr val="8064A2"/>
              </a:gs>
              <a:gs pos="100000">
                <a:srgbClr val="5E4878"/>
              </a:gs>
            </a:gsLst>
            <a:path path="shape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214810" y="2786058"/>
            <a:ext cx="2857520" cy="3071834"/>
          </a:xfrm>
          <a:prstGeom prst="rect">
            <a:avLst/>
          </a:prstGeom>
          <a:gradFill rotWithShape="0">
            <a:gsLst>
              <a:gs pos="0">
                <a:srgbClr val="8064A2"/>
              </a:gs>
              <a:gs pos="100000">
                <a:srgbClr val="5E4878"/>
              </a:gs>
            </a:gsLst>
            <a:path path="shape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786182" y="3071810"/>
            <a:ext cx="2214578" cy="2500330"/>
          </a:xfrm>
          <a:prstGeom prst="rect">
            <a:avLst/>
          </a:prstGeom>
          <a:gradFill rotWithShape="0">
            <a:gsLst>
              <a:gs pos="0">
                <a:srgbClr val="8064A2"/>
              </a:gs>
              <a:gs pos="100000">
                <a:srgbClr val="5E4878"/>
              </a:gs>
            </a:gsLst>
            <a:path path="shape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786182" y="1000108"/>
            <a:ext cx="2214578" cy="2214578"/>
          </a:xfrm>
          <a:prstGeom prst="rect">
            <a:avLst/>
          </a:prstGeom>
          <a:gradFill rotWithShape="0">
            <a:gsLst>
              <a:gs pos="0">
                <a:srgbClr val="8064A2"/>
              </a:gs>
              <a:gs pos="100000">
                <a:srgbClr val="5E4878"/>
              </a:gs>
            </a:gsLst>
            <a:path path="shape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 </a:t>
            </a:r>
            <a:r>
              <a:rPr lang="en-US" sz="2400" dirty="0" err="1" smtClean="0"/>
              <a:t>Chắp</a:t>
            </a:r>
            <a:r>
              <a:rPr lang="en-US" sz="2400" dirty="0" smtClean="0"/>
              <a:t> </a:t>
            </a:r>
            <a:r>
              <a:rPr lang="en-US" sz="2400" dirty="0" err="1" smtClean="0"/>
              <a:t>ghép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hình</a:t>
            </a:r>
            <a:r>
              <a:rPr lang="en-US" sz="2400" dirty="0" smtClean="0"/>
              <a:t> </a:t>
            </a:r>
            <a:r>
              <a:rPr lang="en-US" sz="2400" dirty="0" err="1" smtClean="0"/>
              <a:t>chư</a:t>
            </a:r>
            <a:r>
              <a:rPr lang="en-US" sz="2400" dirty="0" smtClean="0"/>
              <a:t>̃ </a:t>
            </a:r>
            <a:r>
              <a:rPr lang="en-US" sz="2400" dirty="0" err="1" smtClean="0"/>
              <a:t>nhật</a:t>
            </a:r>
            <a:r>
              <a:rPr lang="en-US" sz="2400" dirty="0" smtClean="0"/>
              <a:t> </a:t>
            </a:r>
            <a:r>
              <a:rPr lang="en-US" sz="2400" dirty="0" err="1" smtClean="0"/>
              <a:t>thành</a:t>
            </a:r>
            <a:r>
              <a:rPr lang="en-US" sz="2400" dirty="0" smtClean="0"/>
              <a:t> 1 </a:t>
            </a:r>
            <a:r>
              <a:rPr lang="en-US" sz="2400" dirty="0" err="1" smtClean="0"/>
              <a:t>hình</a:t>
            </a:r>
            <a:r>
              <a:rPr lang="en-US" sz="2400" dirty="0" smtClean="0"/>
              <a:t> </a:t>
            </a:r>
            <a:r>
              <a:rPr lang="en-US" sz="2400" dirty="0" err="1" smtClean="0"/>
              <a:t>vuông</a:t>
            </a:r>
            <a:endParaRPr lang="vi-VN" sz="2400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857356" y="1857364"/>
            <a:ext cx="1714512" cy="4429156"/>
          </a:xfrm>
          <a:prstGeom prst="rect">
            <a:avLst/>
          </a:prstGeom>
          <a:gradFill rotWithShape="0">
            <a:gsLst>
              <a:gs pos="0">
                <a:srgbClr val="F79646"/>
              </a:gs>
              <a:gs pos="100000">
                <a:srgbClr val="DF6A09"/>
              </a:gs>
            </a:gsLst>
            <a:path path="shape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643570" y="1785926"/>
            <a:ext cx="1814506" cy="4500594"/>
          </a:xfrm>
          <a:prstGeom prst="rect">
            <a:avLst/>
          </a:prstGeom>
          <a:gradFill rotWithShape="0">
            <a:gsLst>
              <a:gs pos="0">
                <a:srgbClr val="F79646"/>
              </a:gs>
              <a:gs pos="100000">
                <a:srgbClr val="DF6A09"/>
              </a:gs>
            </a:gsLst>
            <a:path path="shape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Chắp</a:t>
            </a:r>
            <a:r>
              <a:rPr lang="en-US" sz="2400" dirty="0" smtClean="0"/>
              <a:t> </a:t>
            </a:r>
            <a:r>
              <a:rPr lang="en-US" sz="2400" dirty="0" err="1" smtClean="0"/>
              <a:t>ghép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hình</a:t>
            </a:r>
            <a:r>
              <a:rPr lang="en-US" sz="2400" dirty="0" smtClean="0"/>
              <a:t> </a:t>
            </a:r>
            <a:r>
              <a:rPr lang="en-US" sz="2400" dirty="0" err="1" smtClean="0"/>
              <a:t>chư</a:t>
            </a:r>
            <a:r>
              <a:rPr lang="en-US" sz="2400" dirty="0" smtClean="0"/>
              <a:t>̃ </a:t>
            </a:r>
            <a:r>
              <a:rPr lang="en-US" sz="2400" dirty="0" err="1" smtClean="0"/>
              <a:t>nhật</a:t>
            </a:r>
            <a:r>
              <a:rPr lang="en-US" sz="2400" dirty="0" smtClean="0"/>
              <a:t> </a:t>
            </a:r>
            <a:r>
              <a:rPr lang="en-US" sz="2400" dirty="0" err="1" smtClean="0"/>
              <a:t>thành</a:t>
            </a:r>
            <a:r>
              <a:rPr lang="en-US" sz="2400" dirty="0" smtClean="0"/>
              <a:t> 1 </a:t>
            </a:r>
            <a:r>
              <a:rPr lang="en-US" sz="2400" dirty="0" err="1" smtClean="0"/>
              <a:t>hình</a:t>
            </a:r>
            <a:r>
              <a:rPr lang="en-US" sz="2400" dirty="0" smtClean="0"/>
              <a:t> </a:t>
            </a:r>
            <a:r>
              <a:rPr lang="en-US" sz="2400" dirty="0" err="1" smtClean="0"/>
              <a:t>vuông</a:t>
            </a:r>
            <a:endParaRPr lang="vi-VN" sz="2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3108" y="2000240"/>
            <a:ext cx="1928826" cy="4286280"/>
          </a:xfrm>
          <a:prstGeom prst="rect">
            <a:avLst/>
          </a:prstGeom>
          <a:gradFill rotWithShape="0">
            <a:gsLst>
              <a:gs pos="0">
                <a:srgbClr val="F79646"/>
              </a:gs>
              <a:gs pos="100000">
                <a:srgbClr val="DF6A09"/>
              </a:gs>
            </a:gsLst>
            <a:path path="shape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071934" y="2000240"/>
            <a:ext cx="2000264" cy="4286280"/>
          </a:xfrm>
          <a:prstGeom prst="rect">
            <a:avLst/>
          </a:prstGeom>
          <a:gradFill rotWithShape="0">
            <a:gsLst>
              <a:gs pos="0">
                <a:srgbClr val="F79646"/>
              </a:gs>
              <a:gs pos="100000">
                <a:srgbClr val="DF6A09"/>
              </a:gs>
            </a:gsLst>
            <a:path path="shape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 rot="8160492">
            <a:off x="2792060" y="1938515"/>
            <a:ext cx="2341498" cy="2216796"/>
          </a:xfrm>
          <a:prstGeom prst="rtTriangl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786050" y="3000372"/>
            <a:ext cx="2214578" cy="2214578"/>
          </a:xfrm>
          <a:prstGeom prst="rect">
            <a:avLst/>
          </a:prstGeom>
          <a:gradFill rotWithShape="0">
            <a:gsLst>
              <a:gs pos="0">
                <a:srgbClr val="8064A2"/>
              </a:gs>
              <a:gs pos="100000">
                <a:srgbClr val="5E4878"/>
              </a:gs>
            </a:gsLst>
            <a:path path="shape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 rot="13302959">
            <a:off x="2316377" y="665640"/>
            <a:ext cx="2779157" cy="2993672"/>
          </a:xfrm>
          <a:prstGeom prst="rtTriangl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42976" y="4071942"/>
            <a:ext cx="5357850" cy="17859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 rot="3376431">
            <a:off x="2399833" y="2344418"/>
            <a:ext cx="1845394" cy="1260651"/>
          </a:xfrm>
          <a:prstGeom prst="rtTriangle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14414" y="3714752"/>
            <a:ext cx="5357850" cy="128588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14414" y="2071678"/>
            <a:ext cx="1500198" cy="293848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2000232" y="4929198"/>
            <a:ext cx="1357322" cy="857256"/>
          </a:xfrm>
          <a:prstGeom prst="ellipse">
            <a:avLst/>
          </a:prstGeom>
          <a:solidFill>
            <a:schemeClr val="tx1"/>
          </a:soli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dirty="0"/>
          </a:p>
        </p:txBody>
      </p:sp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4786314" y="4929198"/>
            <a:ext cx="1357322" cy="857256"/>
          </a:xfrm>
          <a:prstGeom prst="ellipse">
            <a:avLst/>
          </a:prstGeom>
          <a:solidFill>
            <a:schemeClr val="tx1"/>
          </a:soli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00166" y="2428868"/>
            <a:ext cx="795342" cy="1947874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uy Loc\Desktop\604879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509000" cy="6143668"/>
          </a:xfrm>
          <a:prstGeom prst="rect">
            <a:avLst/>
          </a:prstGeom>
          <a:noFill/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714348" y="714357"/>
            <a:ext cx="7715304" cy="2000263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vi-VN" sz="3600" b="1" kern="10" dirty="0" smtClean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Phần 3: Bé trổ tài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uy Loc\Desktop\images (1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663" y="0"/>
            <a:ext cx="8752337" cy="62865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1285852" y="2928934"/>
            <a:ext cx="6929486" cy="2440001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Bé Vui Học Toán</a:t>
            </a:r>
            <a:endParaRPr lang="vi-VN" sz="3600" kern="10" dirty="0">
              <a:ln w="9525">
                <a:solidFill>
                  <a:srgbClr val="00CC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571999" y="857232"/>
            <a:ext cx="35719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Hội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uy Loc\Desktop\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71480"/>
            <a:ext cx="8534400" cy="5257820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71670" y="785795"/>
            <a:ext cx="5429288" cy="138499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en-US" sz="28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Xếp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ý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thích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71670" y="3357562"/>
            <a:ext cx="6286544" cy="138499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en-US" sz="28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Xếp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cầu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uy Loc\Desktop\images (1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642918"/>
            <a:ext cx="8358246" cy="59256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00034" y="2071678"/>
            <a:ext cx="8072494" cy="280076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>
            <a:outerShdw blurRad="330200" sx="1000" sy="1000" algn="ctr" rotWithShape="0">
              <a:srgbClr val="000000"/>
            </a:outerShdw>
          </a:effectLst>
        </p:spPr>
        <p:txBody>
          <a:bodyPr wrap="square" anchor="ctr">
            <a:spAutoFit/>
          </a:bodyPr>
          <a:lstStyle/>
          <a:p>
            <a:pPr algn="ctr"/>
            <a:endParaRPr lang="en-US" sz="28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  <a:cs typeface="Times New Roman" pitchFamily="18" charset="0"/>
              </a:rPr>
              <a:t>Phần</a:t>
            </a:r>
            <a:r>
              <a:rPr lang="en-US" sz="6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  <a:cs typeface="Times New Roman" pitchFamily="18" charset="0"/>
              </a:rPr>
              <a:t> 4: </a:t>
            </a:r>
            <a:r>
              <a:rPr lang="en-US" sz="60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  <a:cs typeface="Times New Roman" pitchFamily="18" charset="0"/>
              </a:rPr>
              <a:t>Giao</a:t>
            </a:r>
            <a:r>
              <a:rPr lang="en-US" sz="6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  <a:cs typeface="Times New Roman" pitchFamily="18" charset="0"/>
              </a:rPr>
              <a:t>lưu</a:t>
            </a:r>
            <a:r>
              <a:rPr lang="en-US" sz="6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  <a:cs typeface="Times New Roman" pitchFamily="18" charset="0"/>
              </a:rPr>
              <a:t> -  </a:t>
            </a:r>
            <a:r>
              <a:rPr lang="en-US" sz="60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  <a:cs typeface="Times New Roman" pitchFamily="18" charset="0"/>
              </a:rPr>
              <a:t>Sáng</a:t>
            </a:r>
            <a:r>
              <a:rPr lang="en-US" sz="6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  <a:cs typeface="Times New Roman" pitchFamily="18" charset="0"/>
              </a:rPr>
              <a:t>tạo</a:t>
            </a:r>
            <a:endParaRPr lang="en-US" sz="60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uy Loc\Desktop\bab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597" y="357166"/>
            <a:ext cx="8465403" cy="5643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28794" y="1928802"/>
            <a:ext cx="6000792" cy="52322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b="1" kern="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kern="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kern="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Kết</a:t>
            </a:r>
            <a:r>
              <a:rPr lang="en-US" sz="2800" b="1" kern="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bạn</a:t>
            </a:r>
            <a:endParaRPr lang="en-US" sz="2800" b="1" kern="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Lai O To - Tong Ho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571868" y="500042"/>
            <a:ext cx="1509722" cy="1509722"/>
          </a:xfrm>
          <a:prstGeom prst="rect">
            <a:avLst/>
          </a:prstGeom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14546" y="3260994"/>
            <a:ext cx="4643470" cy="52322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b="1" kern="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kern="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kern="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Sáng</a:t>
            </a:r>
            <a:r>
              <a:rPr lang="en-US" sz="2800" b="1" kern="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tạo</a:t>
            </a:r>
            <a:r>
              <a:rPr lang="en-US" sz="2800" b="1" kern="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800" b="1" kern="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bé</a:t>
            </a:r>
          </a:p>
        </p:txBody>
      </p:sp>
      <p:pic>
        <p:nvPicPr>
          <p:cNvPr id="8" name="TiaMaEm-NhatLanVy-397625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3857620" y="4143380"/>
            <a:ext cx="1571636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5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3075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uy Loc\Desktop\images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6"/>
            <a:ext cx="8143932" cy="6215106"/>
          </a:xfrm>
          <a:prstGeom prst="rect">
            <a:avLst/>
          </a:prstGeom>
          <a:noFill/>
        </p:spPr>
      </p:pic>
      <p:pic>
        <p:nvPicPr>
          <p:cNvPr id="2" name="Picture 2" descr="C:\Users\Huy Loc\Documents\Scanned Documents\Welcome Sc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785786" y="857232"/>
            <a:ext cx="8102630" cy="431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68444"/>
              </a:avLst>
            </a:prstTxWarp>
          </a:bodyPr>
          <a:lstStyle/>
          <a:p>
            <a:pPr algn="ctr"/>
            <a:endParaRPr lang="vi-VN" sz="2000" i="1" kern="10" dirty="0">
              <a:ln w="50800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4099" name="Picture 3" descr="C:\Users\Huy Loc\Desktop\1412hinh-nen-de-thuong-co-be-ngu-nuo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7214"/>
            <a:ext cx="9144000" cy="6500834"/>
          </a:xfrm>
          <a:prstGeom prst="rect">
            <a:avLst/>
          </a:prstGeom>
          <a:noFill/>
        </p:spPr>
      </p:pic>
      <p:sp>
        <p:nvSpPr>
          <p:cNvPr id="10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000100" y="2928934"/>
            <a:ext cx="7429552" cy="17859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68444"/>
              </a:avLst>
            </a:prstTxWarp>
          </a:bodyPr>
          <a:lstStyle/>
          <a:p>
            <a:pPr algn="ctr"/>
            <a:endParaRPr lang="vi-VN" sz="2800" b="1" kern="10" dirty="0" smtClean="0">
              <a:ln w="50800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ctr"/>
            <a:endParaRPr lang="vi-VN" sz="2800" b="1" kern="10" dirty="0" smtClean="0">
              <a:ln w="50800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ctr"/>
            <a:r>
              <a:rPr lang="vi-VN" sz="2800" b="1" kern="10" dirty="0" smtClean="0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Phần 1: Giải đố đoán hình</a:t>
            </a:r>
            <a:endParaRPr lang="vi-VN" sz="2800" b="1" kern="10" dirty="0">
              <a:ln w="50800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0.33333 L -4.16667E-6 -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 rot="10800000" flipV="1">
            <a:off x="4643438" y="1357298"/>
            <a:ext cx="3929090" cy="278608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góc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góc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nhọn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̀</a:t>
            </a:r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2214546" y="1428736"/>
            <a:ext cx="4643470" cy="4214842"/>
          </a:xfrm>
          <a:prstGeom prst="rtTriangle">
            <a:avLst/>
          </a:prstGeom>
          <a:gradFill rotWithShape="0">
            <a:gsLst>
              <a:gs pos="0">
                <a:srgbClr val="4F81BD"/>
              </a:gs>
              <a:gs pos="100000">
                <a:srgbClr val="365E8F"/>
              </a:gs>
            </a:gsLst>
            <a:path path="shape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243F6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Hình Chữ nhật 4"/>
          <p:cNvSpPr/>
          <p:nvPr/>
        </p:nvSpPr>
        <p:spPr>
          <a:xfrm>
            <a:off x="2928926" y="714357"/>
            <a:ext cx="47326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Giải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đoán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endParaRPr lang="vi-VN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7610" cy="5726130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bốn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góc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giỏi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Đọc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vi-VN" sz="24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929190" y="1428736"/>
            <a:ext cx="3786214" cy="4286280"/>
          </a:xfrm>
          <a:prstGeom prst="rect">
            <a:avLst/>
          </a:prstGeom>
          <a:gradFill rotWithShape="0">
            <a:gsLst>
              <a:gs pos="0">
                <a:srgbClr val="8064A2"/>
              </a:gs>
              <a:gs pos="100000">
                <a:srgbClr val="5E4878"/>
              </a:gs>
            </a:gsLst>
            <a:path path="shape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924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Họ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Nhật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có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mà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chẳng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rồi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giải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vậy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nói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85786" y="3786190"/>
            <a:ext cx="7500990" cy="2500330"/>
          </a:xfrm>
          <a:prstGeom prst="rect">
            <a:avLst/>
          </a:prstGeom>
          <a:gradFill rotWithShape="0">
            <a:gsLst>
              <a:gs pos="0">
                <a:srgbClr val="F79646"/>
              </a:gs>
              <a:gs pos="100000">
                <a:srgbClr val="DF6A09"/>
              </a:gs>
            </a:gsLst>
            <a:path path="shape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0" y="274638"/>
            <a:ext cx="3071802" cy="5654692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 smtClean="0"/>
              <a:t>Béo</a:t>
            </a:r>
            <a:r>
              <a:rPr lang="en-US" sz="2400" dirty="0" smtClean="0"/>
              <a:t> </a:t>
            </a:r>
            <a:r>
              <a:rPr lang="en-US" sz="2400" dirty="0" err="1" smtClean="0"/>
              <a:t>trục</a:t>
            </a:r>
            <a:r>
              <a:rPr lang="en-US" sz="2400" dirty="0" smtClean="0"/>
              <a:t> </a:t>
            </a:r>
            <a:r>
              <a:rPr lang="en-US" sz="2400" dirty="0" err="1" smtClean="0"/>
              <a:t>béo</a:t>
            </a:r>
            <a:r>
              <a:rPr lang="en-US" sz="2400" dirty="0" smtClean="0"/>
              <a:t> </a:t>
            </a:r>
            <a:r>
              <a:rPr lang="en-US" sz="2400" dirty="0" err="1" smtClean="0"/>
              <a:t>tròn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Chỉ  </a:t>
            </a:r>
            <a:r>
              <a:rPr lang="en-US" sz="2400" dirty="0" err="1" smtClean="0"/>
              <a:t>lăn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đứng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cạnh</a:t>
            </a:r>
            <a:r>
              <a:rPr lang="en-US" sz="2400" dirty="0" smtClean="0"/>
              <a:t>, </a:t>
            </a:r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góc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Đô</a:t>
            </a:r>
            <a:r>
              <a:rPr lang="en-US" sz="2400" dirty="0" smtClean="0"/>
              <a:t>́ </a:t>
            </a:r>
            <a:r>
              <a:rPr lang="en-US" sz="2400" dirty="0" err="1" smtClean="0"/>
              <a:t>biết</a:t>
            </a:r>
            <a:r>
              <a:rPr lang="en-US" sz="2400" dirty="0" smtClean="0"/>
              <a:t> </a:t>
            </a:r>
            <a:r>
              <a:rPr lang="en-US" sz="2400" dirty="0" err="1" smtClean="0"/>
              <a:t>hình</a:t>
            </a:r>
            <a:r>
              <a:rPr lang="en-US" sz="2400" dirty="0" smtClean="0"/>
              <a:t> </a:t>
            </a:r>
            <a:r>
              <a:rPr lang="en-US" sz="2400" dirty="0" err="1" smtClean="0"/>
              <a:t>gi</a:t>
            </a:r>
            <a:r>
              <a:rPr lang="en-US" sz="2400" dirty="0" smtClean="0"/>
              <a:t>̀?</a:t>
            </a:r>
            <a:endParaRPr lang="vi-VN" sz="2400" dirty="0"/>
          </a:p>
        </p:txBody>
      </p:sp>
      <p:sp>
        <p:nvSpPr>
          <p:cNvPr id="4098" name="Oval 2"/>
          <p:cNvSpPr>
            <a:spLocks noChangeArrowheads="1"/>
          </p:cNvSpPr>
          <p:nvPr/>
        </p:nvSpPr>
        <p:spPr bwMode="auto">
          <a:xfrm>
            <a:off x="3786182" y="571480"/>
            <a:ext cx="5143536" cy="5929354"/>
          </a:xfrm>
          <a:prstGeom prst="ellipse">
            <a:avLst/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0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Huy Loc\Desktop\hinh-nen-dien-thoai-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580"/>
            <a:ext cx="8286809" cy="5929378"/>
          </a:xfrm>
          <a:prstGeom prst="rect">
            <a:avLst/>
          </a:prstGeom>
          <a:noFill/>
        </p:spPr>
      </p:pic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714348" y="714357"/>
            <a:ext cx="7715304" cy="2000263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vi-VN" sz="3600" b="1" kern="10" dirty="0" smtClean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Phần 2: Hình học ngộ nghĩnh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chắp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ghép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Chắp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ghép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giác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uông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2928926" y="2357430"/>
            <a:ext cx="1943100" cy="1714500"/>
          </a:xfrm>
          <a:prstGeom prst="rtTriangl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 rot="10800000">
            <a:off x="5786446" y="2428868"/>
            <a:ext cx="1943100" cy="1714500"/>
          </a:xfrm>
          <a:prstGeom prst="rtTriangl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4" grpId="0" animBg="1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157</Words>
  <Application>Microsoft Office PowerPoint</Application>
  <PresentationFormat>On-screen Show (4:3)</PresentationFormat>
  <Paragraphs>30</Paragraphs>
  <Slides>23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Algerian</vt:lpstr>
      <vt:lpstr>Arial</vt:lpstr>
      <vt:lpstr>Calibri</vt:lpstr>
      <vt:lpstr>Old English Text MT</vt:lpstr>
      <vt:lpstr>Times New Roman</vt:lpstr>
      <vt:lpstr>Chủ đề của Office</vt:lpstr>
      <vt:lpstr>PowerPoint Presentation</vt:lpstr>
      <vt:lpstr>PowerPoint Presentation</vt:lpstr>
      <vt:lpstr>PowerPoint Presentation</vt:lpstr>
      <vt:lpstr> Một góc vuông Hai góc nhọn Ba cạnh như ai Đố biết hình gì?</vt:lpstr>
      <vt:lpstr>Vuông bốn góc Cạnh bằng nhau Bạn nào giỏi Đọc tên tôi? </vt:lpstr>
      <vt:lpstr>Họ Hình tên Nhật là em  Cũng có 4 cạnh mà chẳng bằng nhau Đố rồi các bạn giải mau Tên thì như  vậy hình gì nói đi?</vt:lpstr>
      <vt:lpstr>Béo trục béo tròn Chỉ  lăn không đứng Không cạnh, không góc Đố biết hình gì?</vt:lpstr>
      <vt:lpstr>PowerPoint Presentation</vt:lpstr>
      <vt:lpstr>2. Hoạt động 2: chắp ghép                           Chắp ghép 2 hình tam giác thành hình vuông</vt:lpstr>
      <vt:lpstr>PowerPoint Presentation</vt:lpstr>
      <vt:lpstr>Chắp ghép hai hình vuông thành hình chữ nhật</vt:lpstr>
      <vt:lpstr>PowerPoint Presentation</vt:lpstr>
      <vt:lpstr>PowerPoint Presentation</vt:lpstr>
      <vt:lpstr> Chắp ghép hai hình chữ nhật thành 1 hình vuông</vt:lpstr>
      <vt:lpstr>Chắp ghép hai hình chữ nhật thành 1 hình vuông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Hoạt động 1: ôn luyện hình</dc:title>
  <dc:creator>Huy Loc</dc:creator>
  <cp:lastModifiedBy>MyPC</cp:lastModifiedBy>
  <cp:revision>56</cp:revision>
  <dcterms:created xsi:type="dcterms:W3CDTF">2015-10-27T05:14:19Z</dcterms:created>
  <dcterms:modified xsi:type="dcterms:W3CDTF">2020-05-21T05:39:00Z</dcterms:modified>
</cp:coreProperties>
</file>