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7" d="100"/>
          <a:sy n="37" d="100"/>
        </p:scale>
        <p:origin x="-148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0BB7-6B23-4AC2-9D64-E44CAC9B87DF}" type="datetimeFigureOut">
              <a:rPr lang="en-US" smtClean="0"/>
              <a:t>07/10/2019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EEDA-82D0-4C41-8606-607AD46A9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3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0BB7-6B23-4AC2-9D64-E44CAC9B87DF}" type="datetimeFigureOut">
              <a:rPr lang="en-US" smtClean="0"/>
              <a:t>07/10/2019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EEDA-82D0-4C41-8606-607AD46A9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33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0BB7-6B23-4AC2-9D64-E44CAC9B87DF}" type="datetimeFigureOut">
              <a:rPr lang="en-US" smtClean="0"/>
              <a:t>07/10/2019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EEDA-82D0-4C41-8606-607AD46A9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1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0BB7-6B23-4AC2-9D64-E44CAC9B87DF}" type="datetimeFigureOut">
              <a:rPr lang="en-US" smtClean="0"/>
              <a:t>07/10/2019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EEDA-82D0-4C41-8606-607AD46A9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0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0BB7-6B23-4AC2-9D64-E44CAC9B87DF}" type="datetimeFigureOut">
              <a:rPr lang="en-US" smtClean="0"/>
              <a:t>07/10/2019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EEDA-82D0-4C41-8606-607AD46A9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97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0BB7-6B23-4AC2-9D64-E44CAC9B87DF}" type="datetimeFigureOut">
              <a:rPr lang="en-US" smtClean="0"/>
              <a:t>07/10/2019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EEDA-82D0-4C41-8606-607AD46A9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3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0BB7-6B23-4AC2-9D64-E44CAC9B87DF}" type="datetimeFigureOut">
              <a:rPr lang="en-US" smtClean="0"/>
              <a:t>07/10/2019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EEDA-82D0-4C41-8606-607AD46A9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93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0BB7-6B23-4AC2-9D64-E44CAC9B87DF}" type="datetimeFigureOut">
              <a:rPr lang="en-US" smtClean="0"/>
              <a:t>07/10/2019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EEDA-82D0-4C41-8606-607AD46A9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2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0BB7-6B23-4AC2-9D64-E44CAC9B87DF}" type="datetimeFigureOut">
              <a:rPr lang="en-US" smtClean="0"/>
              <a:t>07/10/2019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EEDA-82D0-4C41-8606-607AD46A9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0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0BB7-6B23-4AC2-9D64-E44CAC9B87DF}" type="datetimeFigureOut">
              <a:rPr lang="en-US" smtClean="0"/>
              <a:t>07/10/2019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EEDA-82D0-4C41-8606-607AD46A9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3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0BB7-6B23-4AC2-9D64-E44CAC9B87DF}" type="datetimeFigureOut">
              <a:rPr lang="en-US" smtClean="0"/>
              <a:t>07/10/2019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EEDA-82D0-4C41-8606-607AD46A9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0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90BB7-6B23-4AC2-9D64-E44CAC9B87DF}" type="datetimeFigureOut">
              <a:rPr lang="en-US" smtClean="0"/>
              <a:t>07/10/2019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BEEDA-82D0-4C41-8606-607AD46A9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1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2.jpg"/><Relationship Id="rId7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11484" y="5924550"/>
            <a:ext cx="81887" cy="57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00891" y="1600200"/>
            <a:ext cx="307570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dirty="0" err="1"/>
              <a:t>Trò</a:t>
            </a:r>
            <a:r>
              <a:rPr lang="en-US" sz="5400" dirty="0"/>
              <a:t> </a:t>
            </a:r>
            <a:r>
              <a:rPr lang="en-US" sz="5400" dirty="0" err="1"/>
              <a:t>Chơi</a:t>
            </a:r>
            <a:r>
              <a:rPr lang="en-US" sz="5400" dirty="0"/>
              <a:t> Ô </a:t>
            </a:r>
            <a:r>
              <a:rPr lang="en-US" sz="5400" dirty="0" err="1"/>
              <a:t>Cửa</a:t>
            </a:r>
            <a:r>
              <a:rPr lang="en-US" sz="5400" dirty="0"/>
              <a:t> </a:t>
            </a:r>
            <a:r>
              <a:rPr lang="en-US" sz="5400" dirty="0" err="1"/>
              <a:t>Bí</a:t>
            </a:r>
            <a:r>
              <a:rPr lang="en-US" sz="5400" dirty="0"/>
              <a:t> </a:t>
            </a:r>
            <a:r>
              <a:rPr lang="en-US" sz="5400" dirty="0" err="1"/>
              <a:t>Mật</a:t>
            </a:r>
            <a:endParaRPr lang="en-US" sz="5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47800"/>
            <a:ext cx="4572000" cy="35814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598470" y="1447800"/>
            <a:ext cx="2285998" cy="1981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hlinkClick r:id="rId5" action="ppaction://hlinksldjump"/>
              </a:rPr>
              <a:t>1</a:t>
            </a:r>
            <a:endParaRPr lang="en-US" sz="5400" dirty="0"/>
          </a:p>
        </p:txBody>
      </p:sp>
      <p:sp>
        <p:nvSpPr>
          <p:cNvPr id="11" name="HCN 2"/>
          <p:cNvSpPr/>
          <p:nvPr/>
        </p:nvSpPr>
        <p:spPr>
          <a:xfrm>
            <a:off x="6884468" y="1447800"/>
            <a:ext cx="2259532" cy="1981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hlinkClick r:id="rId6" action="ppaction://hlinksldjump"/>
              </a:rPr>
              <a:t>2</a:t>
            </a:r>
            <a:endParaRPr lang="en-US" sz="5400" dirty="0"/>
          </a:p>
        </p:txBody>
      </p:sp>
      <p:sp>
        <p:nvSpPr>
          <p:cNvPr id="12" name="HCN 3"/>
          <p:cNvSpPr/>
          <p:nvPr/>
        </p:nvSpPr>
        <p:spPr>
          <a:xfrm>
            <a:off x="4598470" y="3429000"/>
            <a:ext cx="2285998" cy="167092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hlinkClick r:id="rId7" action="ppaction://hlinksldjump"/>
              </a:rPr>
              <a:t>3</a:t>
            </a:r>
            <a:endParaRPr lang="en-US" sz="5400" dirty="0"/>
          </a:p>
        </p:txBody>
      </p:sp>
      <p:sp>
        <p:nvSpPr>
          <p:cNvPr id="13" name="HCN 4"/>
          <p:cNvSpPr/>
          <p:nvPr/>
        </p:nvSpPr>
        <p:spPr>
          <a:xfrm>
            <a:off x="6884468" y="3429000"/>
            <a:ext cx="2259532" cy="1670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hlinkClick r:id="rId8" action="ppaction://hlinksldjump"/>
              </a:rPr>
              <a:t>4</a:t>
            </a:r>
            <a:endParaRPr lang="en-US" sz="5400" dirty="0"/>
          </a:p>
        </p:txBody>
      </p:sp>
      <p:sp>
        <p:nvSpPr>
          <p:cNvPr id="2" name="TextBox 1"/>
          <p:cNvSpPr txBox="1"/>
          <p:nvPr/>
        </p:nvSpPr>
        <p:spPr>
          <a:xfrm>
            <a:off x="5943600" y="452207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Con </a:t>
            </a:r>
            <a:r>
              <a:rPr lang="en-US" sz="3200" dirty="0" err="1" smtClean="0">
                <a:solidFill>
                  <a:srgbClr val="FF0000"/>
                </a:solidFill>
              </a:rPr>
              <a:t>mèo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82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9635" y="1620982"/>
            <a:ext cx="818307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Câu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hỏi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1:con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gì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hay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bắt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chuột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4495800"/>
            <a:ext cx="435106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Đáp</a:t>
            </a: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án:con</a:t>
            </a: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mèo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7315200" y="5943600"/>
            <a:ext cx="1143000" cy="60960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0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58496" y="1600200"/>
            <a:ext cx="797622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Câu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hỏi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2:con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gì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kêu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meomeo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4343400"/>
            <a:ext cx="435106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Đáp</a:t>
            </a: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án:con</a:t>
            </a: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mèo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7315200" y="6019800"/>
            <a:ext cx="990600" cy="60960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1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636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1371600"/>
            <a:ext cx="79782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Câu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hỏi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3:Con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gì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có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4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chân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4332008"/>
            <a:ext cx="77531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Đáp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án:con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mèo,con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chó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…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7620000" y="6096000"/>
            <a:ext cx="1066800" cy="53340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66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782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19388" y="1371600"/>
            <a:ext cx="86266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Câu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hỏi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4:con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gì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thích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ăn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45547" y="4332008"/>
            <a:ext cx="48716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Đáp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án:con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mèo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7696200" y="6096000"/>
            <a:ext cx="911069" cy="53340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6383" y="1371600"/>
            <a:ext cx="84351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Câu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hỏi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5:có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đôi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mắt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sắng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ngủ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ngày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thức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đêm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là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con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gì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73226" y="4332008"/>
            <a:ext cx="261629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Đáp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án:con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mèo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627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74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Dangnhimyphuoc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DangNhi</dc:creator>
  <cp:lastModifiedBy>DangNhi</cp:lastModifiedBy>
  <cp:revision>15</cp:revision>
  <dcterms:created xsi:type="dcterms:W3CDTF">2019-09-30T00:56:37Z</dcterms:created>
  <dcterms:modified xsi:type="dcterms:W3CDTF">2019-10-07T02:00:29Z</dcterms:modified>
</cp:coreProperties>
</file>