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2" r:id="rId3"/>
    <p:sldId id="297" r:id="rId4"/>
    <p:sldId id="258" r:id="rId5"/>
    <p:sldId id="298" r:id="rId6"/>
    <p:sldId id="271" r:id="rId7"/>
    <p:sldId id="296" r:id="rId8"/>
    <p:sldId id="270" r:id="rId9"/>
    <p:sldId id="300" r:id="rId10"/>
    <p:sldId id="301" r:id="rId11"/>
    <p:sldId id="299" r:id="rId12"/>
    <p:sldId id="295" r:id="rId13"/>
    <p:sldId id="288" r:id="rId14"/>
    <p:sldId id="302" r:id="rId15"/>
    <p:sldId id="291" r:id="rId16"/>
    <p:sldId id="303" r:id="rId17"/>
    <p:sldId id="292" r:id="rId18"/>
    <p:sldId id="304" r:id="rId19"/>
    <p:sldId id="293" r:id="rId20"/>
    <p:sldId id="305" r:id="rId21"/>
    <p:sldId id="294" r:id="rId22"/>
    <p:sldId id="289" r:id="rId23"/>
  </p:sldIdLst>
  <p:sldSz cx="12344400" cy="9144000"/>
  <p:notesSz cx="9144000" cy="6858000"/>
  <p:custDataLst>
    <p:tags r:id="rId25"/>
  </p:custDataLst>
  <p:defaultTextStyle>
    <a:defPPr>
      <a:defRPr lang="en-US"/>
    </a:defPPr>
    <a:lvl1pPr marL="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669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338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007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676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345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014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683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352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DDDB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43" autoAdjust="0"/>
    <p:restoredTop sz="94660"/>
  </p:normalViewPr>
  <p:slideViewPr>
    <p:cSldViewPr>
      <p:cViewPr varScale="1">
        <p:scale>
          <a:sx n="49" d="100"/>
          <a:sy n="49" d="100"/>
        </p:scale>
        <p:origin x="-210" y="-102"/>
      </p:cViewPr>
      <p:guideLst>
        <p:guide orient="horz" pos="288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2FF7D-9D59-4A77-8902-2ACFCDA3FED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514350"/>
            <a:ext cx="3473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23CA-9881-4A2D-9419-59C925340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55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2669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5338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8007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0676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3345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16014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8683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21352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2656-960A-4D0C-AB26-37E1F1F442D5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5275" y="514350"/>
            <a:ext cx="3473450" cy="25717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2656-960A-4D0C-AB26-37E1F1F442D5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5275" y="514350"/>
            <a:ext cx="3473450" cy="25717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840569"/>
            <a:ext cx="104927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5181600"/>
            <a:ext cx="86410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66188"/>
            <a:ext cx="277749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66188"/>
            <a:ext cx="812673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366185"/>
            <a:ext cx="1110996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8326967"/>
            <a:ext cx="39090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fld id="{C31DCDED-C705-45D1-953C-2020CE69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840568"/>
            <a:ext cx="104927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5181600"/>
            <a:ext cx="864108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613928" indent="0" algn="ctr">
              <a:buNone/>
              <a:defRPr/>
            </a:lvl2pPr>
            <a:lvl3pPr marL="1227856" indent="0" algn="ctr">
              <a:buNone/>
              <a:defRPr/>
            </a:lvl3pPr>
            <a:lvl4pPr marL="1841784" indent="0" algn="ctr">
              <a:buNone/>
              <a:defRPr/>
            </a:lvl4pPr>
            <a:lvl5pPr marL="2455713" indent="0" algn="ctr">
              <a:buNone/>
              <a:defRPr/>
            </a:lvl5pPr>
            <a:lvl6pPr marL="3069641" indent="0" algn="ctr">
              <a:buNone/>
              <a:defRPr/>
            </a:lvl6pPr>
            <a:lvl7pPr marL="3683569" indent="0" algn="ctr">
              <a:buNone/>
              <a:defRPr/>
            </a:lvl7pPr>
            <a:lvl8pPr marL="4297497" indent="0" algn="ctr">
              <a:buNone/>
              <a:defRPr/>
            </a:lvl8pPr>
            <a:lvl9pPr marL="49114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E90E4-D9AD-44DA-B63B-BE7ACC6E3D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4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37E0-B09D-4B27-B0BF-36D8C448C1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85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5875867"/>
            <a:ext cx="1049274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875618"/>
            <a:ext cx="10492740" cy="2000249"/>
          </a:xfrm>
        </p:spPr>
        <p:txBody>
          <a:bodyPr anchor="b"/>
          <a:lstStyle>
            <a:lvl1pPr marL="0" indent="0">
              <a:buNone/>
              <a:defRPr sz="2700"/>
            </a:lvl1pPr>
            <a:lvl2pPr marL="613928" indent="0">
              <a:buNone/>
              <a:defRPr sz="2400"/>
            </a:lvl2pPr>
            <a:lvl3pPr marL="1227856" indent="0">
              <a:buNone/>
              <a:defRPr sz="2100"/>
            </a:lvl3pPr>
            <a:lvl4pPr marL="1841784" indent="0">
              <a:buNone/>
              <a:defRPr sz="1900"/>
            </a:lvl4pPr>
            <a:lvl5pPr marL="2455713" indent="0">
              <a:buNone/>
              <a:defRPr sz="1900"/>
            </a:lvl5pPr>
            <a:lvl6pPr marL="3069641" indent="0">
              <a:buNone/>
              <a:defRPr sz="1900"/>
            </a:lvl6pPr>
            <a:lvl7pPr marL="3683569" indent="0">
              <a:buNone/>
              <a:defRPr sz="1900"/>
            </a:lvl7pPr>
            <a:lvl8pPr marL="4297497" indent="0">
              <a:buNone/>
              <a:defRPr sz="1900"/>
            </a:lvl8pPr>
            <a:lvl9pPr marL="4911425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714AA-064D-434B-9FBE-C8DBED873A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1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33601"/>
            <a:ext cx="545211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133601"/>
            <a:ext cx="545211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CD8E8-21B1-472D-BDDD-E1CC9A5F4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22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046817"/>
            <a:ext cx="5454254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899833"/>
            <a:ext cx="5454254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2046817"/>
            <a:ext cx="545639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899833"/>
            <a:ext cx="5456396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9FA2-4C04-43D7-9BA7-35DB338FC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38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665C-5A8B-46E5-BA2B-B39EC22AF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4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EF657-8909-4F00-95E8-9FE443D0CA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0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64067"/>
            <a:ext cx="4061223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364067"/>
            <a:ext cx="6900863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913467"/>
            <a:ext cx="4061223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DA74-FCD6-40E8-8B90-F2A6219AB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14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6400800"/>
            <a:ext cx="740664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817033"/>
            <a:ext cx="7406640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7156451"/>
            <a:ext cx="740664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9E35A-B6F5-4E78-A1EA-811D4E05A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01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64A7-D1ED-4DF2-8C53-27C697881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66185"/>
            <a:ext cx="277749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66185"/>
            <a:ext cx="812673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038F-54D6-426D-996B-778739FEC5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08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366185"/>
            <a:ext cx="1110996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8326967"/>
            <a:ext cx="39090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fld id="{C31DCDED-C705-45D1-953C-2020CE69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5875873"/>
            <a:ext cx="10492740" cy="181610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3875621"/>
            <a:ext cx="10492740" cy="200024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6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33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00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67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33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60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868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135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33606"/>
            <a:ext cx="5452110" cy="603461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133606"/>
            <a:ext cx="5452110" cy="603461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5" y="2046818"/>
            <a:ext cx="5454253" cy="85301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690" indent="0">
              <a:buNone/>
              <a:defRPr sz="2300" b="1"/>
            </a:lvl2pPr>
            <a:lvl3pPr marL="1053380" indent="0">
              <a:buNone/>
              <a:defRPr sz="2100" b="1"/>
            </a:lvl3pPr>
            <a:lvl4pPr marL="1580070" indent="0">
              <a:buNone/>
              <a:defRPr sz="1800" b="1"/>
            </a:lvl4pPr>
            <a:lvl5pPr marL="2106760" indent="0">
              <a:buNone/>
              <a:defRPr sz="1800" b="1"/>
            </a:lvl5pPr>
            <a:lvl6pPr marL="2633450" indent="0">
              <a:buNone/>
              <a:defRPr sz="1800" b="1"/>
            </a:lvl6pPr>
            <a:lvl7pPr marL="3160140" indent="0">
              <a:buNone/>
              <a:defRPr sz="1800" b="1"/>
            </a:lvl7pPr>
            <a:lvl8pPr marL="3686830" indent="0">
              <a:buNone/>
              <a:defRPr sz="1800" b="1"/>
            </a:lvl8pPr>
            <a:lvl9pPr marL="42135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5" y="2899835"/>
            <a:ext cx="5454253" cy="526838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2046818"/>
            <a:ext cx="5456398" cy="85301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690" indent="0">
              <a:buNone/>
              <a:defRPr sz="2300" b="1"/>
            </a:lvl2pPr>
            <a:lvl3pPr marL="1053380" indent="0">
              <a:buNone/>
              <a:defRPr sz="2100" b="1"/>
            </a:lvl3pPr>
            <a:lvl4pPr marL="1580070" indent="0">
              <a:buNone/>
              <a:defRPr sz="1800" b="1"/>
            </a:lvl4pPr>
            <a:lvl5pPr marL="2106760" indent="0">
              <a:buNone/>
              <a:defRPr sz="1800" b="1"/>
            </a:lvl5pPr>
            <a:lvl6pPr marL="2633450" indent="0">
              <a:buNone/>
              <a:defRPr sz="1800" b="1"/>
            </a:lvl6pPr>
            <a:lvl7pPr marL="3160140" indent="0">
              <a:buNone/>
              <a:defRPr sz="1800" b="1"/>
            </a:lvl7pPr>
            <a:lvl8pPr marL="3686830" indent="0">
              <a:buNone/>
              <a:defRPr sz="1800" b="1"/>
            </a:lvl8pPr>
            <a:lvl9pPr marL="42135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899835"/>
            <a:ext cx="5456398" cy="526838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364067"/>
            <a:ext cx="4061222" cy="15494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0" y="364070"/>
            <a:ext cx="6900863" cy="7804151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913470"/>
            <a:ext cx="4061222" cy="6254751"/>
          </a:xfrm>
        </p:spPr>
        <p:txBody>
          <a:bodyPr/>
          <a:lstStyle>
            <a:lvl1pPr marL="0" indent="0">
              <a:buNone/>
              <a:defRPr sz="1700"/>
            </a:lvl1pPr>
            <a:lvl2pPr marL="526690" indent="0">
              <a:buNone/>
              <a:defRPr sz="1300"/>
            </a:lvl2pPr>
            <a:lvl3pPr marL="1053380" indent="0">
              <a:buNone/>
              <a:defRPr sz="1100"/>
            </a:lvl3pPr>
            <a:lvl4pPr marL="1580070" indent="0">
              <a:buNone/>
              <a:defRPr sz="1100"/>
            </a:lvl4pPr>
            <a:lvl5pPr marL="2106760" indent="0">
              <a:buNone/>
              <a:defRPr sz="1100"/>
            </a:lvl5pPr>
            <a:lvl6pPr marL="2633450" indent="0">
              <a:buNone/>
              <a:defRPr sz="1100"/>
            </a:lvl6pPr>
            <a:lvl7pPr marL="3160140" indent="0">
              <a:buNone/>
              <a:defRPr sz="1100"/>
            </a:lvl7pPr>
            <a:lvl8pPr marL="3686830" indent="0">
              <a:buNone/>
              <a:defRPr sz="1100"/>
            </a:lvl8pPr>
            <a:lvl9pPr marL="42135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6400804"/>
            <a:ext cx="7406640" cy="7556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817033"/>
            <a:ext cx="740664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26690" indent="0">
              <a:buNone/>
              <a:defRPr sz="3300"/>
            </a:lvl2pPr>
            <a:lvl3pPr marL="1053380" indent="0">
              <a:buNone/>
              <a:defRPr sz="2800"/>
            </a:lvl3pPr>
            <a:lvl4pPr marL="1580070" indent="0">
              <a:buNone/>
              <a:defRPr sz="2300"/>
            </a:lvl4pPr>
            <a:lvl5pPr marL="2106760" indent="0">
              <a:buNone/>
              <a:defRPr sz="2300"/>
            </a:lvl5pPr>
            <a:lvl6pPr marL="2633450" indent="0">
              <a:buNone/>
              <a:defRPr sz="2300"/>
            </a:lvl6pPr>
            <a:lvl7pPr marL="3160140" indent="0">
              <a:buNone/>
              <a:defRPr sz="2300"/>
            </a:lvl7pPr>
            <a:lvl8pPr marL="3686830" indent="0">
              <a:buNone/>
              <a:defRPr sz="2300"/>
            </a:lvl8pPr>
            <a:lvl9pPr marL="4213520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7156455"/>
            <a:ext cx="7406640" cy="1073149"/>
          </a:xfrm>
        </p:spPr>
        <p:txBody>
          <a:bodyPr/>
          <a:lstStyle>
            <a:lvl1pPr marL="0" indent="0">
              <a:buNone/>
              <a:defRPr sz="1700"/>
            </a:lvl1pPr>
            <a:lvl2pPr marL="526690" indent="0">
              <a:buNone/>
              <a:defRPr sz="1300"/>
            </a:lvl2pPr>
            <a:lvl3pPr marL="1053380" indent="0">
              <a:buNone/>
              <a:defRPr sz="1100"/>
            </a:lvl3pPr>
            <a:lvl4pPr marL="1580070" indent="0">
              <a:buNone/>
              <a:defRPr sz="1100"/>
            </a:lvl4pPr>
            <a:lvl5pPr marL="2106760" indent="0">
              <a:buNone/>
              <a:defRPr sz="1100"/>
            </a:lvl5pPr>
            <a:lvl6pPr marL="2633450" indent="0">
              <a:buNone/>
              <a:defRPr sz="1100"/>
            </a:lvl6pPr>
            <a:lvl7pPr marL="3160140" indent="0">
              <a:buNone/>
              <a:defRPr sz="1100"/>
            </a:lvl7pPr>
            <a:lvl8pPr marL="3686830" indent="0">
              <a:buNone/>
              <a:defRPr sz="1100"/>
            </a:lvl8pPr>
            <a:lvl9pPr marL="42135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66183"/>
            <a:ext cx="11109960" cy="1524000"/>
          </a:xfrm>
          <a:prstGeom prst="rect">
            <a:avLst/>
          </a:prstGeom>
        </p:spPr>
        <p:txBody>
          <a:bodyPr vert="horz" lIns="105338" tIns="52669" rIns="105338" bIns="526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133606"/>
            <a:ext cx="11109960" cy="6034618"/>
          </a:xfrm>
          <a:prstGeom prst="rect">
            <a:avLst/>
          </a:prstGeom>
        </p:spPr>
        <p:txBody>
          <a:bodyPr vert="horz" lIns="105338" tIns="52669" rIns="105338" bIns="526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8475137"/>
            <a:ext cx="2880360" cy="486833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AE83-632B-45BB-8AEF-44666529CDE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8475137"/>
            <a:ext cx="3909060" cy="486833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8475137"/>
            <a:ext cx="2880360" cy="486833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105338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018" indent="-395018" algn="l" defTabSz="105338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55871" indent="-329182" algn="l" defTabSz="105338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72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415" indent="-263345" algn="l" defTabSz="105338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0105" indent="-263345" algn="l" defTabSz="105338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79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48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17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86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9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38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7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76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45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014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83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52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366184"/>
            <a:ext cx="111099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2133601"/>
            <a:ext cx="1110996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8326967"/>
            <a:ext cx="288036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8326967"/>
            <a:ext cx="390906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 algn="ctr"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8326967"/>
            <a:ext cx="288036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212E39E-17DC-4858-84E6-07ED7D4994BB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1392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27856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4178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5571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60446" indent="-460446" algn="l" rtl="0" fontAlgn="base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rtl="0" fontAlgn="base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534820" indent="-306964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48749" indent="-306964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62677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76605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90533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604461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218389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52.png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12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11" Type="http://schemas.openxmlformats.org/officeDocument/2006/relationships/image" Target="../media/image28.jpeg"/><Relationship Id="rId5" Type="http://schemas.openxmlformats.org/officeDocument/2006/relationships/audio" Target="../media/audio2.wav"/><Relationship Id="rId15" Type="http://schemas.openxmlformats.org/officeDocument/2006/relationships/image" Target="../media/image54.jpeg"/><Relationship Id="rId10" Type="http://schemas.openxmlformats.org/officeDocument/2006/relationships/image" Target="../media/image24.png"/><Relationship Id="rId4" Type="http://schemas.openxmlformats.org/officeDocument/2006/relationships/audio" Target="../media/audio7.wav"/><Relationship Id="rId9" Type="http://schemas.openxmlformats.org/officeDocument/2006/relationships/audio" Target="../media/audio1.wav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53.png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12" Type="http://schemas.openxmlformats.org/officeDocument/2006/relationships/image" Target="../media/image5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11" Type="http://schemas.openxmlformats.org/officeDocument/2006/relationships/image" Target="../media/image4.jpeg"/><Relationship Id="rId5" Type="http://schemas.openxmlformats.org/officeDocument/2006/relationships/audio" Target="../media/audio1.wav"/><Relationship Id="rId10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8.jpeg"/><Relationship Id="rId1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52.png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12" Type="http://schemas.openxmlformats.org/officeDocument/2006/relationships/image" Target="../media/image5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11" Type="http://schemas.openxmlformats.org/officeDocument/2006/relationships/image" Target="../media/image53.pn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6.wav"/><Relationship Id="rId9" Type="http://schemas.openxmlformats.org/officeDocument/2006/relationships/image" Target="../media/image6.jpeg"/><Relationship Id="rId1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12" Type="http://schemas.openxmlformats.org/officeDocument/2006/relationships/image" Target="../media/image5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6.wav"/><Relationship Id="rId11" Type="http://schemas.openxmlformats.org/officeDocument/2006/relationships/image" Target="../media/image43.jpeg"/><Relationship Id="rId5" Type="http://schemas.openxmlformats.org/officeDocument/2006/relationships/audio" Target="../media/audio7.wav"/><Relationship Id="rId10" Type="http://schemas.openxmlformats.org/officeDocument/2006/relationships/image" Target="../media/image42.jpeg"/><Relationship Id="rId4" Type="http://schemas.openxmlformats.org/officeDocument/2006/relationships/audio" Target="../media/audio8.wav"/><Relationship Id="rId9" Type="http://schemas.openxmlformats.org/officeDocument/2006/relationships/image" Target="../media/image41.png"/><Relationship Id="rId1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2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514600" y="3316941"/>
            <a:ext cx="7315200" cy="732118"/>
          </a:xfrm>
          <a:prstGeom prst="rect">
            <a:avLst/>
          </a:prstGeom>
        </p:spPr>
        <p:txBody>
          <a:bodyPr wrap="none" lIns="114949" tIns="57475" rIns="114949" bIns="57475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5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HOA QU¶ TRANH TµI</a:t>
            </a:r>
            <a:endParaRPr lang="en-US" sz="2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HelvetInsH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05740" y="1338729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0698480" y="0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1109960" y="1422400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057400" y="717177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11481" y="76200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0492741" y="80264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pic>
        <p:nvPicPr>
          <p:cNvPr id="35852" name="Picture 12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213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3" name="Picture 13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96200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4" name="Picture 14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7875" y="7350125"/>
            <a:ext cx="1016000" cy="2571750"/>
          </a:xfrm>
          <a:prstGeom prst="rect">
            <a:avLst/>
          </a:prstGeom>
          <a:noFill/>
        </p:spPr>
      </p:pic>
      <p:pic>
        <p:nvPicPr>
          <p:cNvPr id="35855" name="Picture 15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064875" y="7350125"/>
            <a:ext cx="1016000" cy="2571750"/>
          </a:xfrm>
          <a:prstGeom prst="rect">
            <a:avLst/>
          </a:prstGeom>
          <a:noFill/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838200" y="4482354"/>
            <a:ext cx="11125200" cy="6085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949" tIns="57475" rIns="114949" bIns="57475">
            <a:spAutoFit/>
          </a:bodyPr>
          <a:lstStyle/>
          <a:p>
            <a:r>
              <a:rPr lang="en-US" sz="3200" dirty="0" err="1" smtClean="0">
                <a:solidFill>
                  <a:srgbClr val="660066"/>
                </a:solidFill>
                <a:latin typeface=".VnAristote" pitchFamily="34" charset="0"/>
              </a:rPr>
              <a:t>Chñ</a:t>
            </a:r>
            <a:r>
              <a:rPr lang="en-US" sz="3200" dirty="0" smtClean="0">
                <a:solidFill>
                  <a:srgbClr val="660066"/>
                </a:solidFill>
                <a:latin typeface=".VnAristote" pitchFamily="34" charset="0"/>
              </a:rPr>
              <a:t> ®</a:t>
            </a:r>
            <a:r>
              <a:rPr lang="en-US" sz="3200" smtClean="0">
                <a:solidFill>
                  <a:srgbClr val="660066"/>
                </a:solidFill>
                <a:latin typeface=".VnAristote" pitchFamily="34" charset="0"/>
              </a:rPr>
              <a:t>Ò: ThÕ giíi thùc vËt</a:t>
            </a:r>
            <a:endParaRPr lang="en-US" sz="3200" dirty="0">
              <a:solidFill>
                <a:srgbClr val="660066"/>
              </a:solidFill>
              <a:latin typeface=".VnAristote" pitchFamily="34" charset="0"/>
            </a:endParaRPr>
          </a:p>
        </p:txBody>
      </p:sp>
      <p:pic>
        <p:nvPicPr>
          <p:cNvPr id="35860" name="Picture 20" descr="hoaho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42964">
            <a:off x="720090" y="8331200"/>
            <a:ext cx="765096" cy="812800"/>
          </a:xfrm>
          <a:prstGeom prst="rect">
            <a:avLst/>
          </a:prstGeom>
          <a:noFill/>
        </p:spPr>
      </p:pic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362200" y="89648"/>
            <a:ext cx="8229600" cy="10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GIÁO DỤC VÀ ĐÀO TẠO GIA LÂM</a:t>
            </a:r>
          </a:p>
          <a:p>
            <a:pPr algn="ctr"/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NON ĐẶNG XÁ</a:t>
            </a:r>
            <a:endParaRPr lang="en-US" sz="3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3810000" y="1972235"/>
            <a:ext cx="4419600" cy="10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 THI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715000" y="6275295"/>
            <a:ext cx="6629400" cy="6085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949" tIns="57475" rIns="114949" bIns="57475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§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</a:rPr>
              <a:t>Æng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 X¸, 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</a:rPr>
              <a:t>ngµy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 26 </a:t>
            </a:r>
            <a:r>
              <a:rPr lang="en-US" sz="3200" err="1" smtClean="0">
                <a:solidFill>
                  <a:srgbClr val="0000FF"/>
                </a:solidFill>
                <a:latin typeface=".VnAristote" pitchFamily="34" charset="0"/>
              </a:rPr>
              <a:t>th¸ng</a:t>
            </a:r>
            <a:r>
              <a:rPr lang="en-US" sz="3200" smtClean="0">
                <a:solidFill>
                  <a:srgbClr val="0000FF"/>
                </a:solidFill>
                <a:latin typeface=".VnAristote" pitchFamily="34" charset="0"/>
              </a:rPr>
              <a:t> 11 </a:t>
            </a:r>
            <a:r>
              <a:rPr lang="en-US" sz="3200" err="1" smtClean="0">
                <a:solidFill>
                  <a:srgbClr val="0000FF"/>
                </a:solidFill>
                <a:latin typeface=".VnAristote" pitchFamily="34" charset="0"/>
              </a:rPr>
              <a:t>n¨m</a:t>
            </a:r>
            <a:r>
              <a:rPr lang="en-US" sz="3200" smtClean="0">
                <a:solidFill>
                  <a:srgbClr val="0000FF"/>
                </a:solidFill>
                <a:latin typeface=".VnAristote" pitchFamily="34" charset="0"/>
              </a:rPr>
              <a:t> 2018</a:t>
            </a:r>
            <a:endParaRPr lang="en-US" sz="3200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2065" grpId="0" animBg="1"/>
      <p:bldP spid="35874" grpId="0"/>
      <p:bldP spid="30" grpId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quả d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1311"/>
            <a:ext cx="6286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quả dâu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762" y="4705349"/>
            <a:ext cx="6167438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quả d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07669"/>
            <a:ext cx="5443538" cy="38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01200" y="8743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223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chùm 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96651"/>
            <a:ext cx="5010150" cy="35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ết quả hình ảnh cho chùm nh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127171"/>
            <a:ext cx="4524375" cy="40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ết quả hình ảnh cho chùm v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27171"/>
            <a:ext cx="4286250" cy="39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Kết quả hình ảnh cho chùm kh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Kết quả hình ảnh cho chùm kh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Kết quả hình ảnh cho chùm kh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127171"/>
            <a:ext cx="4038600" cy="40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8" descr="Kết quả hình ảnh cho chùm kh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Kết quả hình ảnh cho chùm khế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50454"/>
            <a:ext cx="5486400" cy="35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3125" y="312738"/>
            <a:ext cx="776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Nhóm quả mọc thành chùm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34160997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44400" cy="914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502105" y="201084"/>
            <a:ext cx="2482964" cy="1016000"/>
          </a:xfrm>
          <a:prstGeom prst="rect">
            <a:avLst/>
          </a:prstGeom>
        </p:spPr>
        <p:txBody>
          <a:bodyPr wrap="none" lIns="186848" tIns="93424" rIns="186848" bIns="9342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trß</a:t>
            </a:r>
            <a:r>
              <a:rPr lang="en-US" sz="7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 </a:t>
            </a:r>
            <a:r>
              <a:rPr lang="en-US" sz="7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ch¬i</a:t>
            </a:r>
            <a:endParaRPr lang="en-US" sz="7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.VnFreeH"/>
            </a:endParaRPr>
          </a:p>
        </p:txBody>
      </p:sp>
      <p:pic>
        <p:nvPicPr>
          <p:cNvPr id="24585" name="Picture 9" descr="SO0067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273" y="7517697"/>
            <a:ext cx="817448" cy="12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O0065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3173" y="7757585"/>
            <a:ext cx="967468" cy="13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SO0200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1" y="4773086"/>
            <a:ext cx="1527743" cy="15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SO0067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2129" y="4572000"/>
            <a:ext cx="817448" cy="123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O00668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10574" y="6402919"/>
            <a:ext cx="884804" cy="120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3124200" y="3124200"/>
            <a:ext cx="6585518" cy="1574801"/>
          </a:xfrm>
          <a:prstGeom prst="rect">
            <a:avLst/>
          </a:prstGeom>
        </p:spPr>
        <p:txBody>
          <a:bodyPr wrap="none" lIns="186848" tIns="93424" rIns="186848" bIns="9342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4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¤  </a:t>
            </a:r>
            <a:r>
              <a:rPr lang="en-US" sz="7400" b="1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ch</a:t>
            </a:r>
            <a:r>
              <a:rPr lang="en-US" sz="74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÷  </a:t>
            </a:r>
            <a:r>
              <a:rPr lang="en-US" sz="7400" b="1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bÝ</a:t>
            </a:r>
            <a:r>
              <a:rPr lang="en-US" sz="74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 </a:t>
            </a:r>
            <a:r>
              <a:rPr lang="en-US" sz="7400" b="1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mËt</a:t>
            </a:r>
            <a:endParaRPr lang="en-US" sz="74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FreeH"/>
            </a:endParaRP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45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nho1">
            <a:hlinkClick r:id="" action="ppaction://noaction">
              <a:snd r:embed="rId5" name="SR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320" y="0"/>
            <a:ext cx="521208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9943">
            <a:hlinkClick r:id="" action="ppaction://noaction">
              <a:snd r:embed="rId9" name="DR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0400"/>
            <a:ext cx="5892768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quả thanh lo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09600"/>
            <a:ext cx="48851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ết quả hình ảnh cho quả quý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1061"/>
            <a:ext cx="4885182" cy="38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mat cuoi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8156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mat meu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4005069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mat meu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4400" y="30480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mat meu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8104502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3340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228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533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5029200" y="8382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Picture 2" descr="C:\Users\Amy\Pictures\dong h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609600"/>
            <a:ext cx="165053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9115542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9" grpId="0"/>
      <p:bldP spid="30" grpId="0"/>
      <p:bldP spid="31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Kết quả hình ảnh cho quả măng cụ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165"/>
            <a:ext cx="43434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Kết quả hình ảnh cho quả kh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ình ảnh có li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238" y="4019551"/>
            <a:ext cx="4586754" cy="45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Kết quả hình ảnh cho quả vả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69" y="5190204"/>
            <a:ext cx="4903070" cy="39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mat cuoi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8156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mat meu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2819400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mat meu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72800" y="24384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at meu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896600" y="77724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3340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0" y="228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0" y="533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Explosion 1 40"/>
          <p:cNvSpPr/>
          <p:nvPr/>
        </p:nvSpPr>
        <p:spPr>
          <a:xfrm>
            <a:off x="5029200" y="8382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2" name="Picture 2" descr="C:\Users\Amy\Pictures\dong h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609600"/>
            <a:ext cx="165053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7352693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8" grpId="0"/>
      <p:bldP spid="39" grpId="0"/>
      <p:bldP spid="40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quả có nhiều hạ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82" y="330202"/>
            <a:ext cx="4225798" cy="30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quả nhã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0200"/>
            <a:ext cx="4000627" cy="24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ết quả hình ảnh cho quả tá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457200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mat me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3352800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at me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77724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mat me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96600" y="77724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dell\Pictures\nua-qua-dua-hau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0"/>
            <a:ext cx="4191000" cy="3048000"/>
          </a:xfrm>
          <a:prstGeom prst="rect">
            <a:avLst/>
          </a:prstGeom>
          <a:noFill/>
        </p:spPr>
      </p:pic>
      <p:pic>
        <p:nvPicPr>
          <p:cNvPr id="33" name="Picture 32" descr="mat cuoi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49000" y="2667000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53340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0" y="228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4000" y="533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2" name="Explosion 1 41"/>
          <p:cNvSpPr/>
          <p:nvPr/>
        </p:nvSpPr>
        <p:spPr>
          <a:xfrm>
            <a:off x="5029200" y="8382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2" descr="C:\Users\Amy\Pictures\dong h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609600"/>
            <a:ext cx="165053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162179"/>
      </p:ext>
    </p:extLst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9" grpId="0"/>
      <p:bldP spid="40" grpId="0"/>
      <p:bldP spid="41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Kết quả hình ảnh cho quả m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976" y="76201"/>
            <a:ext cx="6401624" cy="50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Kết quả hình ảnh cho quả v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76201"/>
            <a:ext cx="6642098" cy="48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quả có nhiều h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21759"/>
            <a:ext cx="6172200" cy="42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8400" y="8610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hạt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40452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quả đu đủ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5280139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chùm nh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152"/>
            <a:ext cx="4648200" cy="39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chùm nhã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724400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chùm vả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5" y="5224276"/>
            <a:ext cx="5127545" cy="39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mat meu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429000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mat meu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78486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mat meu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258111" y="32004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mat cuoi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67800" y="8156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53340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228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0200" y="152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533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29200" y="8382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7" name="Picture 2" descr="C:\Users\Amy\Pictures\dong h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609600"/>
            <a:ext cx="165053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067778"/>
      </p:ext>
    </p:extLst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828800" y="4038600"/>
            <a:ext cx="8382000" cy="732118"/>
          </a:xfrm>
          <a:prstGeom prst="rect">
            <a:avLst/>
          </a:prstGeom>
        </p:spPr>
        <p:txBody>
          <a:bodyPr wrap="none" lIns="114949" tIns="57475" rIns="114949" bIns="57475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05740" y="1338729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0698480" y="0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1109960" y="1422400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057400" y="717177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11481" y="76200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0492741" y="80264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pic>
        <p:nvPicPr>
          <p:cNvPr id="35852" name="Picture 12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213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3" name="Picture 13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96200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4" name="Picture 14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77875" y="7350125"/>
            <a:ext cx="1016000" cy="2571750"/>
          </a:xfrm>
          <a:prstGeom prst="rect">
            <a:avLst/>
          </a:prstGeom>
          <a:noFill/>
        </p:spPr>
      </p:pic>
      <p:pic>
        <p:nvPicPr>
          <p:cNvPr id="35855" name="Picture 15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064875" y="7350125"/>
            <a:ext cx="1016000" cy="2571750"/>
          </a:xfrm>
          <a:prstGeom prst="rect">
            <a:avLst/>
          </a:prstGeom>
          <a:noFill/>
        </p:spPr>
      </p:pic>
      <p:pic>
        <p:nvPicPr>
          <p:cNvPr id="35860" name="Picture 20" descr="hoah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2964">
            <a:off x="720090" y="8331200"/>
            <a:ext cx="765096" cy="812800"/>
          </a:xfrm>
          <a:prstGeom prst="rect">
            <a:avLst/>
          </a:prstGeom>
          <a:noFill/>
        </p:spPr>
      </p:pic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3810000" y="2514600"/>
            <a:ext cx="4419600" cy="10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ết quả hình ảnh cho quả nh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000627" cy="32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ết quả hình ảnh cho quả chôm chô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021040" cy="33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ết quả hình ảnh cho quả t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125" y="4476969"/>
            <a:ext cx="4374502" cy="39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ết quả hình ảnh cho quả xoà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4027" y="838200"/>
            <a:ext cx="3826167" cy="34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ết quả hình ảnh cho quả m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0837" y="4466013"/>
            <a:ext cx="3783563" cy="4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19600"/>
            <a:ext cx="4042550" cy="42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1" y="209490"/>
            <a:ext cx="101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hạt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ết quả hình ảnh cho quả măng c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19411"/>
            <a:ext cx="4953000" cy="36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ết quả hình ảnh cho quả c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05402"/>
            <a:ext cx="5101477" cy="37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Kết quả hình ảnh cho quả bư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76200"/>
            <a:ext cx="6096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hạt bưở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419600" cy="30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874389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múi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486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quả có nhiều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84662"/>
            <a:ext cx="4286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ết quả hình ảnh cho quả quý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9156"/>
            <a:ext cx="4114800" cy="32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ết quả hình ảnh cho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10150"/>
            <a:ext cx="3581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76800"/>
            <a:ext cx="3694799" cy="3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274" y="709515"/>
            <a:ext cx="4977726" cy="36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ết quả hình ảnh cho các loại quả có mú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678" y="914401"/>
            <a:ext cx="4286250" cy="34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312738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múi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ết quả hình ảnh cho quả ổ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38364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Kết quả hình ảnh cho quả lự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668" y="-76200"/>
            <a:ext cx="6174532" cy="48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9943">
            <a:hlinkClick r:id="" action="ppaction://noaction">
              <a:snd r:embed="rId4" name="DR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432" y="4394200"/>
            <a:ext cx="5892768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534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múi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828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quả dưa hấ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6353"/>
            <a:ext cx="4707147" cy="31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6354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ho1">
            <a:hlinkClick r:id="" action="ppaction://noaction">
              <a:snd r:embed="rId4" name="SR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86154"/>
            <a:ext cx="3789825" cy="36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quả thanh l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87753"/>
            <a:ext cx="4497252" cy="35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312738"/>
            <a:ext cx="101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múi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9" name="Picture 14" descr="Kết quả hình ảnh cho quả có nhiều hạ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4513726" cy="31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Kết quả hình ảnh cho quả đu đủ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877" y="4786446"/>
            <a:ext cx="4477248" cy="31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524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304800"/>
            <a:ext cx="990600" cy="4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</a:t>
            </a:r>
            <a:r>
              <a:rPr lang="en-US" sz="2000" dirty="0" err="1" smtClean="0"/>
              <a:t>sánh</a:t>
            </a:r>
            <a:endParaRPr lang="en-US" sz="2000" dirty="0"/>
          </a:p>
        </p:txBody>
      </p:sp>
      <p:pic>
        <p:nvPicPr>
          <p:cNvPr id="1026" name="Picture 2" descr="C:\Users\dell\Pictures\qua v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3525803"/>
            <a:ext cx="2481262" cy="1731997"/>
          </a:xfrm>
          <a:prstGeom prst="rect">
            <a:avLst/>
          </a:prstGeom>
          <a:noFill/>
        </p:spPr>
      </p:pic>
      <p:pic>
        <p:nvPicPr>
          <p:cNvPr id="1027" name="Picture 3" descr="C:\Users\dell\Pictures\qua 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66787"/>
            <a:ext cx="2769865" cy="2690813"/>
          </a:xfrm>
          <a:prstGeom prst="rect">
            <a:avLst/>
          </a:prstGeom>
          <a:noFill/>
        </p:spPr>
      </p:pic>
      <p:pic>
        <p:nvPicPr>
          <p:cNvPr id="1029" name="Picture 5" descr="C:\Users\dell\Pictures\qua 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0" y="1371600"/>
            <a:ext cx="2622550" cy="245559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5410200" y="37338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dell\Pictures\qua o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953000"/>
            <a:ext cx="3048000" cy="1863436"/>
          </a:xfrm>
          <a:prstGeom prst="rect">
            <a:avLst/>
          </a:prstGeom>
          <a:noFill/>
        </p:spPr>
      </p:pic>
      <p:pic>
        <p:nvPicPr>
          <p:cNvPr id="1031" name="Picture 7" descr="C:\Users\dell\Pictures\qua ga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4267200"/>
            <a:ext cx="3020007" cy="2703149"/>
          </a:xfrm>
          <a:prstGeom prst="rect">
            <a:avLst/>
          </a:prstGeom>
          <a:noFill/>
        </p:spPr>
      </p:pic>
      <p:pic>
        <p:nvPicPr>
          <p:cNvPr id="1032" name="Picture 8" descr="C:\Users\dell\Pictures\qua lu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816182"/>
            <a:ext cx="2514600" cy="20230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38400" y="45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1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524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304800"/>
            <a:ext cx="990600" cy="4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</a:t>
            </a:r>
            <a:r>
              <a:rPr lang="en-US" sz="2000" dirty="0" err="1" smtClean="0"/>
              <a:t>sánh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410200" y="37338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:\Users\dell\Pictures\qua o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048000" cy="1863436"/>
          </a:xfrm>
          <a:prstGeom prst="rect">
            <a:avLst/>
          </a:prstGeom>
          <a:noFill/>
        </p:spPr>
      </p:pic>
      <p:pic>
        <p:nvPicPr>
          <p:cNvPr id="11" name="Picture 7" descr="C:\Users\dell\Pictures\qua g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85800"/>
            <a:ext cx="3020007" cy="2703149"/>
          </a:xfrm>
          <a:prstGeom prst="rect">
            <a:avLst/>
          </a:prstGeom>
          <a:noFill/>
        </p:spPr>
      </p:pic>
      <p:pic>
        <p:nvPicPr>
          <p:cNvPr id="12" name="Picture 8" descr="C:\Users\dell\Pictures\qua lu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34782"/>
            <a:ext cx="2514600" cy="20230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38400" y="45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3</a:t>
            </a:r>
            <a:endParaRPr lang="en-US" sz="2800" dirty="0"/>
          </a:p>
        </p:txBody>
      </p:sp>
      <p:pic>
        <p:nvPicPr>
          <p:cNvPr id="15" name="Picture 4" descr="Kết quả hình ảnh cho quả măng c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752278"/>
            <a:ext cx="2668472" cy="20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ết quả hình ảnh cho quả c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934200"/>
            <a:ext cx="2426808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Kết quả hình ảnh cho hạt bưở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34588"/>
            <a:ext cx="2514600" cy="19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0030&quot;&gt;&lt;property id=&quot;20148&quot; value=&quot;5&quot;/&gt;&lt;property id=&quot;20300&quot; value=&quot;Slide 4&quot;/&gt;&lt;property id=&quot;20307&quot; value=&quot;258&quot;/&gt;&lt;/object&gt;&lt;object type=&quot;3&quot; unique_id=&quot;10034&quot;&gt;&lt;property id=&quot;20148&quot; value=&quot;5&quot;/&gt;&lt;property id=&quot;20300&quot; value=&quot;Slide 17&quot;/&gt;&lt;property id=&quot;20307&quot; value=&quot;262&quot;/&gt;&lt;/object&gt;&lt;object type=&quot;3&quot; unique_id=&quot;10035&quot;&gt;&lt;property id=&quot;20148&quot; value=&quot;5&quot;/&gt;&lt;property id=&quot;20300&quot; value=&quot;Slide 19&quot;/&gt;&lt;property id=&quot;20307&quot; value=&quot;263&quot;/&gt;&lt;/object&gt;&lt;object type=&quot;3&quot; unique_id=&quot;10036&quot;&gt;&lt;property id=&quot;20148&quot; value=&quot;5&quot;/&gt;&lt;property id=&quot;20300&quot; value=&quot;Slide 20&quot;/&gt;&lt;property id=&quot;20307&quot; value=&quot;264&quot;/&gt;&lt;/object&gt;&lt;object type=&quot;3&quot; unique_id=&quot;10037&quot;&gt;&lt;property id=&quot;20148&quot; value=&quot;5&quot;/&gt;&lt;property id=&quot;20300&quot; value=&quot;Slide 21&quot;/&gt;&lt;property id=&quot;20307&quot; value=&quot;265&quot;/&gt;&lt;/object&gt;&lt;object type=&quot;3&quot; unique_id=&quot;10039&quot;&gt;&lt;property id=&quot;20148&quot; value=&quot;5&quot;/&gt;&lt;property id=&quot;20300&quot; value=&quot;Slide 22&quot;/&gt;&lt;property id=&quot;20307&quot; value=&quot;267&quot;/&gt;&lt;/object&gt;&lt;object type=&quot;3&quot; unique_id=&quot;10194&quot;&gt;&lt;property id=&quot;20148&quot; value=&quot;5&quot;/&gt;&lt;property id=&quot;20300&quot; value=&quot;Slide 2&quot;/&gt;&lt;property id=&quot;20307&quot; value=&quot;270&quot;/&gt;&lt;/object&gt;&lt;object type=&quot;3&quot; unique_id=&quot;10195&quot;&gt;&lt;property id=&quot;20148&quot; value=&quot;5&quot;/&gt;&lt;property id=&quot;20300&quot; value=&quot;Slide 3&quot;/&gt;&lt;property id=&quot;20307&quot; value=&quot;271&quot;/&gt;&lt;/object&gt;&lt;object type=&quot;3&quot; unique_id=&quot;10198&quot;&gt;&lt;property id=&quot;20148&quot; value=&quot;5&quot;/&gt;&lt;property id=&quot;20300&quot; value=&quot;Slide 11&quot;/&gt;&lt;property id=&quot;20307&quot; value=&quot;273&quot;/&gt;&lt;/object&gt;&lt;object type=&quot;3&quot; unique_id=&quot;10199&quot;&gt;&lt;property id=&quot;20148&quot; value=&quot;5&quot;/&gt;&lt;property id=&quot;20300&quot; value=&quot;Slide 1&quot;/&gt;&lt;property id=&quot;20307&quot; value=&quot;282&quot;/&gt;&lt;/object&gt;&lt;object type=&quot;3&quot; unique_id=&quot;10201&quot;&gt;&lt;property id=&quot;20148&quot; value=&quot;5&quot;/&gt;&lt;property id=&quot;20300&quot; value=&quot;Slide 7&quot;/&gt;&lt;property id=&quot;20307&quot; value=&quot;276&quot;/&gt;&lt;/object&gt;&lt;object type=&quot;3&quot; unique_id=&quot;10202&quot;&gt;&lt;property id=&quot;20148&quot; value=&quot;5&quot;/&gt;&lt;property id=&quot;20300&quot; value=&quot;Slide 10&quot;/&gt;&lt;property id=&quot;20307&quot; value=&quot;277&quot;/&gt;&lt;/object&gt;&lt;object type=&quot;3&quot; unique_id=&quot;10203&quot;&gt;&lt;property id=&quot;20148&quot; value=&quot;5&quot;/&gt;&lt;property id=&quot;20300&quot; value=&quot;Slide 13&quot;/&gt;&lt;property id=&quot;20307&quot; value=&quot;280&quot;/&gt;&lt;/object&gt;&lt;object type=&quot;3&quot; unique_id=&quot;10204&quot;&gt;&lt;property id=&quot;20148&quot; value=&quot;5&quot;/&gt;&lt;property id=&quot;20300&quot; value=&quot;Slide 14&quot;/&gt;&lt;property id=&quot;20307&quot; value=&quot;279&quot;/&gt;&lt;/object&gt;&lt;object type=&quot;3&quot; unique_id=&quot;10205&quot;&gt;&lt;property id=&quot;20148&quot; value=&quot;5&quot;/&gt;&lt;property id=&quot;20300&quot; value=&quot;Slide 15&quot;/&gt;&lt;property id=&quot;20307&quot; value=&quot;278&quot;/&gt;&lt;/object&gt;&lt;object type=&quot;3&quot; unique_id=&quot;10337&quot;&gt;&lt;property id=&quot;20148&quot; value=&quot;5&quot;/&gt;&lt;property id=&quot;20300&quot; value=&quot;Slide 5&quot;/&gt;&lt;property id=&quot;20307&quot; value=&quot;284&quot;/&gt;&lt;/object&gt;&lt;object type=&quot;3&quot; unique_id=&quot;10338&quot;&gt;&lt;property id=&quot;20148&quot; value=&quot;5&quot;/&gt;&lt;property id=&quot;20300&quot; value=&quot;Slide 8&quot;/&gt;&lt;property id=&quot;20307&quot; value=&quot;285&quot;/&gt;&lt;/object&gt;&lt;object type=&quot;3&quot; unique_id=&quot;10339&quot;&gt;&lt;property id=&quot;20148&quot; value=&quot;5&quot;/&gt;&lt;property id=&quot;20300&quot; value=&quot;Slide 9&quot;/&gt;&lt;property id=&quot;20307&quot; value=&quot;290&quot;/&gt;&lt;/object&gt;&lt;object type=&quot;3&quot; unique_id=&quot;10340&quot;&gt;&lt;property id=&quot;20148&quot; value=&quot;5&quot;/&gt;&lt;property id=&quot;20300&quot; value=&quot;Slide 12&quot;/&gt;&lt;property id=&quot;20307&quot; value=&quot;291&quot;/&gt;&lt;/object&gt;&lt;object type=&quot;3&quot; unique_id=&quot;10341&quot;&gt;&lt;property id=&quot;20148&quot; value=&quot;5&quot;/&gt;&lt;property id=&quot;20300&quot; value=&quot;Slide 16 - &amp;quot;Chúng ta cần phải làm gì để hạn chế các hiện tượng thiên tai đó xảy ra?&amp;quot;&quot;/&gt;&lt;property id=&quot;20307&quot; value=&quot;292&quot;/&gt;&lt;/object&gt;&lt;object type=&quot;3&quot; unique_id=&quot;10342&quot;&gt;&lt;property id=&quot;20148&quot; value=&quot;5&quot;/&gt;&lt;property id=&quot;20300&quot; value=&quot;Slide 18&quot;/&gt;&lt;property id=&quot;20307&quot; value=&quot;288&quot;/&gt;&lt;/object&gt;&lt;object type=&quot;3&quot; unique_id=&quot;10343&quot;&gt;&lt;property id=&quot;20148&quot; value=&quot;5&quot;/&gt;&lt;property id=&quot;20300&quot; value=&quot;Slide 23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203</Words>
  <Application>Microsoft Office PowerPoint</Application>
  <PresentationFormat>Custom</PresentationFormat>
  <Paragraphs>75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</dc:creator>
  <cp:lastModifiedBy>dell</cp:lastModifiedBy>
  <cp:revision>102</cp:revision>
  <dcterms:created xsi:type="dcterms:W3CDTF">2016-12-17T14:39:00Z</dcterms:created>
  <dcterms:modified xsi:type="dcterms:W3CDTF">2018-01-25T09:48:50Z</dcterms:modified>
</cp:coreProperties>
</file>