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262" r:id="rId3"/>
    <p:sldId id="261" r:id="rId4"/>
    <p:sldId id="266" r:id="rId5"/>
    <p:sldId id="267" r:id="rId6"/>
    <p:sldId id="263" r:id="rId7"/>
    <p:sldId id="269" r:id="rId8"/>
    <p:sldId id="264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5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FC06D-70EF-4D55-AB84-400A09AB366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6A2EF-3988-4FC6-AF24-93BF3A4B1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5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1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9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85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7384"/>
            <a:ext cx="921449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1092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4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69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96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11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3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6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A6458-2EDE-4994-8D89-A5AF8026069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B6ED8-1AC8-4FCF-AD3D-EB0BC27C7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3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fif"/><Relationship Id="rId5" Type="http://schemas.openxmlformats.org/officeDocument/2006/relationships/image" Target="../media/image12.jfif"/><Relationship Id="rId4" Type="http://schemas.openxmlformats.org/officeDocument/2006/relationships/image" Target="../media/image11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21978"/>
            <a:ext cx="9144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341244"/>
            <a:ext cx="883920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anmai Times" pitchFamily="18" charset="0"/>
              </a:rPr>
              <a:t>PHÒNG GIÁO DỤC VÀ ĐÀO TẠO HUYỆN GIA LÂM</a:t>
            </a:r>
          </a:p>
          <a:p>
            <a:pPr algn="ctr"/>
            <a:r>
              <a:rPr lang="en-US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anmai Times" pitchFamily="18" charset="0"/>
              </a:rPr>
              <a:t>TRƯỜNG MẦM NON ĐÌNH XUYÊN</a:t>
            </a:r>
            <a:endParaRPr lang="en-US" sz="2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anmai Times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04800" y="5831962"/>
            <a:ext cx="40251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WELCOME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8" r="3449" b="8146"/>
          <a:stretch/>
        </p:blipFill>
        <p:spPr>
          <a:xfrm>
            <a:off x="2180920" y="1279000"/>
            <a:ext cx="4782159" cy="2454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07786" y="4724399"/>
            <a:ext cx="5683614" cy="97288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QT Design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thingking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4- 5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1" y="3875728"/>
            <a:ext cx="5943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anmai Times" pitchFamily="18" charset="0"/>
              </a:rPr>
              <a:t>GIÁO ÁN LĨNH VỰC PHÁT TRIỂN THẨM MỸ</a:t>
            </a:r>
          </a:p>
          <a:p>
            <a:pPr algn="ctr"/>
            <a:r>
              <a:rPr lang="en-US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anmai Times" pitchFamily="18" charset="0"/>
              </a:rPr>
              <a:t>HOẠT ĐỘNG TẠO HÌNH</a:t>
            </a:r>
            <a:endParaRPr lang="en-US" sz="2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anmai 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-35097"/>
            <a:ext cx="7792434" cy="5030335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-76200" y="1143000"/>
            <a:ext cx="6172200" cy="286814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endParaRPr lang="en-US" altLang="zh-CN" sz="4000" b="1" dirty="0" smtClean="0">
              <a:solidFill>
                <a:srgbClr val="FF0000"/>
              </a:solidFill>
              <a:latin typeface="A4.NewParisHeadlineRegular-Seri" panose="02070500080000000003" pitchFamily="18" charset="0"/>
              <a:ea typeface="隶书" panose="02010509060101010101" pitchFamily="49" charset="-122"/>
            </a:endParaRPr>
          </a:p>
          <a:p>
            <a:endParaRPr lang="en-US" altLang="zh-CN" sz="4000" b="1" dirty="0">
              <a:solidFill>
                <a:srgbClr val="FF0000"/>
              </a:solidFill>
              <a:latin typeface="A4.NewParisHeadlineRegular-Seri" panose="02070500080000000003" pitchFamily="18" charset="0"/>
              <a:ea typeface="隶书" panose="02010509060101010101" pitchFamily="49" charset="-122"/>
            </a:endParaRP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A4.NewParisHeadlineRegular-Seri" panose="02070500080000000003" pitchFamily="18" charset="0"/>
                <a:ea typeface="隶书" panose="02010509060101010101" pitchFamily="49" charset="-122"/>
              </a:rPr>
              <a:t>PHIM: HAI ANH EM</a:t>
            </a:r>
            <a:endParaRPr lang="en-US" altLang="zh-CN" sz="4000" b="1" dirty="0">
              <a:solidFill>
                <a:srgbClr val="FF0000"/>
              </a:solidFill>
              <a:latin typeface="A4.NewParisHeadlineRegular-Seri" panose="02070500080000000003" pitchFamily="18" charset="0"/>
              <a:ea typeface="隶书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52670"/>
            <a:ext cx="2949796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1726705" y="3433737"/>
            <a:ext cx="5148153" cy="56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hình nền\hanh-na_n-powerpoint-cha-aa_-cho-cac-buai-hai-ngha-cang-ty-cac-aap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1236533840091027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1000"/>
            <a:ext cx="915572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2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hình nền\hinh-nen-powerpoint-de-thuong-dep-nh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5556" r="13333" b="16666"/>
          <a:stretch/>
        </p:blipFill>
        <p:spPr>
          <a:xfrm>
            <a:off x="229043" y="0"/>
            <a:ext cx="2845510" cy="3161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2223" r="25554" b="1110"/>
          <a:stretch/>
        </p:blipFill>
        <p:spPr>
          <a:xfrm>
            <a:off x="3794829" y="23446"/>
            <a:ext cx="2141460" cy="298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4445" r="15555" b="17778"/>
          <a:stretch/>
        </p:blipFill>
        <p:spPr>
          <a:xfrm>
            <a:off x="6324600" y="50593"/>
            <a:ext cx="2667000" cy="3060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4445" r="4445" b="4445"/>
          <a:stretch/>
        </p:blipFill>
        <p:spPr>
          <a:xfrm>
            <a:off x="2764419" y="3206772"/>
            <a:ext cx="3656726" cy="36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hình nền\25-hinh-nen-powerpoint-chu-de-thien-nhien-tuyet-dep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3810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隶书" panose="02010509060101010101" pitchFamily="49" charset="-122"/>
                <a:cs typeface="Times New Roman" pitchFamily="18" charset="0"/>
              </a:rPr>
              <a:t>TIÊU CHÍ CHẾ TẠO ỐNG ĐỰNG BÚT</a:t>
            </a:r>
            <a:endParaRPr lang="en-US" altLang="zh-CN" sz="3600" b="1" dirty="0">
              <a:solidFill>
                <a:srgbClr val="FF0000"/>
              </a:solidFill>
              <a:latin typeface="Times New Roman" pitchFamily="18" charset="0"/>
              <a:ea typeface="隶书" panose="02010509060101010101" pitchFamily="49" charset="-122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292" y="4707717"/>
            <a:ext cx="7268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-TC1: </a:t>
            </a:r>
            <a:r>
              <a:rPr lang="vi-V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TC2: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8cm-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12cm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-TC3: </a:t>
            </a:r>
            <a:r>
              <a:rPr lang="vi-V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20000"/>
          <a:stretch/>
        </p:blipFill>
        <p:spPr>
          <a:xfrm>
            <a:off x="3124201" y="1143000"/>
            <a:ext cx="2057400" cy="33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Background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220200" cy="6823364"/>
          </a:xfrm>
          <a:prstGeom prst="rect">
            <a:avLst/>
          </a:prstGeo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1617965" y="685800"/>
            <a:ext cx="59842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500" b="1" dirty="0" smtClean="0">
                <a:solidFill>
                  <a:srgbClr val="FF0000"/>
                </a:solidFill>
                <a:latin typeface="Times New Roman" pitchFamily="18" charset="0"/>
                <a:ea typeface="隶书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3500" b="1" dirty="0">
                <a:solidFill>
                  <a:srgbClr val="FF0000"/>
                </a:solidFill>
                <a:latin typeface="Times New Roman" pitchFamily="18" charset="0"/>
                <a:ea typeface="隶书" panose="02010509060101010101" pitchFamily="49" charset="-122"/>
                <a:cs typeface="Times New Roman" pitchFamily="18" charset="0"/>
              </a:rPr>
              <a:t>CHẾ TẠO ỐNG ĐỰNG BÚT</a:t>
            </a:r>
          </a:p>
        </p:txBody>
      </p:sp>
    </p:spTree>
    <p:extLst>
      <p:ext uri="{BB962C8B-B14F-4D97-AF65-F5344CB8AC3E}">
        <p14:creationId xmlns:p14="http://schemas.microsoft.com/office/powerpoint/2010/main" val="29722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hình nền\pngtree-Spring-Plant-Color-Light-photo-5147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792434" cy="50303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05393" y="2792196"/>
            <a:ext cx="547868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500" b="1" dirty="0" smtClean="0">
                <a:solidFill>
                  <a:srgbClr val="FF0000"/>
                </a:solidFill>
                <a:latin typeface="Times New Roman" pitchFamily="18" charset="0"/>
                <a:ea typeface="隶书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3500" b="1" dirty="0" smtClean="0">
                <a:solidFill>
                  <a:srgbClr val="FF0000"/>
                </a:solidFill>
                <a:latin typeface="Times New Roman" pitchFamily="18" charset="0"/>
                <a:ea typeface="隶书" panose="02010509060101010101" pitchFamily="49" charset="-122"/>
                <a:cs typeface="Times New Roman" pitchFamily="18" charset="0"/>
              </a:rPr>
              <a:t>TRƯNG BÀY SẢN PHẨM</a:t>
            </a:r>
            <a:endParaRPr lang="en-US" altLang="zh-CN" sz="3500" b="1" dirty="0">
              <a:solidFill>
                <a:srgbClr val="FF0000"/>
              </a:solidFill>
              <a:latin typeface="Times New Roman" pitchFamily="18" charset="0"/>
              <a:ea typeface="隶书" panose="02010509060101010101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0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792434" cy="50303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62966" y="2792196"/>
            <a:ext cx="51635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500" b="1" dirty="0" smtClean="0">
                <a:solidFill>
                  <a:srgbClr val="FF0000"/>
                </a:solidFill>
                <a:latin typeface="Times New Roman" pitchFamily="18" charset="0"/>
                <a:ea typeface="隶书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3500" b="1" dirty="0" smtClean="0">
                <a:solidFill>
                  <a:srgbClr val="FF0000"/>
                </a:solidFill>
                <a:latin typeface="Times New Roman" pitchFamily="18" charset="0"/>
                <a:ea typeface="隶书" panose="02010509060101010101" pitchFamily="49" charset="-122"/>
                <a:cs typeface="Times New Roman" pitchFamily="18" charset="0"/>
              </a:rPr>
              <a:t>CẢI THIỆN</a:t>
            </a:r>
            <a:r>
              <a:rPr lang="en-US" altLang="zh-CN" sz="3500" b="1" dirty="0" smtClean="0">
                <a:solidFill>
                  <a:srgbClr val="FF0000"/>
                </a:solidFill>
                <a:latin typeface="Times New Roman" pitchFamily="18" charset="0"/>
                <a:ea typeface="隶书" panose="02010509060101010101" pitchFamily="49" charset="-122"/>
                <a:cs typeface="Times New Roman" pitchFamily="18" charset="0"/>
              </a:rPr>
              <a:t> SẢN PHẨM</a:t>
            </a:r>
            <a:endParaRPr lang="en-US" altLang="zh-CN" sz="3500" b="1" dirty="0">
              <a:solidFill>
                <a:srgbClr val="FF0000"/>
              </a:solidFill>
              <a:latin typeface="Times New Roman" pitchFamily="18" charset="0"/>
              <a:ea typeface="隶书" panose="02010509060101010101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4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\Desktop\hình nền\0bc53688fcf2b0e7000ecf7bd3c50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7246" y="362532"/>
            <a:ext cx="8229600" cy="6309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500" b="1" dirty="0" smtClean="0">
                <a:solidFill>
                  <a:srgbClr val="FF0000"/>
                </a:solidFill>
                <a:latin typeface="Times New Roman" pitchFamily="18" charset="0"/>
                <a:ea typeface="隶书" panose="02010509060101010101" pitchFamily="49" charset="-122"/>
                <a:cs typeface="Times New Roman" pitchFamily="18" charset="0"/>
              </a:rPr>
              <a:t>XIN CHÀO VÀ HẸN GẶP LẠI</a:t>
            </a:r>
            <a:endParaRPr lang="en-US" altLang="zh-CN" sz="3500" b="1" dirty="0" smtClean="0">
              <a:solidFill>
                <a:srgbClr val="FF0000"/>
              </a:solidFill>
              <a:latin typeface="Times New Roman" pitchFamily="18" charset="0"/>
              <a:ea typeface="隶书" panose="02010509060101010101" pitchFamily="49" charset="-122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8" r="3449" b="8146"/>
          <a:stretch/>
        </p:blipFill>
        <p:spPr>
          <a:xfrm>
            <a:off x="914400" y="2057400"/>
            <a:ext cx="7404004" cy="380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129</Words>
  <Application>Microsoft Office PowerPoint</Application>
  <PresentationFormat>On-screen Show (4:3)</PresentationFormat>
  <Paragraphs>21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宋体</vt:lpstr>
      <vt:lpstr>A4.NewParisHeadlineRegular-Seri</vt:lpstr>
      <vt:lpstr>Arial</vt:lpstr>
      <vt:lpstr>Banmai Times</vt:lpstr>
      <vt:lpstr>Calibri</vt:lpstr>
      <vt:lpstr>隶书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Mammon</cp:lastModifiedBy>
  <cp:revision>27</cp:revision>
  <dcterms:created xsi:type="dcterms:W3CDTF">2022-11-01T14:02:26Z</dcterms:created>
  <dcterms:modified xsi:type="dcterms:W3CDTF">2022-11-10T08:39:19Z</dcterms:modified>
</cp:coreProperties>
</file>