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1" r:id="rId11"/>
  </p:sldIdLst>
  <p:sldSz cx="6858000" cy="9144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512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A4C-118B-4F3A-AF2A-52B56731EAC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DB1-FC5C-46C9-B38B-8FC097DE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7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A4C-118B-4F3A-AF2A-52B56731EAC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DB1-FC5C-46C9-B38B-8FC097DE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7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A4C-118B-4F3A-AF2A-52B56731EAC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DB1-FC5C-46C9-B38B-8FC097DE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7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A4C-118B-4F3A-AF2A-52B56731EAC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DB1-FC5C-46C9-B38B-8FC097DE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7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A4C-118B-4F3A-AF2A-52B56731EAC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DB1-FC5C-46C9-B38B-8FC097DE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0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A4C-118B-4F3A-AF2A-52B56731EAC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DB1-FC5C-46C9-B38B-8FC097DE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2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A4C-118B-4F3A-AF2A-52B56731EAC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DB1-FC5C-46C9-B38B-8FC097DE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0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A4C-118B-4F3A-AF2A-52B56731EAC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DB1-FC5C-46C9-B38B-8FC097DE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3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A4C-118B-4F3A-AF2A-52B56731EAC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DB1-FC5C-46C9-B38B-8FC097DE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7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A4C-118B-4F3A-AF2A-52B56731EAC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DB1-FC5C-46C9-B38B-8FC097DE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1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FA4C-118B-4F3A-AF2A-52B56731EAC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EDDB1-FC5C-46C9-B38B-8FC097DE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2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EFA4C-118B-4F3A-AF2A-52B56731EAC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EDDB1-FC5C-46C9-B38B-8FC097DEA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9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bt toan\10455579_565788420235111_4965071257798306843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/>
        </p:blipFill>
        <p:spPr bwMode="auto">
          <a:xfrm>
            <a:off x="-603448" y="925399"/>
            <a:ext cx="7266185" cy="821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2696" y="179512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</a:t>
            </a:r>
            <a:r>
              <a:rPr lang="en-US" smtClean="0"/>
              <a:t>ọ và tên:..........................................   lớp A2</a:t>
            </a:r>
          </a:p>
          <a:p>
            <a:endParaRPr lang="en-US"/>
          </a:p>
          <a:p>
            <a:pPr algn="ctr"/>
            <a:r>
              <a:rPr lang="en-US" smtClean="0"/>
              <a:t>BÀI TẬP PHÁT TRIỂN TƯ DUY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50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6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t toan\11056568_563907647089855_577542846277213307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9" b="29796"/>
          <a:stretch/>
        </p:blipFill>
        <p:spPr bwMode="auto">
          <a:xfrm>
            <a:off x="-819472" y="14903"/>
            <a:ext cx="7992887" cy="53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404664" y="5580112"/>
            <a:ext cx="252028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6712" y="553924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Phần nâng  cao (Tùy theo khả năng của bé): Điền số vào ô trống</a:t>
            </a:r>
            <a:endParaRPr lang="en-US"/>
          </a:p>
        </p:txBody>
      </p:sp>
      <p:pic>
        <p:nvPicPr>
          <p:cNvPr id="9" name="Picture 2" descr="D:\bt toan\11056568_563907647089855_577542846277213307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72618" r="5370" b="3819"/>
          <a:stretch/>
        </p:blipFill>
        <p:spPr bwMode="auto">
          <a:xfrm>
            <a:off x="297259" y="6228184"/>
            <a:ext cx="6269766" cy="266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279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696" y="179512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</a:t>
            </a:r>
            <a:r>
              <a:rPr lang="en-US" smtClean="0"/>
              <a:t>ọ và tên:..........................................   lớp A2</a:t>
            </a:r>
          </a:p>
          <a:p>
            <a:endParaRPr lang="en-US"/>
          </a:p>
          <a:p>
            <a:pPr algn="ctr"/>
            <a:r>
              <a:rPr lang="en-US" smtClean="0"/>
              <a:t>BÀI TẬP PHÁT TRIỂN TƯ DUY BÀI 2</a:t>
            </a:r>
          </a:p>
          <a:p>
            <a:pPr algn="ctr"/>
            <a:r>
              <a:rPr lang="en-US" smtClean="0"/>
              <a:t>Nối hình với số tương ứng</a:t>
            </a:r>
            <a:endParaRPr lang="en-US"/>
          </a:p>
        </p:txBody>
      </p:sp>
      <p:pic>
        <p:nvPicPr>
          <p:cNvPr id="1026" name="Picture 2" descr="D:\bt toan\bai tap so 3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2" b="50169"/>
          <a:stretch/>
        </p:blipFill>
        <p:spPr bwMode="auto">
          <a:xfrm>
            <a:off x="-223655" y="1386940"/>
            <a:ext cx="716129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bt toan\bai tap so 3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62739" r="-1112" b="13322"/>
          <a:stretch/>
        </p:blipFill>
        <p:spPr bwMode="auto">
          <a:xfrm>
            <a:off x="-223655" y="3923928"/>
            <a:ext cx="716129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6672" y="680424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HP001 4 hàng 2 ô ly" pitchFamily="34" charset="0"/>
              </a:rPr>
              <a:t> </a:t>
            </a:r>
            <a:endParaRPr lang="en-US">
              <a:latin typeface="HP001 4 hàng 2 ô ly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640" y="658822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UNI"/>
            </a:endParaRPr>
          </a:p>
        </p:txBody>
      </p:sp>
    </p:spTree>
    <p:extLst>
      <p:ext uri="{BB962C8B-B14F-4D97-AF65-F5344CB8AC3E}">
        <p14:creationId xmlns:p14="http://schemas.microsoft.com/office/powerpoint/2010/main" val="402194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t toan\12376559_574711832676103_5469662516768650697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4"/>
          <a:stretch/>
        </p:blipFill>
        <p:spPr bwMode="auto">
          <a:xfrm>
            <a:off x="-603448" y="1126043"/>
            <a:ext cx="8136904" cy="906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2696" y="179512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</a:t>
            </a:r>
            <a:r>
              <a:rPr lang="en-US" smtClean="0"/>
              <a:t>ọ và tên:..........................................   lớp A2</a:t>
            </a:r>
          </a:p>
          <a:p>
            <a:endParaRPr lang="en-US"/>
          </a:p>
          <a:p>
            <a:pPr algn="ctr"/>
            <a:r>
              <a:rPr lang="en-US" smtClean="0"/>
              <a:t>BÀI TẬP PHÁT TRIỂN TƯ DUY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18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t toan\12548979_588923921254894_3995293595301479711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3"/>
          <a:stretch/>
        </p:blipFill>
        <p:spPr bwMode="auto">
          <a:xfrm>
            <a:off x="126773" y="0"/>
            <a:ext cx="6480720" cy="718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773" y="6811253"/>
            <a:ext cx="4454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bé hãy viết số  khăn của mình vào ô này  nhé:</a:t>
            </a:r>
            <a:endParaRPr lang="en-US" sz="4800" u="sng" smtClean="0"/>
          </a:p>
          <a:p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116632" y="7180585"/>
            <a:ext cx="6480720" cy="17118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0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inh anh\anh rong 2\hoa qua\hoa lan 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39" y="32250"/>
            <a:ext cx="2077887" cy="27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hinh anh\anh rong 2\hoa qua\lyli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5" y="3059832"/>
            <a:ext cx="2153460" cy="267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hinh anh\anh rong 2\ảnh rong\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9" y="6516216"/>
            <a:ext cx="2808311" cy="222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hinh anh\anh rong 2\ảnh rong\g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/>
          <a:stretch/>
        </p:blipFill>
        <p:spPr bwMode="auto">
          <a:xfrm>
            <a:off x="2794403" y="6514795"/>
            <a:ext cx="839214" cy="222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hinh anh\anh rong 2\ảnh rong\anh gia dinh\4-mother-s-new-family-259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199" y="423873"/>
            <a:ext cx="2772526" cy="391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3470" y="1325523"/>
            <a:ext cx="864095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38878" y="1358456"/>
            <a:ext cx="69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00992" y="2083793"/>
            <a:ext cx="69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1</a:t>
            </a:r>
            <a:endParaRPr lang="en-US" sz="4000"/>
          </a:p>
        </p:txBody>
      </p:sp>
      <p:sp>
        <p:nvSpPr>
          <p:cNvPr id="17" name="Rectangle 16"/>
          <p:cNvSpPr/>
          <p:nvPr/>
        </p:nvSpPr>
        <p:spPr>
          <a:xfrm>
            <a:off x="2613470" y="3243783"/>
            <a:ext cx="864095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77550" y="3203848"/>
            <a:ext cx="69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4</a:t>
            </a:r>
            <a:endParaRPr lang="en-US" sz="4000"/>
          </a:p>
        </p:txBody>
      </p:sp>
      <p:sp>
        <p:nvSpPr>
          <p:cNvPr id="19" name="Rectangle 18"/>
          <p:cNvSpPr/>
          <p:nvPr/>
        </p:nvSpPr>
        <p:spPr>
          <a:xfrm>
            <a:off x="2636912" y="4395911"/>
            <a:ext cx="864095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00992" y="4355976"/>
            <a:ext cx="69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36912" y="5436096"/>
            <a:ext cx="864095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900992" y="5396161"/>
            <a:ext cx="69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6</a:t>
            </a:r>
            <a:endParaRPr lang="en-US" sz="4000"/>
          </a:p>
        </p:txBody>
      </p:sp>
      <p:pic>
        <p:nvPicPr>
          <p:cNvPr id="1031" name="Picture 7" descr="D:\hinh anh\anh rong 2\ảnh rong\winnie-the-pooh-coloring-page-10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08" y="5796136"/>
            <a:ext cx="263429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670249" y="2276128"/>
            <a:ext cx="864095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44824" y="179512"/>
            <a:ext cx="3617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Bé nối  số lượng đồ vật tương ứng số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hinh anh\anh rong 2\hoa qua\lyli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967" y="81011"/>
            <a:ext cx="2153460" cy="267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3470" y="751519"/>
            <a:ext cx="864095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84968" y="711584"/>
            <a:ext cx="1127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10</a:t>
            </a:r>
            <a:endParaRPr lang="en-US" sz="4000"/>
          </a:p>
        </p:txBody>
      </p:sp>
      <p:sp>
        <p:nvSpPr>
          <p:cNvPr id="15" name="Rectangle 14"/>
          <p:cNvSpPr/>
          <p:nvPr/>
        </p:nvSpPr>
        <p:spPr>
          <a:xfrm>
            <a:off x="2636912" y="2123728"/>
            <a:ext cx="864095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00992" y="2083793"/>
            <a:ext cx="69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13470" y="3243783"/>
            <a:ext cx="864095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77550" y="3203848"/>
            <a:ext cx="69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8</a:t>
            </a:r>
            <a:endParaRPr lang="en-US" sz="4000"/>
          </a:p>
        </p:txBody>
      </p:sp>
      <p:sp>
        <p:nvSpPr>
          <p:cNvPr id="19" name="Rectangle 18"/>
          <p:cNvSpPr/>
          <p:nvPr/>
        </p:nvSpPr>
        <p:spPr>
          <a:xfrm>
            <a:off x="2636912" y="4395911"/>
            <a:ext cx="864095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00992" y="4355976"/>
            <a:ext cx="69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7</a:t>
            </a:r>
            <a:endParaRPr lang="en-US" sz="4000"/>
          </a:p>
        </p:txBody>
      </p:sp>
      <p:sp>
        <p:nvSpPr>
          <p:cNvPr id="21" name="Rectangle 20"/>
          <p:cNvSpPr/>
          <p:nvPr/>
        </p:nvSpPr>
        <p:spPr>
          <a:xfrm>
            <a:off x="2636912" y="5436096"/>
            <a:ext cx="864095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900992" y="5396161"/>
            <a:ext cx="69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2</a:t>
            </a:r>
            <a:endParaRPr lang="en-US" sz="4000"/>
          </a:p>
        </p:txBody>
      </p:sp>
      <p:pic>
        <p:nvPicPr>
          <p:cNvPr id="24" name="Picture 3" descr="D:\hinh anh\anh rong 2\hoa qua\lyli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71" y="2709553"/>
            <a:ext cx="2018073" cy="250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01574" y="63801"/>
            <a:ext cx="2247306" cy="38479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:\hinh anh\anh rong 2\ảnh rong\con vat\Elephant-Color-P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72" y="5773013"/>
            <a:ext cx="19202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hinh anh\anh rong 2\ảnh rong\con vat\Elephant-Color-P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426" y="7371861"/>
            <a:ext cx="19202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hinh anh\anh rong 2\ảnh rong\con vat\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4" y="154237"/>
            <a:ext cx="913656" cy="78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498504" y="216201"/>
            <a:ext cx="2511896" cy="51543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 descr="D:\hinh anh\anh rong 2\ảnh rong\con vat\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0" y="1336094"/>
            <a:ext cx="913656" cy="78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D:\hinh anh\anh rong 2\ảnh rong\con vat\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5" y="2635104"/>
            <a:ext cx="913656" cy="78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D:\hinh anh\anh rong 2\ảnh rong\con vat\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224" y="1190175"/>
            <a:ext cx="913656" cy="78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D:\hinh anh\anh rong 2\ảnh rong\con vat\c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09" y="3028921"/>
            <a:ext cx="864096" cy="74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D:\hinh anh\anh rong 2\ảnh rong\con vat\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68" y="107504"/>
            <a:ext cx="913656" cy="78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D:\hinh anh\anh rong 2\ảnh rong\con vat\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08" y="2070202"/>
            <a:ext cx="913656" cy="78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139080" y="4232209"/>
            <a:ext cx="1909225" cy="219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D:\hinh anh\anh rong 2\ảnh rong\con vat\bird-coloring-pag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1" y="4373594"/>
            <a:ext cx="953719" cy="83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D:\hinh anh\anh rong 2\ảnh rong\con vat\bird-coloring-pag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01" y="5590236"/>
            <a:ext cx="953719" cy="83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D:\hinh anh\anh rong 2\ảnh rong\con vat\bird-coloring-pag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29" y="5238313"/>
            <a:ext cx="953719" cy="83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4405772" y="5656573"/>
            <a:ext cx="2191580" cy="31554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1574" y="6617474"/>
            <a:ext cx="3903490" cy="21945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D:\hinh anh\anh rong 2\ảnh rong\con vat\buom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8500" r="5102" b="15940"/>
          <a:stretch/>
        </p:blipFill>
        <p:spPr bwMode="auto">
          <a:xfrm>
            <a:off x="182571" y="6732038"/>
            <a:ext cx="870958" cy="87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D:\hinh anh\anh rong 2\ảnh rong\con vat\buom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8500" r="5102" b="15940"/>
          <a:stretch/>
        </p:blipFill>
        <p:spPr bwMode="auto">
          <a:xfrm>
            <a:off x="3064801" y="6732037"/>
            <a:ext cx="870958" cy="87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D:\hinh anh\anh rong 2\ảnh rong\con vat\buom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8500" r="5102" b="15940"/>
          <a:stretch/>
        </p:blipFill>
        <p:spPr bwMode="auto">
          <a:xfrm>
            <a:off x="2201433" y="6732036"/>
            <a:ext cx="870958" cy="87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D:\hinh anh\anh rong 2\ảnh rong\con vat\buom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8500" r="5102" b="15940"/>
          <a:stretch/>
        </p:blipFill>
        <p:spPr bwMode="auto">
          <a:xfrm>
            <a:off x="1225227" y="6777223"/>
            <a:ext cx="870958" cy="87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D:\hinh anh\anh rong 2\ảnh rong\con vat\buom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8500" r="5102" b="15940"/>
          <a:stretch/>
        </p:blipFill>
        <p:spPr bwMode="auto">
          <a:xfrm>
            <a:off x="116632" y="7956378"/>
            <a:ext cx="870958" cy="87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D:\hinh anh\anh rong 2\ảnh rong\con vat\buom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8500" r="5102" b="15940"/>
          <a:stretch/>
        </p:blipFill>
        <p:spPr bwMode="auto">
          <a:xfrm>
            <a:off x="2998862" y="7956377"/>
            <a:ext cx="870958" cy="87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D:\hinh anh\anh rong 2\ảnh rong\con vat\buom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8500" r="5102" b="15940"/>
          <a:stretch/>
        </p:blipFill>
        <p:spPr bwMode="auto">
          <a:xfrm>
            <a:off x="2135494" y="7956376"/>
            <a:ext cx="870958" cy="87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D:\hinh anh\anh rong 2\ảnh rong\con vat\buom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8500" r="5102" b="15940"/>
          <a:stretch/>
        </p:blipFill>
        <p:spPr bwMode="auto">
          <a:xfrm>
            <a:off x="1159288" y="8001563"/>
            <a:ext cx="870958" cy="87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874" y="154237"/>
            <a:ext cx="3477378" cy="2131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D:\hinh anh\anh rong 2\ảnh rong\con vat\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1" y="195415"/>
            <a:ext cx="913656" cy="78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hinh anh\anh rong 2\ảnh rong\con vat\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74" y="1220204"/>
            <a:ext cx="913656" cy="78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hinh anh\anh rong 2\ảnh rong\con vat\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19" y="203142"/>
            <a:ext cx="913656" cy="78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hinh anh\anh rong 2\ảnh rong\con vat\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60" y="221466"/>
            <a:ext cx="913656" cy="78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hinh anh\anh rong 2\ảnh rong\con vat\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735" y="1171680"/>
            <a:ext cx="913656" cy="78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hinh anh\anh rong 2\ảnh rong\con vat\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66" y="1168913"/>
            <a:ext cx="913656" cy="78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 txBox="1">
            <a:spLocks noGrp="1"/>
          </p:cNvSpPr>
          <p:nvPr>
            <p:ph type="title"/>
          </p:nvPr>
        </p:nvSpPr>
        <p:spPr>
          <a:xfrm>
            <a:off x="4200925" y="-40467"/>
            <a:ext cx="2252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Bé vẽ thêm, bớt  số lượng cho đủ </a:t>
            </a:r>
            <a:endParaRPr lang="en-US" sz="1400"/>
          </a:p>
        </p:txBody>
      </p:sp>
      <p:sp>
        <p:nvSpPr>
          <p:cNvPr id="13" name="Rectangle 12"/>
          <p:cNvSpPr/>
          <p:nvPr/>
        </p:nvSpPr>
        <p:spPr>
          <a:xfrm>
            <a:off x="5085184" y="1198779"/>
            <a:ext cx="802807" cy="8304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4874" y="2555776"/>
            <a:ext cx="3477378" cy="1979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6" descr="D:\hinh anh\anh rong 2\ảnh rong\con vat\buom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8500" r="5102" b="15940"/>
          <a:stretch/>
        </p:blipFill>
        <p:spPr bwMode="auto">
          <a:xfrm>
            <a:off x="367274" y="2673644"/>
            <a:ext cx="870958" cy="87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:\hinh anh\anh rong 2\ảnh rong\con vat\buom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8500" r="5102" b="15940"/>
          <a:stretch/>
        </p:blipFill>
        <p:spPr bwMode="auto">
          <a:xfrm>
            <a:off x="1539433" y="2673644"/>
            <a:ext cx="870958" cy="87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:\hinh anh\anh rong 2\ảnh rong\con vat\buom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8500" r="5102" b="15940"/>
          <a:stretch/>
        </p:blipFill>
        <p:spPr bwMode="auto">
          <a:xfrm>
            <a:off x="2724415" y="2673643"/>
            <a:ext cx="870958" cy="87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023896" y="2883743"/>
            <a:ext cx="864095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14874" y="4716017"/>
            <a:ext cx="3380499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5" descr="D:\hinh anh\anh rong 2\ảnh rong\con vat\bird-coloring-p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7" y="4737965"/>
            <a:ext cx="953719" cy="83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hinh anh\anh rong 2\ảnh rong\con vat\bird-coloring-p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564" y="4737965"/>
            <a:ext cx="953719" cy="81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D:\hinh anh\anh rong 2\ảnh rong\con vat\bird-coloring-p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568" y="4737965"/>
            <a:ext cx="953719" cy="83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 rot="16200000">
            <a:off x="859691" y="6366461"/>
            <a:ext cx="2191580" cy="32797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Administrator\Documents\ta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8" y="6989262"/>
            <a:ext cx="880092" cy="82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istrator\Documents\ta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65" y="6989262"/>
            <a:ext cx="880092" cy="82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5023895" y="5328085"/>
            <a:ext cx="864095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023894" y="7267311"/>
            <a:ext cx="864095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322765" y="1279106"/>
            <a:ext cx="69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22765" y="2910259"/>
            <a:ext cx="69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6</a:t>
            </a:r>
            <a:endParaRPr lang="en-US" sz="4000"/>
          </a:p>
        </p:txBody>
      </p:sp>
      <p:sp>
        <p:nvSpPr>
          <p:cNvPr id="35" name="TextBox 34"/>
          <p:cNvSpPr txBox="1"/>
          <p:nvPr/>
        </p:nvSpPr>
        <p:spPr>
          <a:xfrm>
            <a:off x="5205721" y="5340279"/>
            <a:ext cx="69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4</a:t>
            </a:r>
            <a:endParaRPr lang="en-US" sz="4000"/>
          </a:p>
        </p:txBody>
      </p:sp>
      <p:pic>
        <p:nvPicPr>
          <p:cNvPr id="36" name="Picture 3" descr="C:\Users\Administrator\Documents\ta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381" y="6960042"/>
            <a:ext cx="880092" cy="82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Administrator\Documents\ta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381" y="8170949"/>
            <a:ext cx="880092" cy="82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Administrator\Documents\ta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65" y="8165863"/>
            <a:ext cx="880092" cy="82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Administrator\Documents\ta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96" y="8123850"/>
            <a:ext cx="880092" cy="82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205721" y="7267311"/>
            <a:ext cx="695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2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6540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105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Bé vẽ thêm, bớt  số lượng cho đủ 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Nguyen</cp:lastModifiedBy>
  <cp:revision>14</cp:revision>
  <cp:lastPrinted>2018-08-25T09:26:04Z</cp:lastPrinted>
  <dcterms:created xsi:type="dcterms:W3CDTF">2018-08-10T03:17:35Z</dcterms:created>
  <dcterms:modified xsi:type="dcterms:W3CDTF">2019-10-17T08:54:45Z</dcterms:modified>
</cp:coreProperties>
</file>