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m4a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68" r:id="rId10"/>
    <p:sldId id="264" r:id="rId11"/>
    <p:sldId id="265" r:id="rId12"/>
    <p:sldId id="266" r:id="rId13"/>
    <p:sldId id="2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033FD"/>
    <a:srgbClr val="FFFFCC"/>
    <a:srgbClr val="EFFD33"/>
    <a:srgbClr val="1904B4"/>
    <a:srgbClr val="7EB5DE"/>
    <a:srgbClr val="EAEAEC"/>
    <a:srgbClr val="FFFF99"/>
    <a:srgbClr val="FF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75" autoAdjust="0"/>
  </p:normalViewPr>
  <p:slideViewPr>
    <p:cSldViewPr snapToGrid="0">
      <p:cViewPr>
        <p:scale>
          <a:sx n="107" d="100"/>
          <a:sy n="107" d="100"/>
        </p:scale>
        <p:origin x="-1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E62C-9905-49E4-BF49-61ABF163F46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94A-0039-43EE-9159-B661F590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1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E62C-9905-49E4-BF49-61ABF163F46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94A-0039-43EE-9159-B661F590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9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E62C-9905-49E4-BF49-61ABF163F46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94A-0039-43EE-9159-B661F590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5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E62C-9905-49E4-BF49-61ABF163F46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94A-0039-43EE-9159-B661F590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3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E62C-9905-49E4-BF49-61ABF163F46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94A-0039-43EE-9159-B661F590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E62C-9905-49E4-BF49-61ABF163F46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94A-0039-43EE-9159-B661F590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0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E62C-9905-49E4-BF49-61ABF163F46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94A-0039-43EE-9159-B661F590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3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E62C-9905-49E4-BF49-61ABF163F46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94A-0039-43EE-9159-B661F590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E62C-9905-49E4-BF49-61ABF163F46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94A-0039-43EE-9159-B661F590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9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E62C-9905-49E4-BF49-61ABF163F46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94A-0039-43EE-9159-B661F590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E62C-9905-49E4-BF49-61ABF163F46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94A-0039-43EE-9159-B661F590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6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E62C-9905-49E4-BF49-61ABF163F466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D094A-0039-43EE-9159-B661F590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0"/>
            <a:ext cx="12363313" cy="742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29822" y="1674674"/>
            <a:ext cx="89621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.VnAvant" pitchFamily="34" charset="0"/>
              </a:rPr>
              <a:t>Thö</a:t>
            </a:r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.VnAvant" pitchFamily="34" charset="0"/>
              </a:rPr>
              <a:t>tµi</a:t>
            </a:r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.VnAvant" pitchFamily="34" charset="0"/>
              </a:rPr>
              <a:t>yªu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875" y="5144814"/>
            <a:ext cx="1655954" cy="158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881" y="-956442"/>
            <a:ext cx="2212618" cy="229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0361"/>
            <a:ext cx="1544075" cy="279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hao mung (mp3cut.net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89628" y="61170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2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48" y="-126125"/>
            <a:ext cx="6926318" cy="661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Voice 00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6373" y="61800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5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4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151" y="1778573"/>
            <a:ext cx="3596016" cy="346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254" y="-500201"/>
            <a:ext cx="5738648" cy="455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42" y="349736"/>
            <a:ext cx="4476750" cy="50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3" y="3538534"/>
            <a:ext cx="3921672" cy="313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Voice 00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04331" y="60662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4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1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3" y="945932"/>
            <a:ext cx="5499429" cy="524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90" y="872247"/>
            <a:ext cx="5780690" cy="525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Voice 00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40359" y="61169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7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777766" y="1376856"/>
            <a:ext cx="4382813" cy="4162096"/>
          </a:xfrm>
          <a:prstGeom prst="star5">
            <a:avLst/>
          </a:prstGeom>
          <a:solidFill>
            <a:srgbClr val="190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6243145" y="1082566"/>
            <a:ext cx="4950371" cy="456148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oice 00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3516" y="59094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5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068" y="1261242"/>
            <a:ext cx="4593125" cy="4231994"/>
          </a:xfrm>
          <a:prstGeom prst="rect">
            <a:avLst/>
          </a:prstGeom>
        </p:spPr>
      </p:pic>
      <p:pic>
        <p:nvPicPr>
          <p:cNvPr id="3" name="Voice 00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5750" y="477563"/>
            <a:ext cx="5585591" cy="533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" y="5297215"/>
            <a:ext cx="12107917" cy="156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Voice 00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03117" y="59725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" dur="5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21" y="406097"/>
            <a:ext cx="6587469" cy="598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8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8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90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336" y="4168118"/>
            <a:ext cx="2791154" cy="25269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8" y="2966067"/>
            <a:ext cx="2401614" cy="364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31" y="220716"/>
            <a:ext cx="3647090" cy="36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126" y="-543672"/>
            <a:ext cx="4395609" cy="40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57" y="3469591"/>
            <a:ext cx="4395609" cy="355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Voice 00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03421" y="60035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1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6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36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6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36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34" dur="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36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36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36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36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822585" y="-44603"/>
            <a:ext cx="3226675" cy="5601997"/>
            <a:chOff x="8407563" y="571491"/>
            <a:chExt cx="3226675" cy="56019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94518" y="571491"/>
              <a:ext cx="1914310" cy="21337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76704" y="2647359"/>
              <a:ext cx="1688738" cy="2017951"/>
            </a:xfrm>
            <a:prstGeom prst="rect">
              <a:avLst/>
            </a:prstGeom>
          </p:spPr>
        </p:pic>
        <p:sp>
          <p:nvSpPr>
            <p:cNvPr id="7" name="Flowchart: Connector 6"/>
            <p:cNvSpPr/>
            <p:nvPr/>
          </p:nvSpPr>
          <p:spPr>
            <a:xfrm>
              <a:off x="8407563" y="3157132"/>
              <a:ext cx="3226675" cy="3016356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39794" y="882463"/>
            <a:ext cx="3750570" cy="4729655"/>
            <a:chOff x="-67284" y="95660"/>
            <a:chExt cx="3884859" cy="5077968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7284" y="95660"/>
              <a:ext cx="3510705" cy="374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07120" y="2171528"/>
              <a:ext cx="3510455" cy="3002100"/>
            </a:xfrm>
            <a:prstGeom prst="rect">
              <a:avLst/>
            </a:prstGeom>
            <a:solidFill>
              <a:srgbClr val="1904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15829" y="1119480"/>
            <a:ext cx="4365413" cy="5347010"/>
            <a:chOff x="3917746" y="1219134"/>
            <a:chExt cx="4365413" cy="5347010"/>
          </a:xfrm>
        </p:grpSpPr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7746" y="1219134"/>
              <a:ext cx="4255623" cy="4255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Isosceles Triangle 21"/>
            <p:cNvSpPr/>
            <p:nvPr/>
          </p:nvSpPr>
          <p:spPr>
            <a:xfrm>
              <a:off x="4186326" y="3781112"/>
              <a:ext cx="4096833" cy="2785032"/>
            </a:xfrm>
            <a:prstGeom prst="triangle">
              <a:avLst/>
            </a:prstGeom>
            <a:solidFill>
              <a:srgbClr val="EFFD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Voice 00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47516" y="5856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4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2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617077" y="588579"/>
            <a:ext cx="6842233" cy="5591504"/>
          </a:xfrm>
          <a:prstGeom prst="flowChartProcess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oice 00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46979" y="4774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9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4</Words>
  <Application>Microsoft Office PowerPoint</Application>
  <PresentationFormat>Custom</PresentationFormat>
  <Paragraphs>1</Paragraphs>
  <Slides>13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74</cp:revision>
  <dcterms:created xsi:type="dcterms:W3CDTF">2018-10-07T08:13:36Z</dcterms:created>
  <dcterms:modified xsi:type="dcterms:W3CDTF">2018-10-24T02:53:03Z</dcterms:modified>
</cp:coreProperties>
</file>