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63" d="100"/>
          <a:sy n="63" d="100"/>
        </p:scale>
        <p:origin x="11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16/1/2021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990600" y="-1295400"/>
            <a:ext cx="7620000" cy="1295401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991600" cy="1981200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Kiến con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9C31C-E37C-45EE-823B-D7F7FD18E439}"/>
              </a:ext>
            </a:extLst>
          </p:cNvPr>
          <p:cNvSpPr txBox="1"/>
          <p:nvPr/>
        </p:nvSpPr>
        <p:spPr>
          <a:xfrm>
            <a:off x="934720" y="15019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3AF24-0C47-404D-82FB-73F1681EA03B}"/>
              </a:ext>
            </a:extLst>
          </p:cNvPr>
          <p:cNvSpPr txBox="1"/>
          <p:nvPr/>
        </p:nvSpPr>
        <p:spPr>
          <a:xfrm>
            <a:off x="3733800" y="4724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148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11</cp:revision>
  <dcterms:created xsi:type="dcterms:W3CDTF">2017-06-22T13:18:45Z</dcterms:created>
  <dcterms:modified xsi:type="dcterms:W3CDTF">2021-01-16T01:10:55Z</dcterms:modified>
</cp:coreProperties>
</file>