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activeX/activeX1.xml" ContentType="application/vnd.ms-office.activeX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</p:sldMasterIdLst>
  <p:notesMasterIdLst>
    <p:notesMasterId r:id="rId29"/>
  </p:notesMasterIdLst>
  <p:sldIdLst>
    <p:sldId id="431" r:id="rId3"/>
    <p:sldId id="433" r:id="rId4"/>
    <p:sldId id="432" r:id="rId5"/>
    <p:sldId id="394" r:id="rId6"/>
    <p:sldId id="416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10" r:id="rId17"/>
    <p:sldId id="411" r:id="rId18"/>
    <p:sldId id="368" r:id="rId19"/>
    <p:sldId id="369" r:id="rId20"/>
    <p:sldId id="370" r:id="rId21"/>
    <p:sldId id="405" r:id="rId22"/>
    <p:sldId id="406" r:id="rId23"/>
    <p:sldId id="407" r:id="rId24"/>
    <p:sldId id="372" r:id="rId25"/>
    <p:sldId id="374" r:id="rId26"/>
    <p:sldId id="420" r:id="rId27"/>
    <p:sldId id="4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00CC"/>
    <a:srgbClr val="0000FF"/>
    <a:srgbClr val="FFFF00"/>
    <a:srgbClr val="993300"/>
    <a:srgbClr val="FF0066"/>
    <a:srgbClr val="FF0000"/>
    <a:srgbClr val="CCECFF"/>
    <a:srgbClr val="FF99FF"/>
    <a:srgbClr val="F99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108" d="100"/>
          <a:sy n="108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4.xml"/><Relationship Id="rId7" Type="http://schemas.openxmlformats.org/officeDocument/2006/relationships/image" Target="../media/image17.jpe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9.xml"/><Relationship Id="rId7" Type="http://schemas.openxmlformats.org/officeDocument/2006/relationships/image" Target="../media/image19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4" Type="http://schemas.microsoft.com/office/2007/relationships/media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7" Type="http://schemas.openxmlformats.org/officeDocument/2006/relationships/audio" Target="../media/media16.m4a"/><Relationship Id="rId12" Type="http://schemas.openxmlformats.org/officeDocument/2006/relationships/image" Target="../media/image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microsoft.com/office/2007/relationships/media" Target="../media/media16.m4a"/><Relationship Id="rId11" Type="http://schemas.openxmlformats.org/officeDocument/2006/relationships/image" Target="../media/image23.jpeg"/><Relationship Id="rId5" Type="http://schemas.openxmlformats.org/officeDocument/2006/relationships/tags" Target="../tags/tag78.xml"/><Relationship Id="rId10" Type="http://schemas.openxmlformats.org/officeDocument/2006/relationships/image" Target="../media/image22.jpeg"/><Relationship Id="rId4" Type="http://schemas.openxmlformats.org/officeDocument/2006/relationships/tags" Target="../tags/tag77.xml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1.xml"/><Relationship Id="rId7" Type="http://schemas.openxmlformats.org/officeDocument/2006/relationships/image" Target="../media/image24.jpe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27.jpeg"/><Relationship Id="rId3" Type="http://schemas.openxmlformats.org/officeDocument/2006/relationships/tags" Target="../tags/tag84.xml"/><Relationship Id="rId7" Type="http://schemas.microsoft.com/office/2007/relationships/media" Target="../media/media18.m4a"/><Relationship Id="rId12" Type="http://schemas.openxmlformats.org/officeDocument/2006/relationships/image" Target="../media/image7.jpe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jpeg"/><Relationship Id="rId5" Type="http://schemas.openxmlformats.org/officeDocument/2006/relationships/tags" Target="../tags/tag86.xml"/><Relationship Id="rId1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image" Target="../media/image31.jpg"/><Relationship Id="rId3" Type="http://schemas.openxmlformats.org/officeDocument/2006/relationships/tags" Target="../tags/tag90.xml"/><Relationship Id="rId7" Type="http://schemas.microsoft.com/office/2007/relationships/media" Target="../media/media19.m4a"/><Relationship Id="rId12" Type="http://schemas.openxmlformats.org/officeDocument/2006/relationships/image" Target="../media/image30.jp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29.jpeg"/><Relationship Id="rId5" Type="http://schemas.openxmlformats.org/officeDocument/2006/relationships/tags" Target="../tags/tag92.xml"/><Relationship Id="rId10" Type="http://schemas.openxmlformats.org/officeDocument/2006/relationships/image" Target="../media/image28.jpeg"/><Relationship Id="rId4" Type="http://schemas.openxmlformats.org/officeDocument/2006/relationships/tags" Target="../tags/tag9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image" Target="../media/image35.jpeg"/><Relationship Id="rId3" Type="http://schemas.openxmlformats.org/officeDocument/2006/relationships/tags" Target="../tags/tag96.xml"/><Relationship Id="rId7" Type="http://schemas.microsoft.com/office/2007/relationships/media" Target="../media/media20.m4a"/><Relationship Id="rId12" Type="http://schemas.openxmlformats.org/officeDocument/2006/relationships/image" Target="../media/image34.jpe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3.jpeg"/><Relationship Id="rId5" Type="http://schemas.openxmlformats.org/officeDocument/2006/relationships/tags" Target="../tags/tag98.xml"/><Relationship Id="rId10" Type="http://schemas.openxmlformats.org/officeDocument/2006/relationships/image" Target="../media/image3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22.m4a"/><Relationship Id="rId7" Type="http://schemas.openxmlformats.org/officeDocument/2006/relationships/image" Target="../media/image38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audio" Target="../media/media22.m4a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06.xml"/><Relationship Id="rId7" Type="http://schemas.openxmlformats.org/officeDocument/2006/relationships/audio" Target="../media/media23.m4a"/><Relationship Id="rId12" Type="http://schemas.openxmlformats.org/officeDocument/2006/relationships/image" Target="../media/image2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microsoft.com/office/2007/relationships/media" Target="../media/media23.m4a"/><Relationship Id="rId11" Type="http://schemas.openxmlformats.org/officeDocument/2006/relationships/image" Target="../media/image43.jpeg"/><Relationship Id="rId5" Type="http://schemas.openxmlformats.org/officeDocument/2006/relationships/tags" Target="../tags/tag108.xml"/><Relationship Id="rId10" Type="http://schemas.openxmlformats.org/officeDocument/2006/relationships/image" Target="../media/image42.jpeg"/><Relationship Id="rId4" Type="http://schemas.openxmlformats.org/officeDocument/2006/relationships/tags" Target="../tags/tag107.xml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1.xml"/><Relationship Id="rId7" Type="http://schemas.openxmlformats.org/officeDocument/2006/relationships/image" Target="../media/image12.jpe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26.m4a"/><Relationship Id="rId13" Type="http://schemas.openxmlformats.org/officeDocument/2006/relationships/image" Target="../media/image46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19.xml"/><Relationship Id="rId12" Type="http://schemas.openxmlformats.org/officeDocument/2006/relationships/image" Target="../media/image45.png"/><Relationship Id="rId17" Type="http://schemas.openxmlformats.org/officeDocument/2006/relationships/image" Target="../media/image2.png"/><Relationship Id="rId2" Type="http://schemas.openxmlformats.org/officeDocument/2006/relationships/tags" Target="../tags/tag115.xml"/><Relationship Id="rId16" Type="http://schemas.openxmlformats.org/officeDocument/2006/relationships/image" Target="../media/image49.png"/><Relationship Id="rId1" Type="http://schemas.openxmlformats.org/officeDocument/2006/relationships/tags" Target="../tags/tag114.xml"/><Relationship Id="rId6" Type="http://schemas.openxmlformats.org/officeDocument/2006/relationships/tags" Target="../tags/tag118.xml"/><Relationship Id="rId11" Type="http://schemas.openxmlformats.org/officeDocument/2006/relationships/image" Target="../media/image44.jpg"/><Relationship Id="rId5" Type="http://schemas.openxmlformats.org/officeDocument/2006/relationships/tags" Target="../tags/tag117.xml"/><Relationship Id="rId15" Type="http://schemas.openxmlformats.org/officeDocument/2006/relationships/image" Target="../media/image48.jpe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9" Type="http://schemas.openxmlformats.org/officeDocument/2006/relationships/audio" Target="../media/media26.m4a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control" Target="../activeX/activeX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audio" Target="../media/media27.m4a"/><Relationship Id="rId5" Type="http://schemas.microsoft.com/office/2007/relationships/media" Target="../media/media27.m4a"/><Relationship Id="rId10" Type="http://schemas.openxmlformats.org/officeDocument/2006/relationships/image" Target="../media/image51.wmf"/><Relationship Id="rId4" Type="http://schemas.openxmlformats.org/officeDocument/2006/relationships/tags" Target="../tags/tag12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openxmlformats.org/officeDocument/2006/relationships/image" Target="../media/image7.jpeg"/><Relationship Id="rId18" Type="http://schemas.openxmlformats.org/officeDocument/2006/relationships/image" Target="../media/image2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" Type="http://schemas.openxmlformats.org/officeDocument/2006/relationships/tags" Target="../tags/tag41.xml"/><Relationship Id="rId16" Type="http://schemas.openxmlformats.org/officeDocument/2006/relationships/image" Target="../media/image10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5.jpeg"/><Relationship Id="rId5" Type="http://schemas.openxmlformats.org/officeDocument/2006/relationships/tags" Target="../tags/tag44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43.xml"/><Relationship Id="rId9" Type="http://schemas.openxmlformats.org/officeDocument/2006/relationships/audio" Target="../media/media5.m4a"/><Relationship Id="rId1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openxmlformats.org/officeDocument/2006/relationships/tags" Target="../tags/tag49.xml"/><Relationship Id="rId7" Type="http://schemas.microsoft.com/office/2007/relationships/media" Target="../media/media6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2.png"/><Relationship Id="rId5" Type="http://schemas.openxmlformats.org/officeDocument/2006/relationships/tags" Target="../tags/tag51.xml"/><Relationship Id="rId10" Type="http://schemas.openxmlformats.org/officeDocument/2006/relationships/image" Target="../media/image12.jpe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9.xml"/><Relationship Id="rId7" Type="http://schemas.openxmlformats.org/officeDocument/2006/relationships/image" Target="../media/image15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C4B83-BB79-4687-AA46-27F5BAD8C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4ADCFE-F665-4FB7-A0B0-40365C65A31A}"/>
              </a:ext>
            </a:extLst>
          </p:cNvPr>
          <p:cNvSpPr txBox="1"/>
          <p:nvPr/>
        </p:nvSpPr>
        <p:spPr>
          <a:xfrm>
            <a:off x="269268" y="692696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00CC"/>
                </a:solidFill>
                <a:latin typeface="+mj-lt"/>
              </a:rPr>
              <a:t>UBND HUYỆN GIA LÂM</a:t>
            </a:r>
          </a:p>
          <a:p>
            <a:pPr algn="ctr"/>
            <a:r>
              <a:rPr lang="vi-VN" sz="3600" b="1" dirty="0">
                <a:solidFill>
                  <a:srgbClr val="993300"/>
                </a:solidFill>
                <a:latin typeface="+mj-lt"/>
              </a:rPr>
              <a:t>TRƯỜNG MẦM NON HOA </a:t>
            </a:r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vi-VN" sz="36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E8886-EA8E-42CD-B82E-FB2FE04B2DE7}"/>
              </a:ext>
            </a:extLst>
          </p:cNvPr>
          <p:cNvSpPr txBox="1"/>
          <p:nvPr/>
        </p:nvSpPr>
        <p:spPr>
          <a:xfrm>
            <a:off x="161764" y="2132856"/>
            <a:ext cx="8820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ĐỘNG: KHÁM PHÁ KHOA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A0085-63CB-4959-AC5B-09C95B384A10}"/>
              </a:ext>
            </a:extLst>
          </p:cNvPr>
          <p:cNvSpPr txBox="1"/>
          <p:nvPr/>
        </p:nvSpPr>
        <p:spPr>
          <a:xfrm>
            <a:off x="611560" y="4238248"/>
            <a:ext cx="95405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</a:t>
            </a:r>
            <a:r>
              <a:rPr lang="en-US" sz="4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100" dirty="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5A802-6CBE-4B57-9295-3CA61084AB96}"/>
              </a:ext>
            </a:extLst>
          </p:cNvPr>
          <p:cNvSpPr txBox="1"/>
          <p:nvPr/>
        </p:nvSpPr>
        <p:spPr>
          <a:xfrm>
            <a:off x="3275856" y="5466040"/>
            <a:ext cx="4937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F6C5598-EE90-4D35-BB61-4765392AFF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296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3"/>
    </mc:Choice>
    <mc:Fallback>
      <p:transition spd="slow" advTm="3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4B6084-1D25-4398-B9E7-9152728AF1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7"/>
    </mc:Choice>
    <mc:Fallback>
      <p:transition spd="slow" advTm="1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08887A-00F0-4B29-A638-CFA936A0F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9"/>
    </mc:Choice>
    <mc:Fallback>
      <p:transition spd="slow" advTm="1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Nước biển (Nước mặn)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341352-C1B2-442B-9E28-5B4D3E3F9DB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4"/>
    </mc:Choice>
    <mc:Fallback>
      <p:transition spd="slow" advTm="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4B93B3-E961-454A-8977-19AD3A8DBA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4"/>
    </mc:Choice>
    <mc:Fallback>
      <p:transition spd="slow" advTm="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F6D6E69-C358-4BDE-9F91-0E81EF12B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8"/>
    </mc:Choice>
    <mc:Fallback>
      <p:transition spd="slow" advTm="1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03F24F-9472-44E8-BAED-C26C6EE4F98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8"/>
    </mc:Choice>
    <mc:Fallback>
      <p:transition spd="slow" advTm="1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83568" y="2348880"/>
            <a:ext cx="792088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155D94-B451-449F-A74B-170514196A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5"/>
    </mc:Choice>
    <mc:Fallback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1D2F06C-6EB0-4E6B-B329-15B451661F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7"/>
    </mc:Choice>
    <mc:Fallback>
      <p:transition spd="slow" advTm="1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5D431E-E5B3-4203-8BA0-C058C54C94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1"/>
    </mc:Choice>
    <mc:Fallback>
      <p:transition spd="slow" advTm="1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7FA8016-913F-42C4-8096-3300E13786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3"/>
    </mc:Choice>
    <mc:Fallback>
      <p:transition spd="slow" advTm="1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0CF040-9490-47ED-93F7-B8D601E09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99392"/>
            <a:ext cx="9143999" cy="9549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EB1B1-EF87-41E7-8A3E-959EEC49A2E4}"/>
              </a:ext>
            </a:extLst>
          </p:cNvPr>
          <p:cNvSpPr txBox="1"/>
          <p:nvPr/>
        </p:nvSpPr>
        <p:spPr>
          <a:xfrm>
            <a:off x="395536" y="5373216"/>
            <a:ext cx="8532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64F9699-BFE2-48B6-9A1E-8623A53BD3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4"/>
    </mc:Choice>
    <mc:Fallback>
      <p:transition spd="slow" advTm="2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CCFF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00CCFF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00CCFF"/>
              </a:solidFill>
              <a:effectLst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1CC868-B2AE-4BDA-B54C-754705D3DD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7"/>
    </mc:Choice>
    <mc:Fallback>
      <p:transition spd="slow" advTm="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806B00-DEE5-4B2A-8891-ADAEB745B0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6"/>
    </mc:Choice>
    <mc:Fallback>
      <p:transition spd="slow" advTm="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95A74C-1A26-4010-A254-427C71AAD4A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4"/>
    </mc:Choice>
    <mc:Fallback>
      <p:transition spd="slow" advTm="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1A45B8-EE73-4CC6-AEDE-E19F1B1AA6A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7"/>
    </mc:Choice>
    <mc:Fallback>
      <p:transition spd="slow" advTm="1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C6F026-9820-4063-AF64-01E6B40E01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9"/>
    </mc:Choice>
    <mc:Fallback>
      <p:transition spd="slow" advTm="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6ECDC1-4F9C-4556-A4A0-930647BE6A7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21"/>
    </mc:Choice>
    <mc:Fallback>
      <p:transition spd="slow" advTm="28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4479635" y="102694"/>
            <a:ext cx="18473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2C244-8CC4-431C-A036-CE95FE0F6E34}"/>
              </a:ext>
            </a:extLst>
          </p:cNvPr>
          <p:cNvSpPr txBox="1"/>
          <p:nvPr/>
        </p:nvSpPr>
        <p:spPr>
          <a:xfrm>
            <a:off x="1106468" y="1907725"/>
            <a:ext cx="73206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Bài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học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đến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kết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thúc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Xin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chào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̀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hẹn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gặp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lại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trong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sau</a:t>
            </a: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7EF861-374A-4471-8CA5-3F767CE7DC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r:id="rId3" imgW="7526160" imgH="4680000"/>
        </mc:Choice>
        <mc:Fallback>
          <p:control r:id="rId3" imgW="7526160" imgH="4680000">
            <p:pic>
              <p:nvPicPr>
                <p:cNvPr id="2" name="ShockwaveFlash1"/>
                <p:cNvPicPr>
                  <a:picLocks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99591" y="980728"/>
                  <a:ext cx="7527507" cy="468052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28"/>
    </mc:Choice>
    <mc:Fallback>
      <p:transition spd="slow" advTm="7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o Tôi Đi Làm Mưa Với - Bài hát Cho Trẻ Mầm Non">
            <a:hlinkClick r:id="" action="ppaction://media"/>
            <a:extLst>
              <a:ext uri="{FF2B5EF4-FFF2-40B4-BE49-F238E27FC236}">
                <a16:creationId xmlns:a16="http://schemas.microsoft.com/office/drawing/2014/main" id="{E22C1934-1EED-4EBC-A742-899C2C2B8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1B29A0-B16E-458A-8CEC-7C275BD21A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33"/>
    </mc:Choice>
    <mc:Fallback>
      <p:transition spd="slow" advTm="15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25" objId="3"/>
        <p14:stopEvt time="15255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3E082D6-F5B3-41A6-B819-C088FD04C54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0"/>
    </mc:Choice>
    <mc:Fallback>
      <p:transition spd="slow" advTm="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AA2A71-F6AE-46DA-9FB2-AD1D613788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6"/>
    </mc:Choice>
    <mc:Fallback>
      <p:transition spd="slow" advTm="1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0EB9E4-A9A2-4CC8-A2E8-C9F1809388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5"/>
    </mc:Choice>
    <mc:Fallback>
      <p:transition spd="slow" advTm="1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79A2B1-DCE0-41FB-BB5A-2FC2DCAF9B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5"/>
    </mc:Choice>
    <mc:Fallback>
      <p:transition spd="slow" advTm="1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288384-3262-41B8-8435-FCEC064EA64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22"/>
    </mc:Choice>
    <mc:Fallback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92E2A3-CC5D-46AF-B144-91CA2312E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3"/>
    </mc:Choice>
    <mc:Fallback>
      <p:transition spd="slow" advTm="1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  <p:tag name="TIMING" val="|2.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  <p:tag name="TIMING" val="|3.3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  <p:tag name="TIMING" val="|3.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  <p:tag name="TIMING" val="|4.9|8|4.6|2.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  <p:tag name="TIMING" val="|1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0"/>
  <p:tag name="MMPROD_IS_H264" val="0"/>
  <p:tag name="SLIDEID" val="415"/>
  <p:tag name="MMPROD_CONVERTIBLE_FLV" val="False"/>
  <p:tag name="MMPROD_FLV_FILE_PATH" val="D:\EL năm 17 -18\mầm non\Chị Hảo\TEPNGUON\dieu ki dieu cua nuoc_pptx\Assets\su tuan hoan_415_1_55321.flv"/>
  <p:tag name="MMPROD_DURATION" val="57443"/>
  <p:tag name="MMPROD_START_TIME" val="0"/>
  <p:tag name="MMPROD_STOP_TIME" val="57443"/>
  <p:tag name="MMPROD_FADE_EFFECT_IN" val="0"/>
  <p:tag name="MMPROD_FADE_EFFECT_OUT" val="0"/>
  <p:tag name="MMPROD_FADE_SPEED" val="1"/>
  <p:tag name="MMPROD_MUTE_AUDIO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.7|7.7|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  <p:tag name="TIMING" val="|1.4|1.9|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  <p:tag name="TIMING" val="|1.9|5|5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  <p:tag name="TIMING" val="|6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  <p:tag name="TIMING" val="|6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  <p:tag name="TIMING" val="|10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  <p:tag name="TIMING" val="|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  <p:tag name="TIMING" val="|7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  <p:tag name="TIMING" val="|11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  <p:tag name="TIMING" val="|8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  <p:tag name="TIMING" val="|9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  <p:tag name="TIMING" val="|5.1|2.7|2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  <p:tag name="TIMING" val="|3|1.3|1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  <p:tag name="TIMING" val="|4.5|3.4|2.6|2|1.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  <p:tag name="TIMING" val="|1.8|3.8|2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  <p:tag name="TIMING" val="|5.3|3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</TotalTime>
  <Words>314</Words>
  <Application>Microsoft Office PowerPoint</Application>
  <PresentationFormat>On-screen Show (4:3)</PresentationFormat>
  <Paragraphs>40</Paragraphs>
  <Slides>26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Dũng Quang</cp:lastModifiedBy>
  <cp:revision>404</cp:revision>
  <dcterms:created xsi:type="dcterms:W3CDTF">2008-09-15T14:04:11Z</dcterms:created>
  <dcterms:modified xsi:type="dcterms:W3CDTF">2021-05-05T06:26:07Z</dcterms:modified>
</cp:coreProperties>
</file>