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117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98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77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69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5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3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858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9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26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0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13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920-230B-45CC-B33A-A9B75690CA6F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B44F4-E6F0-4EC6-82ED-D1108A253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6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574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Tô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màu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biển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đảo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quê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hương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Giáo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viên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Bùi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Thị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Như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381000"/>
            <a:ext cx="9372600" cy="5943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Chào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mừng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đến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với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tiến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7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Em-Di-Choi-Thuyen-72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27708"/>
            <a:ext cx="9297941" cy="68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9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97609" cy="6858000"/>
          </a:xfrm>
        </p:spPr>
      </p:pic>
    </p:spTree>
    <p:extLst>
      <p:ext uri="{BB962C8B-B14F-4D97-AF65-F5344CB8AC3E}">
        <p14:creationId xmlns:p14="http://schemas.microsoft.com/office/powerpoint/2010/main" xmlns="" val="372450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635082"/>
          </a:xfrm>
        </p:spPr>
      </p:pic>
    </p:spTree>
    <p:extLst>
      <p:ext uri="{BB962C8B-B14F-4D97-AF65-F5344CB8AC3E}">
        <p14:creationId xmlns:p14="http://schemas.microsoft.com/office/powerpoint/2010/main" xmlns="" val="419095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87150" cy="6857999"/>
          </a:xfrm>
        </p:spPr>
      </p:pic>
    </p:spTree>
    <p:extLst>
      <p:ext uri="{BB962C8B-B14F-4D97-AF65-F5344CB8AC3E}">
        <p14:creationId xmlns:p14="http://schemas.microsoft.com/office/powerpoint/2010/main" xmlns="" val="37011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smtClean="0">
                <a:solidFill>
                  <a:srgbClr val="FF0000"/>
                </a:solidFill>
              </a:rPr>
              <a:t>        </a:t>
            </a:r>
            <a:r>
              <a:rPr lang="vi-VN" sz="4800" smtClean="0">
                <a:solidFill>
                  <a:srgbClr val="FF0000"/>
                </a:solidFill>
              </a:rPr>
              <a:t>hướng </a:t>
            </a:r>
            <a:r>
              <a:rPr lang="vi-VN" sz="4800" dirty="0">
                <a:solidFill>
                  <a:srgbClr val="FF0000"/>
                </a:solidFill>
              </a:rPr>
              <a:t>dẫn trẻ tô màu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319" y="1676400"/>
            <a:ext cx="7171386" cy="30452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giới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thiệu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tranh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mẫu</a:t>
            </a:r>
            <a:endParaRPr lang="en-US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11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</Words>
  <Application>Microsoft Office PowerPoint</Application>
  <PresentationFormat>On-screen Show (4:3)</PresentationFormat>
  <Paragraphs>11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 </vt:lpstr>
      <vt:lpstr>Slide 2</vt:lpstr>
      <vt:lpstr>Slide 3</vt:lpstr>
      <vt:lpstr>Slide 4</vt:lpstr>
      <vt:lpstr>Slide 5</vt:lpstr>
      <vt:lpstr>Slide 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AutoBVT</dc:creator>
  <cp:lastModifiedBy>User</cp:lastModifiedBy>
  <cp:revision>4</cp:revision>
  <dcterms:created xsi:type="dcterms:W3CDTF">2017-04-25T14:54:05Z</dcterms:created>
  <dcterms:modified xsi:type="dcterms:W3CDTF">2020-02-06T04:26:42Z</dcterms:modified>
</cp:coreProperties>
</file>