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7" r:id="rId3"/>
    <p:sldId id="259" r:id="rId4"/>
    <p:sldId id="260" r:id="rId5"/>
    <p:sldId id="261" r:id="rId6"/>
    <p:sldId id="262" r:id="rId7"/>
    <p:sldId id="263" r:id="rId8"/>
    <p:sldId id="266" r:id="rId9"/>
    <p:sldId id="265" r:id="rId10"/>
    <p:sldId id="269" r:id="rId11"/>
    <p:sldId id="270" r:id="rId12"/>
    <p:sldId id="268" r:id="rId13"/>
    <p:sldId id="271" r:id="rId14"/>
    <p:sldId id="272" r:id="rId15"/>
    <p:sldId id="274" r:id="rId16"/>
    <p:sldId id="273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656" y="-2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B4A0A-40ED-44EC-BA7F-39844DEBA238}" type="datetimeFigureOut">
              <a:rPr lang="en-US" smtClean="0"/>
              <a:pPr/>
              <a:t>9/27/2019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7BC80-75DA-446E-8056-CBDF1A130A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550800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B4A0A-40ED-44EC-BA7F-39844DEBA238}" type="datetimeFigureOut">
              <a:rPr lang="en-US" smtClean="0"/>
              <a:pPr/>
              <a:t>9/27/2019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7BC80-75DA-446E-8056-CBDF1A130A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83788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B4A0A-40ED-44EC-BA7F-39844DEBA238}" type="datetimeFigureOut">
              <a:rPr lang="en-US" smtClean="0"/>
              <a:pPr/>
              <a:t>9/27/2019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7BC80-75DA-446E-8056-CBDF1A130A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53737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B4A0A-40ED-44EC-BA7F-39844DEBA238}" type="datetimeFigureOut">
              <a:rPr lang="en-US" smtClean="0"/>
              <a:pPr/>
              <a:t>9/27/2019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7BC80-75DA-446E-8056-CBDF1A130A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60498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B4A0A-40ED-44EC-BA7F-39844DEBA238}" type="datetimeFigureOut">
              <a:rPr lang="en-US" smtClean="0"/>
              <a:pPr/>
              <a:t>9/27/2019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7BC80-75DA-446E-8056-CBDF1A130A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60768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B4A0A-40ED-44EC-BA7F-39844DEBA238}" type="datetimeFigureOut">
              <a:rPr lang="en-US" smtClean="0"/>
              <a:pPr/>
              <a:t>9/27/2019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7BC80-75DA-446E-8056-CBDF1A130A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8187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B4A0A-40ED-44EC-BA7F-39844DEBA238}" type="datetimeFigureOut">
              <a:rPr lang="en-US" smtClean="0"/>
              <a:pPr/>
              <a:t>9/27/2019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7BC80-75DA-446E-8056-CBDF1A130A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55960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B4A0A-40ED-44EC-BA7F-39844DEBA238}" type="datetimeFigureOut">
              <a:rPr lang="en-US" smtClean="0"/>
              <a:pPr/>
              <a:t>9/27/2019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7BC80-75DA-446E-8056-CBDF1A130A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65853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B4A0A-40ED-44EC-BA7F-39844DEBA238}" type="datetimeFigureOut">
              <a:rPr lang="en-US" smtClean="0"/>
              <a:pPr/>
              <a:t>9/27/2019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7BC80-75DA-446E-8056-CBDF1A130A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65358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B4A0A-40ED-44EC-BA7F-39844DEBA238}" type="datetimeFigureOut">
              <a:rPr lang="en-US" smtClean="0"/>
              <a:pPr/>
              <a:t>9/27/2019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7BC80-75DA-446E-8056-CBDF1A130A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880557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B4A0A-40ED-44EC-BA7F-39844DEBA238}" type="datetimeFigureOut">
              <a:rPr lang="en-US" smtClean="0"/>
              <a:pPr/>
              <a:t>9/27/2019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7BC80-75DA-446E-8056-CBDF1A130A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463113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EB4A0A-40ED-44EC-BA7F-39844DEBA238}" type="datetimeFigureOut">
              <a:rPr lang="en-US" smtClean="0"/>
              <a:pPr/>
              <a:t>9/27/2019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97BC80-75DA-446E-8056-CBDF1A130A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10938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1000" y="685800"/>
            <a:ext cx="83058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Cambria" pitchFamily="18" charset="0"/>
              </a:rPr>
              <a:t>TRƯỜNG MẦM </a:t>
            </a:r>
            <a:r>
              <a:rPr lang="en-US" sz="3200" b="1" smtClean="0">
                <a:latin typeface="Cambria" pitchFamily="18" charset="0"/>
              </a:rPr>
              <a:t>NON KIM LAN  </a:t>
            </a:r>
            <a:endParaRPr lang="en-US" sz="3200" b="1" dirty="0" smtClean="0">
              <a:latin typeface="Cambria" pitchFamily="18" charset="0"/>
            </a:endParaRPr>
          </a:p>
          <a:p>
            <a:pPr algn="ctr"/>
            <a:r>
              <a:rPr lang="en-US" sz="3600" b="1" smtClean="0">
                <a:solidFill>
                  <a:srgbClr val="C00000"/>
                </a:solidFill>
                <a:latin typeface="Cambria" pitchFamily="18" charset="0"/>
              </a:rPr>
              <a:t>LĨNH VỰC PHÁT </a:t>
            </a:r>
            <a:r>
              <a:rPr lang="en-US" sz="3600" b="1" dirty="0" smtClean="0">
                <a:solidFill>
                  <a:srgbClr val="C00000"/>
                </a:solidFill>
                <a:latin typeface="Cambria" pitchFamily="18" charset="0"/>
              </a:rPr>
              <a:t>TRIỂN </a:t>
            </a:r>
            <a:r>
              <a:rPr lang="en-US" sz="3600" b="1" smtClean="0">
                <a:solidFill>
                  <a:srgbClr val="C00000"/>
                </a:solidFill>
                <a:latin typeface="Cambria" pitchFamily="18" charset="0"/>
              </a:rPr>
              <a:t>NHẬN THỨC</a:t>
            </a:r>
            <a:endParaRPr lang="en-US" sz="3600" b="1" dirty="0" smtClean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71600" y="2971800"/>
            <a:ext cx="6248400" cy="2971800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0800000"/>
              </a:avLst>
            </a:prstTxWarp>
            <a:spAutoFit/>
          </a:bodyPr>
          <a:lstStyle/>
          <a:p>
            <a:pPr algn="ctr"/>
            <a:r>
              <a:rPr lang="en-US" sz="3200" b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DẠY </a:t>
            </a:r>
            <a:r>
              <a:rPr lang="en-US" sz="3200" b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TRẺ TÁCH GỘP TRONG PHẠM VI 3</a:t>
            </a:r>
          </a:p>
          <a:p>
            <a:endParaRPr lang="en-US" sz="4000"/>
          </a:p>
        </p:txBody>
      </p:sp>
      <p:sp>
        <p:nvSpPr>
          <p:cNvPr id="3" name="TextBox 2"/>
          <p:cNvSpPr txBox="1"/>
          <p:nvPr/>
        </p:nvSpPr>
        <p:spPr>
          <a:xfrm>
            <a:off x="2286000" y="3434405"/>
            <a:ext cx="419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7030A0"/>
                </a:solidFill>
              </a:rPr>
              <a:t>Lứa tuổi: Mẫu giáo bé </a:t>
            </a:r>
            <a:endParaRPr lang="en-US" sz="3200" b="1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10207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225233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598367"/>
            <a:ext cx="9601200" cy="76886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065" r="3226"/>
          <a:stretch/>
        </p:blipFill>
        <p:spPr>
          <a:xfrm>
            <a:off x="324890" y="3657600"/>
            <a:ext cx="1508760" cy="18782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065" r="3226"/>
          <a:stretch/>
        </p:blipFill>
        <p:spPr>
          <a:xfrm>
            <a:off x="5340235" y="3657600"/>
            <a:ext cx="1508760" cy="187822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065" r="3226"/>
          <a:stretch/>
        </p:blipFill>
        <p:spPr>
          <a:xfrm>
            <a:off x="3657600" y="3657600"/>
            <a:ext cx="1508760" cy="18782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065" r="3226"/>
          <a:stretch/>
        </p:blipFill>
        <p:spPr>
          <a:xfrm>
            <a:off x="1965961" y="3657600"/>
            <a:ext cx="1508760" cy="1878220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3245426" y="1534902"/>
            <a:ext cx="1166554" cy="16764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6600" b="1" dirty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xmlns="" val="2550085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000" y="76200"/>
            <a:ext cx="7949258" cy="64389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0" y="152401"/>
            <a:ext cx="9144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1839"/>
            <a:ext cx="9144000" cy="684616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065" r="3226"/>
          <a:stretch/>
        </p:blipFill>
        <p:spPr>
          <a:xfrm>
            <a:off x="152400" y="3657600"/>
            <a:ext cx="1770664" cy="187822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065" r="3226"/>
          <a:stretch/>
        </p:blipFill>
        <p:spPr>
          <a:xfrm>
            <a:off x="2272604" y="3637642"/>
            <a:ext cx="1830765" cy="187822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065" r="3226"/>
          <a:stretch/>
        </p:blipFill>
        <p:spPr>
          <a:xfrm>
            <a:off x="10555277" y="3607516"/>
            <a:ext cx="1508760" cy="1878220"/>
          </a:xfrm>
          <a:prstGeom prst="rect">
            <a:avLst/>
          </a:prstGeom>
        </p:spPr>
      </p:pic>
      <p:sp>
        <p:nvSpPr>
          <p:cNvPr id="18" name="Rounded Rectangle 17"/>
          <p:cNvSpPr/>
          <p:nvPr/>
        </p:nvSpPr>
        <p:spPr>
          <a:xfrm>
            <a:off x="2924899" y="200891"/>
            <a:ext cx="617220" cy="9144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6600" b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3</a:t>
            </a:r>
            <a:endParaRPr lang="en-US" sz="6600" b="1" dirty="0">
              <a:solidFill>
                <a:schemeClr val="accent3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877920" y="5980893"/>
            <a:ext cx="617220" cy="914400"/>
          </a:xfrm>
          <a:prstGeom prst="round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6600" b="1" dirty="0" smtClean="0">
                <a:solidFill>
                  <a:srgbClr val="FF0000"/>
                </a:solidFill>
                <a:latin typeface="Cambria" pitchFamily="18" charset="0"/>
              </a:rPr>
              <a:t>2</a:t>
            </a:r>
            <a:endParaRPr lang="en-US" sz="6600" b="1" dirty="0">
              <a:solidFill>
                <a:srgbClr val="FF0000"/>
              </a:solidFill>
              <a:latin typeface="Cambria" pitchFamily="18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3886066" y="5980893"/>
            <a:ext cx="617220" cy="9144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6600" b="1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</a:rPr>
              <a:t>3</a:t>
            </a:r>
            <a:endParaRPr lang="en-US" sz="6600" b="1" dirty="0">
              <a:solidFill>
                <a:schemeClr val="accent2">
                  <a:lumMod val="50000"/>
                </a:schemeClr>
              </a:solidFill>
              <a:latin typeface="Cambria" pitchFamily="18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299" y="1572491"/>
            <a:ext cx="1830765" cy="16002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72605" y="1559234"/>
            <a:ext cx="1830765" cy="16002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03286" y="1572491"/>
            <a:ext cx="1830765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89958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22222E-6 L -0.59167 0.00555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83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3796665" y="3886200"/>
            <a:ext cx="1635306" cy="22860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5000" b="1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3</a:t>
            </a:r>
            <a:endParaRPr lang="en-US" sz="15000" b="1" dirty="0">
              <a:solidFill>
                <a:schemeClr val="accent3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796664" y="3894083"/>
            <a:ext cx="1635306" cy="2286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5000" b="1" dirty="0">
                <a:solidFill>
                  <a:schemeClr val="accent6">
                    <a:lumMod val="50000"/>
                  </a:schemeClr>
                </a:solidFill>
                <a:latin typeface="Cambria" pitchFamily="18" charset="0"/>
              </a:rPr>
              <a:t>1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00" y="1572491"/>
            <a:ext cx="2466295" cy="215569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81170" y="1572491"/>
            <a:ext cx="2466295" cy="215569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72200" y="1572491"/>
            <a:ext cx="2466295" cy="2155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23905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59259E-6 L 0.58177 0.2247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080" y="112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2.59259E-6 L 0.89549 0.40255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774" y="20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3590752" y="4297424"/>
            <a:ext cx="1575608" cy="217957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5000" b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3</a:t>
            </a:r>
            <a:endParaRPr lang="en-US" sz="15000" b="1" dirty="0">
              <a:solidFill>
                <a:schemeClr val="accent3">
                  <a:lumMod val="50000"/>
                </a:schemeClr>
              </a:solidFill>
              <a:latin typeface="Cambria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590752" y="4294796"/>
            <a:ext cx="1575608" cy="2179576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5000" b="1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2</a:t>
            </a:r>
            <a:endParaRPr lang="en-US" sz="15000" b="1" dirty="0">
              <a:solidFill>
                <a:schemeClr val="tx2">
                  <a:lumMod val="50000"/>
                </a:schemeClr>
              </a:solidFill>
              <a:latin typeface="Cambria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1000" y="1572491"/>
            <a:ext cx="2466295" cy="215569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98847" y="1572491"/>
            <a:ext cx="2466295" cy="215569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72200" y="1572491"/>
            <a:ext cx="2466295" cy="2155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51546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9149890" cy="678179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295400" y="1666008"/>
            <a:ext cx="6822846" cy="1752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C00000"/>
                </a:solidFill>
              </a:rPr>
              <a:t>TRÒ CHƠI : “AI NHANH HƠN”</a:t>
            </a:r>
            <a:endParaRPr lang="en-US" sz="4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47807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45548" y="-45494"/>
            <a:ext cx="9144000" cy="6781800"/>
            <a:chOff x="204" y="0"/>
            <a:chExt cx="2457" cy="2087"/>
          </a:xfrm>
        </p:grpSpPr>
        <p:grpSp>
          <p:nvGrpSpPr>
            <p:cNvPr id="3" name="Group 2"/>
            <p:cNvGrpSpPr>
              <a:grpSpLocks/>
            </p:cNvGrpSpPr>
            <p:nvPr/>
          </p:nvGrpSpPr>
          <p:grpSpPr bwMode="auto">
            <a:xfrm>
              <a:off x="247" y="0"/>
              <a:ext cx="2414" cy="2073"/>
              <a:chOff x="1644" y="2382"/>
              <a:chExt cx="2346" cy="1774"/>
            </a:xfrm>
          </p:grpSpPr>
          <p:pic>
            <p:nvPicPr>
              <p:cNvPr id="5" name="Picture 4" descr="BIRTHD~3"/>
              <p:cNvPicPr>
                <a:picLocks noChangeAspect="1" noChangeArrowheads="1" noCrop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47" y="2476"/>
                <a:ext cx="2322" cy="16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6" name="Group 5"/>
              <p:cNvGrpSpPr>
                <a:grpSpLocks/>
              </p:cNvGrpSpPr>
              <p:nvPr/>
            </p:nvGrpSpPr>
            <p:grpSpPr bwMode="auto">
              <a:xfrm>
                <a:off x="1644" y="2382"/>
                <a:ext cx="2346" cy="504"/>
                <a:chOff x="1644" y="2406"/>
                <a:chExt cx="2346" cy="504"/>
              </a:xfrm>
            </p:grpSpPr>
            <p:sp>
              <p:nvSpPr>
                <p:cNvPr id="7" name="AutoShape 16"/>
                <p:cNvSpPr>
                  <a:spLocks noChangeArrowheads="1"/>
                </p:cNvSpPr>
                <p:nvPr/>
              </p:nvSpPr>
              <p:spPr bwMode="auto">
                <a:xfrm>
                  <a:off x="1668" y="2475"/>
                  <a:ext cx="2322" cy="435"/>
                </a:xfrm>
                <a:prstGeom prst="flowChartTerminator">
                  <a:avLst/>
                </a:prstGeom>
                <a:solidFill>
                  <a:srgbClr val="FFFF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r>
                    <a:rPr lang="en-US" sz="6000" b="1" dirty="0" err="1">
                      <a:solidFill>
                        <a:schemeClr val="accent6">
                          <a:lumMod val="75000"/>
                        </a:schemeClr>
                      </a:solidFill>
                      <a:latin typeface="Cambria" pitchFamily="18" charset="0"/>
                    </a:rPr>
                    <a:t>Tiết</a:t>
                  </a:r>
                  <a:r>
                    <a:rPr lang="en-US" sz="6000" b="1" dirty="0">
                      <a:solidFill>
                        <a:schemeClr val="accent6">
                          <a:lumMod val="75000"/>
                        </a:schemeClr>
                      </a:solidFill>
                      <a:latin typeface="Cambria" pitchFamily="18" charset="0"/>
                    </a:rPr>
                    <a:t> </a:t>
                  </a:r>
                  <a:r>
                    <a:rPr lang="en-US" sz="6000" b="1" dirty="0" err="1">
                      <a:solidFill>
                        <a:schemeClr val="accent6">
                          <a:lumMod val="75000"/>
                        </a:schemeClr>
                      </a:solidFill>
                      <a:latin typeface="Cambria" pitchFamily="18" charset="0"/>
                    </a:rPr>
                    <a:t>học</a:t>
                  </a:r>
                  <a:r>
                    <a:rPr lang="en-US" sz="6000" b="1" dirty="0">
                      <a:solidFill>
                        <a:schemeClr val="accent6">
                          <a:lumMod val="75000"/>
                        </a:schemeClr>
                      </a:solidFill>
                      <a:latin typeface="Cambria" pitchFamily="18" charset="0"/>
                    </a:rPr>
                    <a:t> </a:t>
                  </a:r>
                  <a:r>
                    <a:rPr lang="en-US" sz="6000" b="1" dirty="0" err="1">
                      <a:solidFill>
                        <a:schemeClr val="accent6">
                          <a:lumMod val="75000"/>
                        </a:schemeClr>
                      </a:solidFill>
                      <a:latin typeface="Cambria" pitchFamily="18" charset="0"/>
                    </a:rPr>
                    <a:t>kết</a:t>
                  </a:r>
                  <a:r>
                    <a:rPr lang="en-US" sz="6000" b="1" dirty="0">
                      <a:solidFill>
                        <a:schemeClr val="accent6">
                          <a:lumMod val="75000"/>
                        </a:schemeClr>
                      </a:solidFill>
                      <a:latin typeface="Cambria" pitchFamily="18" charset="0"/>
                    </a:rPr>
                    <a:t> </a:t>
                  </a:r>
                  <a:r>
                    <a:rPr lang="en-US" sz="6000" b="1" dirty="0" err="1">
                      <a:solidFill>
                        <a:schemeClr val="accent6">
                          <a:lumMod val="75000"/>
                        </a:schemeClr>
                      </a:solidFill>
                      <a:latin typeface="Cambria" pitchFamily="18" charset="0"/>
                    </a:rPr>
                    <a:t>thúc</a:t>
                  </a:r>
                  <a:endParaRPr lang="en-US" sz="6000" b="1" dirty="0">
                    <a:solidFill>
                      <a:schemeClr val="accent6">
                        <a:lumMod val="75000"/>
                      </a:schemeClr>
                    </a:solidFill>
                    <a:latin typeface="Cambria" pitchFamily="18" charset="0"/>
                  </a:endParaRPr>
                </a:p>
              </p:txBody>
            </p:sp>
            <p:sp>
              <p:nvSpPr>
                <p:cNvPr id="8" name="Freeform 7"/>
                <p:cNvSpPr>
                  <a:spLocks/>
                </p:cNvSpPr>
                <p:nvPr/>
              </p:nvSpPr>
              <p:spPr bwMode="auto">
                <a:xfrm>
                  <a:off x="1644" y="2406"/>
                  <a:ext cx="2340" cy="492"/>
                </a:xfrm>
                <a:custGeom>
                  <a:avLst/>
                  <a:gdLst>
                    <a:gd name="T0" fmla="*/ 192 w 2340"/>
                    <a:gd name="T1" fmla="*/ 492 h 492"/>
                    <a:gd name="T2" fmla="*/ 156 w 2340"/>
                    <a:gd name="T3" fmla="*/ 456 h 492"/>
                    <a:gd name="T4" fmla="*/ 84 w 2340"/>
                    <a:gd name="T5" fmla="*/ 432 h 492"/>
                    <a:gd name="T6" fmla="*/ 48 w 2340"/>
                    <a:gd name="T7" fmla="*/ 408 h 492"/>
                    <a:gd name="T8" fmla="*/ 24 w 2340"/>
                    <a:gd name="T9" fmla="*/ 372 h 492"/>
                    <a:gd name="T10" fmla="*/ 0 w 2340"/>
                    <a:gd name="T11" fmla="*/ 300 h 492"/>
                    <a:gd name="T12" fmla="*/ 12 w 2340"/>
                    <a:gd name="T13" fmla="*/ 240 h 492"/>
                    <a:gd name="T14" fmla="*/ 144 w 2340"/>
                    <a:gd name="T15" fmla="*/ 132 h 492"/>
                    <a:gd name="T16" fmla="*/ 936 w 2340"/>
                    <a:gd name="T17" fmla="*/ 72 h 492"/>
                    <a:gd name="T18" fmla="*/ 1248 w 2340"/>
                    <a:gd name="T19" fmla="*/ 84 h 492"/>
                    <a:gd name="T20" fmla="*/ 1944 w 2340"/>
                    <a:gd name="T21" fmla="*/ 96 h 492"/>
                    <a:gd name="T22" fmla="*/ 2292 w 2340"/>
                    <a:gd name="T23" fmla="*/ 168 h 492"/>
                    <a:gd name="T24" fmla="*/ 2316 w 2340"/>
                    <a:gd name="T25" fmla="*/ 204 h 492"/>
                    <a:gd name="T26" fmla="*/ 2340 w 2340"/>
                    <a:gd name="T27" fmla="*/ 276 h 492"/>
                    <a:gd name="T28" fmla="*/ 2316 w 2340"/>
                    <a:gd name="T29" fmla="*/ 372 h 492"/>
                    <a:gd name="T30" fmla="*/ 2208 w 2340"/>
                    <a:gd name="T31" fmla="*/ 432 h 492"/>
                    <a:gd name="T32" fmla="*/ 2160 w 2340"/>
                    <a:gd name="T33" fmla="*/ 492 h 4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2340" h="492">
                      <a:moveTo>
                        <a:pt x="192" y="492"/>
                      </a:moveTo>
                      <a:cubicBezTo>
                        <a:pt x="180" y="480"/>
                        <a:pt x="171" y="464"/>
                        <a:pt x="156" y="456"/>
                      </a:cubicBezTo>
                      <a:cubicBezTo>
                        <a:pt x="134" y="444"/>
                        <a:pt x="105" y="446"/>
                        <a:pt x="84" y="432"/>
                      </a:cubicBezTo>
                      <a:cubicBezTo>
                        <a:pt x="72" y="424"/>
                        <a:pt x="60" y="416"/>
                        <a:pt x="48" y="408"/>
                      </a:cubicBezTo>
                      <a:cubicBezTo>
                        <a:pt x="40" y="396"/>
                        <a:pt x="30" y="385"/>
                        <a:pt x="24" y="372"/>
                      </a:cubicBezTo>
                      <a:cubicBezTo>
                        <a:pt x="14" y="349"/>
                        <a:pt x="0" y="300"/>
                        <a:pt x="0" y="300"/>
                      </a:cubicBezTo>
                      <a:cubicBezTo>
                        <a:pt x="4" y="280"/>
                        <a:pt x="7" y="260"/>
                        <a:pt x="12" y="240"/>
                      </a:cubicBezTo>
                      <a:cubicBezTo>
                        <a:pt x="39" y="142"/>
                        <a:pt x="40" y="149"/>
                        <a:pt x="144" y="132"/>
                      </a:cubicBezTo>
                      <a:cubicBezTo>
                        <a:pt x="343" y="0"/>
                        <a:pt x="893" y="73"/>
                        <a:pt x="936" y="72"/>
                      </a:cubicBezTo>
                      <a:cubicBezTo>
                        <a:pt x="1041" y="51"/>
                        <a:pt x="1146" y="81"/>
                        <a:pt x="1248" y="84"/>
                      </a:cubicBezTo>
                      <a:cubicBezTo>
                        <a:pt x="1480" y="92"/>
                        <a:pt x="1712" y="92"/>
                        <a:pt x="1944" y="96"/>
                      </a:cubicBezTo>
                      <a:cubicBezTo>
                        <a:pt x="2062" y="106"/>
                        <a:pt x="2190" y="100"/>
                        <a:pt x="2292" y="168"/>
                      </a:cubicBezTo>
                      <a:cubicBezTo>
                        <a:pt x="2300" y="180"/>
                        <a:pt x="2310" y="191"/>
                        <a:pt x="2316" y="204"/>
                      </a:cubicBezTo>
                      <a:cubicBezTo>
                        <a:pt x="2326" y="227"/>
                        <a:pt x="2340" y="276"/>
                        <a:pt x="2340" y="276"/>
                      </a:cubicBezTo>
                      <a:cubicBezTo>
                        <a:pt x="2339" y="279"/>
                        <a:pt x="2326" y="360"/>
                        <a:pt x="2316" y="372"/>
                      </a:cubicBezTo>
                      <a:cubicBezTo>
                        <a:pt x="2293" y="400"/>
                        <a:pt x="2238" y="412"/>
                        <a:pt x="2208" y="432"/>
                      </a:cubicBezTo>
                      <a:cubicBezTo>
                        <a:pt x="2178" y="477"/>
                        <a:pt x="2194" y="458"/>
                        <a:pt x="2160" y="492"/>
                      </a:cubicBezTo>
                    </a:path>
                  </a:pathLst>
                </a:custGeom>
                <a:noFill/>
                <a:ln w="28575" cap="flat" cmpd="sng">
                  <a:solidFill>
                    <a:schemeClr val="bg2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en-US"/>
                </a:p>
              </p:txBody>
            </p:sp>
          </p:grpSp>
        </p:grpSp>
        <p:sp>
          <p:nvSpPr>
            <p:cNvPr id="4" name="Rectangle 3"/>
            <p:cNvSpPr>
              <a:spLocks noChangeArrowheads="1"/>
            </p:cNvSpPr>
            <p:nvPr/>
          </p:nvSpPr>
          <p:spPr bwMode="auto">
            <a:xfrm>
              <a:off x="204" y="1762"/>
              <a:ext cx="2449" cy="3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4179013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059145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3733800" y="4572000"/>
            <a:ext cx="1447800" cy="20574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0" b="1" smtClean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2</a:t>
            </a:r>
            <a:endParaRPr lang="en-US" sz="15000" b="1" dirty="0">
              <a:solidFill>
                <a:schemeClr val="accent2">
                  <a:lumMod val="50000"/>
                </a:schemeClr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362200" y="685800"/>
            <a:ext cx="592468" cy="11430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6005714" y="735904"/>
            <a:ext cx="609599" cy="11430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2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2057400"/>
            <a:ext cx="3410980" cy="227171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05024" y="2057400"/>
            <a:ext cx="3410980" cy="2271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44624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6477000" y="2406219"/>
            <a:ext cx="1447800" cy="20574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0" b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2</a:t>
            </a:r>
            <a:endParaRPr lang="en-US" sz="15000" b="1" dirty="0">
              <a:solidFill>
                <a:schemeClr val="accent3">
                  <a:lumMod val="50000"/>
                </a:schemeClr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05000" y="762000"/>
            <a:ext cx="3410980" cy="227171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05000" y="3462059"/>
            <a:ext cx="3410980" cy="2271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44624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0" y="2351560"/>
            <a:ext cx="914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C00000"/>
                </a:solidFill>
              </a:rPr>
              <a:t>+</a:t>
            </a:r>
            <a:endParaRPr lang="en-US" sz="6000" b="1" dirty="0">
              <a:solidFill>
                <a:srgbClr val="C00000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00" y="457200"/>
            <a:ext cx="3410980" cy="227171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00" y="3193256"/>
            <a:ext cx="3410980" cy="227171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44000" y="1723534"/>
            <a:ext cx="3410980" cy="2271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44624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646 0.04972 L -0.40313 0.01642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33" y="-16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Arrow 1"/>
          <p:cNvSpPr/>
          <p:nvPr/>
        </p:nvSpPr>
        <p:spPr>
          <a:xfrm>
            <a:off x="4038600" y="2708564"/>
            <a:ext cx="762000" cy="1330036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581400" y="4038600"/>
            <a:ext cx="1777550" cy="28194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0" b="1" dirty="0">
                <a:solidFill>
                  <a:schemeClr val="accent2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0877" y="381000"/>
            <a:ext cx="2953780" cy="227171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24200" y="381000"/>
            <a:ext cx="2924690" cy="227171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72200" y="381000"/>
            <a:ext cx="2971800" cy="2271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44624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Arrow 2"/>
          <p:cNvSpPr/>
          <p:nvPr/>
        </p:nvSpPr>
        <p:spPr>
          <a:xfrm>
            <a:off x="4184431" y="3117056"/>
            <a:ext cx="1143000" cy="685800"/>
          </a:xfrm>
          <a:prstGeom prst="rightArrow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715000" y="2286000"/>
            <a:ext cx="1777550" cy="28194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0" b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3</a:t>
            </a:r>
            <a:endParaRPr lang="en-US" sz="15000" b="1" dirty="0">
              <a:solidFill>
                <a:schemeClr val="accent3">
                  <a:lumMod val="50000"/>
                </a:schemeClr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2324100"/>
            <a:ext cx="3410980" cy="227171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4572" y="52387"/>
            <a:ext cx="3410980" cy="227171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" y="4633913"/>
            <a:ext cx="3410980" cy="2271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44624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9000" r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744624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657600" y="3886200"/>
            <a:ext cx="1676399" cy="22098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2000" b="1" smtClean="0">
                <a:solidFill>
                  <a:schemeClr val="accent3">
                    <a:lumMod val="50000"/>
                  </a:schemeClr>
                </a:solidFill>
                <a:latin typeface="Cambria" pitchFamily="18" charset="0"/>
              </a:rPr>
              <a:t>3</a:t>
            </a:r>
            <a:endParaRPr lang="en-US" sz="12000" b="1" dirty="0">
              <a:solidFill>
                <a:schemeClr val="accent3">
                  <a:lumMod val="50000"/>
                </a:schemeClr>
              </a:solidFill>
              <a:latin typeface="Cambria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800" y="304800"/>
            <a:ext cx="2533647" cy="221456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24200" y="304800"/>
            <a:ext cx="2533647" cy="221456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51331" y="304800"/>
            <a:ext cx="2533647" cy="2214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44624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</TotalTime>
  <Words>53</Words>
  <Application>Microsoft Office PowerPoint</Application>
  <PresentationFormat>On-screen Show (4:3)</PresentationFormat>
  <Paragraphs>22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User</cp:lastModifiedBy>
  <cp:revision>28</cp:revision>
  <dcterms:created xsi:type="dcterms:W3CDTF">2016-12-21T08:17:53Z</dcterms:created>
  <dcterms:modified xsi:type="dcterms:W3CDTF">2019-09-27T04:33:45Z</dcterms:modified>
</cp:coreProperties>
</file>