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9" d="100"/>
          <a:sy n="59" d="100"/>
        </p:scale>
        <p:origin x="-168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8458200" cy="3657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GIÁO ÁN PHÁT TRIỂN THẨM MĨ</a:t>
            </a:r>
            <a:endParaRPr lang="en-US" dirty="0" smtClean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  : Thực vật</a:t>
            </a:r>
            <a:r>
              <a:rPr lang="vi-VN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ngón tay tạo hình cánh hoa</a:t>
            </a:r>
          </a:p>
          <a:p>
            <a:pPr algn="l"/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tuổi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24-36 tháng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gian: 12-15 phút</a:t>
            </a:r>
          </a:p>
          <a:p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 dạy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học: 2018-2019</a:t>
            </a: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1828800"/>
            <a:ext cx="7543800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7772400" cy="1066800"/>
          </a:xfrm>
        </p:spPr>
        <p:txBody>
          <a:bodyPr>
            <a:normAutofit/>
          </a:bodyPr>
          <a:lstStyle/>
          <a:p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C:\Users\Welcome\Downloads\LOGO_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599" y="1685681"/>
            <a:ext cx="1143002" cy="113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264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967335"/>
            <a:ext cx="731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nhận xét những bức tranh của trẻ sau khi hỏi trẻ nhận xét về các bức tranh</a:t>
            </a:r>
          </a:p>
          <a:p>
            <a:pPr>
              <a:buFont typeface="Arial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động viên, khuyến khích trẻ</a:t>
            </a:r>
          </a:p>
        </p:txBody>
      </p:sp>
    </p:spTree>
    <p:extLst>
      <p:ext uri="{BB962C8B-B14F-4D97-AF65-F5344CB8AC3E}">
        <p14:creationId xmlns:p14="http://schemas.microsoft.com/office/powerpoint/2010/main" xmlns="" val="2055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6670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CHÂN THÀNH CẢM ƠN!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83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400" y="0"/>
            <a:ext cx="9196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70910" y="2286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710" y="1247237"/>
            <a:ext cx="6934200" cy="388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Arial" charset="0"/>
              <a:buChar char="•"/>
            </a:pP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Kiến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-Trẻ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tên bài học, biết tên một số loại hoa</a:t>
            </a:r>
            <a:endParaRPr lang="pt-BR" sz="2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Kỹ năng: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chấm màu để in cánh hoa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đúng lời,đúng giai điệu của bài hát</a:t>
            </a:r>
            <a:endParaRPr lang="fr-FR" sz="24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charset="0"/>
              <a:buChar char="•"/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Thái 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fr-FR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-Trẻ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ngoan, trả lời to rõ ràng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 tham gia vào hoạt động.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Biết giữ gìn bài của mình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charset="0"/>
              <a:buChar char="•"/>
            </a:pPr>
            <a:endParaRPr lang="vi-VN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68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9" y="1706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23209" y="1676400"/>
            <a:ext cx="4953000" cy="423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 Đồ dùng của cô: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mẫu in hình một số bông hoa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Nhạc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hát “ Quà 8/3”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Trang phục gọn gàng</a:t>
            </a:r>
          </a:p>
          <a:p>
            <a:pPr marL="457200" lvl="0" indent="-457200">
              <a:lnSpc>
                <a:spcPct val="10700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Đồ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dùng của trẻ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vi-VN" sz="32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lnSpc>
                <a:spcPct val="107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 gọn gàng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Màu nước, khăn lau</a:t>
            </a:r>
          </a:p>
          <a:p>
            <a:pPr marL="342900" indent="-342900">
              <a:lnSpc>
                <a:spcPct val="107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cho trẻ in màu</a:t>
            </a:r>
          </a:p>
          <a:p>
            <a:pPr>
              <a:lnSpc>
                <a:spcPct val="107000"/>
              </a:lnSpc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4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2149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BapCaiXanh-BePhuongLinh-4079370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82149" y="3557588"/>
            <a:ext cx="609600" cy="609600"/>
          </a:xfrm>
        </p:spPr>
      </p:pic>
      <p:pic>
        <p:nvPicPr>
          <p:cNvPr id="13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2" y="-190500"/>
            <a:ext cx="9143999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74773" y="159327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90458" y="929281"/>
            <a:ext cx="5883630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 tổ chức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tập trung trẻ, 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hát bài “ Quà 8/3”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7" name="Qua8-3-BaoAn_4464f_hq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41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7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1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600" dirty="0" smtClean="0"/>
              <a:t> </a:t>
            </a:r>
            <a:r>
              <a:rPr lang="pt-BR" sz="2400" dirty="0" smtClean="0">
                <a:solidFill>
                  <a:srgbClr val="FF0000"/>
                </a:solidFill>
              </a:rPr>
              <a:t>*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trò chuyện về: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Tên bài hát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Trò về nội dung bài hát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* Cô trò chuyện với trẻ về một số loại hoa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* Cô đưa ra tranh mẫu. Và hỏi trẻ tên loại hoa trong bức tranh</a:t>
            </a:r>
          </a:p>
          <a:p>
            <a:pPr>
              <a:buFontTx/>
              <a:buChar char="-"/>
            </a:pP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1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013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84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524000"/>
            <a:ext cx="693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hướng dẫn trẻ cách chấm tay vào màu và in hình cánh hoa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Cánh hoa ngắn: Trẻ chấm đầu ngón tay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Cánh hoa dài. Trẻ chấm cả ngón tay</a:t>
            </a:r>
          </a:p>
          <a:p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leep Away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10200" y="3814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04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quan sát trẻ in màu hình cánh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Qua8-3-BaoAn_4464f_hq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11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317</Words>
  <Application>Microsoft Office PowerPoint</Application>
  <PresentationFormat>On-screen Show (4:3)</PresentationFormat>
  <Paragraphs>42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Cô quan sát trẻ in màu hình cánh hoa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DỤC- ĐÀO TẠO QUẬN LONG BIÊN TRƯỜNG MẦM NON GIA THƯỢNG</dc:title>
  <dc:creator>Administrator</dc:creator>
  <cp:lastModifiedBy>User</cp:lastModifiedBy>
  <cp:revision>7</cp:revision>
  <dcterms:created xsi:type="dcterms:W3CDTF">2006-08-16T00:00:00Z</dcterms:created>
  <dcterms:modified xsi:type="dcterms:W3CDTF">2020-02-06T04:35:08Z</dcterms:modified>
</cp:coreProperties>
</file>