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73" r:id="rId3"/>
    <p:sldId id="268" r:id="rId4"/>
    <p:sldId id="259" r:id="rId5"/>
    <p:sldId id="277" r:id="rId6"/>
    <p:sldId id="279" r:id="rId7"/>
    <p:sldId id="280" r:id="rId8"/>
    <p:sldId id="276" r:id="rId9"/>
    <p:sldId id="27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FF"/>
    <a:srgbClr val="99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8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1A63-B286-42B7-AF80-5835F41F5EE6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5EB84-5D89-49B2-8479-E64C9577A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595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1A63-B286-42B7-AF80-5835F41F5EE6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5EB84-5D89-49B2-8479-E64C9577A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6333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1A63-B286-42B7-AF80-5835F41F5EE6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5EB84-5D89-49B2-8479-E64C9577A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693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1A63-B286-42B7-AF80-5835F41F5EE6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5EB84-5D89-49B2-8479-E64C9577A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463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1A63-B286-42B7-AF80-5835F41F5EE6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5EB84-5D89-49B2-8479-E64C9577A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634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1A63-B286-42B7-AF80-5835F41F5EE6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5EB84-5D89-49B2-8479-E64C9577A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208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1A63-B286-42B7-AF80-5835F41F5EE6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5EB84-5D89-49B2-8479-E64C9577A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326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1A63-B286-42B7-AF80-5835F41F5EE6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5EB84-5D89-49B2-8479-E64C9577A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004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1A63-B286-42B7-AF80-5835F41F5EE6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5EB84-5D89-49B2-8479-E64C9577A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5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1A63-B286-42B7-AF80-5835F41F5EE6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5EB84-5D89-49B2-8479-E64C9577A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006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1A63-B286-42B7-AF80-5835F41F5EE6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5EB84-5D89-49B2-8479-E64C9577A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457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DA1A63-B286-42B7-AF80-5835F41F5EE6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C5EB84-5D89-49B2-8479-E64C9577A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702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3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3.pn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Kết quả hình ảnh cho hinh nen don gia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715"/>
            <a:ext cx="9144000" cy="6883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81400" y="1828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 descr="Kết quả hình ảnh cho hinh nen power point de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9" y="-12858"/>
            <a:ext cx="917863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WordArt 4"/>
          <p:cNvSpPr>
            <a:spLocks noChangeArrowheads="1" noChangeShapeType="1" noTextEdit="1"/>
          </p:cNvSpPr>
          <p:nvPr/>
        </p:nvSpPr>
        <p:spPr bwMode="auto">
          <a:xfrm>
            <a:off x="457200" y="304800"/>
            <a:ext cx="8323263" cy="3189753"/>
          </a:xfrm>
          <a:prstGeom prst="rect">
            <a:avLst/>
          </a:prstGeom>
        </p:spPr>
        <p:txBody>
          <a:bodyPr spcFirstLastPara="1" wrap="none" numCol="1" fromWordArt="1">
            <a:prstTxWarp prst="textArchUp">
              <a:avLst>
                <a:gd name="adj" fmla="val 10800004"/>
              </a:avLst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600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87034" y="2769811"/>
            <a:ext cx="58641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Giờ học: Phát triển thẩm mỹ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05851" y="5526098"/>
            <a:ext cx="27671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Năm học 2018-2019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Mau-Hoa-beat-Mam-no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85800" y="5959733"/>
            <a:ext cx="609600" cy="6096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757016" y="658892"/>
            <a:ext cx="36872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2000" b="1" dirty="0" smtClean="0">
                <a:latin typeface="+mj-lt"/>
              </a:rPr>
              <a:t>TRƯỜNG MẦM </a:t>
            </a:r>
            <a:r>
              <a:rPr lang="vi-VN" sz="2000" b="1" smtClean="0">
                <a:latin typeface="+mj-lt"/>
              </a:rPr>
              <a:t>NON </a:t>
            </a:r>
            <a:r>
              <a:rPr lang="en-US" sz="2000" b="1" smtClean="0">
                <a:latin typeface="+mj-lt"/>
              </a:rPr>
              <a:t>KIM LAN</a:t>
            </a:r>
            <a:endParaRPr lang="en-US" sz="2000" b="1" dirty="0"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83873" y="3516968"/>
            <a:ext cx="5223755" cy="48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Đề tài: Dán ngôi nhà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33902" y="4512691"/>
            <a:ext cx="38603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Lứa tuổi: Nhà trẻ 24-36 tháng</a:t>
            </a:r>
          </a:p>
          <a:p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Thời gian: 12-15 phút.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880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4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921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istrator\Desktop\hoa anh pp\images (1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709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667000" y="457200"/>
            <a:ext cx="421782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Mục đích- yêu cầu</a:t>
            </a:r>
          </a:p>
        </p:txBody>
      </p:sp>
      <p:sp>
        <p:nvSpPr>
          <p:cNvPr id="3" name="Rectangle 2"/>
          <p:cNvSpPr/>
          <p:nvPr/>
        </p:nvSpPr>
        <p:spPr>
          <a:xfrm>
            <a:off x="1066800" y="1475837"/>
            <a:ext cx="6934200" cy="38595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400" b="1" dirty="0">
                <a:latin typeface="Times New Roman"/>
                <a:ea typeface="Times New Roman"/>
                <a:cs typeface="Times New Roman"/>
              </a:rPr>
              <a:t>1. Kiến thức</a:t>
            </a:r>
            <a:r>
              <a:rPr lang="en-US" sz="2400" dirty="0">
                <a:latin typeface="Times New Roman"/>
                <a:ea typeface="Times New Roman"/>
                <a:cs typeface="Times New Roman"/>
              </a:rPr>
              <a:t>: </a:t>
            </a:r>
            <a:endParaRPr lang="en-US" sz="2400" dirty="0"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400" dirty="0">
                <a:latin typeface="Times New Roman"/>
                <a:ea typeface="Calibri"/>
                <a:cs typeface="Times New Roman"/>
              </a:rPr>
              <a:t>- Trẻ biết dán ngôi nhà đẹp.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pt-PT" sz="2400" b="1" dirty="0">
                <a:latin typeface="Times New Roman"/>
                <a:ea typeface="Calibri"/>
                <a:cs typeface="Times New Roman"/>
              </a:rPr>
              <a:t>* Kĩ năng:</a:t>
            </a:r>
            <a:endParaRPr lang="en-US" sz="2400" dirty="0"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400" dirty="0">
                <a:latin typeface="Times New Roman"/>
                <a:ea typeface="Calibri"/>
                <a:cs typeface="Times New Roman"/>
              </a:rPr>
              <a:t>- Trẻ có kỹ năng dán hình theo vệt chấm hồ.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400" dirty="0">
                <a:latin typeface="Times New Roman"/>
                <a:ea typeface="Calibri"/>
                <a:cs typeface="Times New Roman"/>
              </a:rPr>
              <a:t> - Trẻ biết dán ngôi nhà bằng nhiều màu sắc khác nhau.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400" b="1" dirty="0">
                <a:latin typeface="Times New Roman"/>
                <a:ea typeface="Calibri"/>
                <a:cs typeface="Times New Roman"/>
              </a:rPr>
              <a:t>*Thái độ:</a:t>
            </a:r>
            <a:endParaRPr lang="en-US" sz="2400" dirty="0"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400" dirty="0">
                <a:latin typeface="Times New Roman"/>
                <a:ea typeface="Calibri"/>
                <a:cs typeface="Times New Roman"/>
              </a:rPr>
              <a:t>- Trẻ hứng thú khi tham gia vào hoạt động dán ngôi nhà.</a:t>
            </a:r>
          </a:p>
          <a:p>
            <a:r>
              <a:rPr lang="en-US" sz="2400" dirty="0">
                <a:latin typeface="Times New Roman"/>
                <a:ea typeface="Calibri"/>
              </a:rPr>
              <a:t>- Trẻ có ý thức giữ gìn sản phẩm của mình tạo ra.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1794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istrator\Desktop\hoa anh pp\images (9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0" y="-13855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123208" y="1676400"/>
            <a:ext cx="6182591" cy="5143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3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* Đồ dùng của cô:</a:t>
            </a:r>
            <a:endParaRPr lang="en-US" sz="3200" dirty="0">
              <a:solidFill>
                <a:srgbClr val="FF0000"/>
              </a:solidFill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3200" dirty="0">
                <a:solidFill>
                  <a:srgbClr val="0000FF"/>
                </a:solidFill>
                <a:latin typeface="Times New Roman"/>
                <a:ea typeface="Calibri"/>
                <a:cs typeface="Times New Roman"/>
              </a:rPr>
              <a:t>- Nhạc bài hát: “Nhà của tôi”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3200" dirty="0">
                <a:solidFill>
                  <a:srgbClr val="0000FF"/>
                </a:solidFill>
                <a:latin typeface="Times New Roman"/>
                <a:ea typeface="Calibri"/>
                <a:cs typeface="Times New Roman"/>
              </a:rPr>
              <a:t>- Tranh mẫu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3200" dirty="0">
                <a:solidFill>
                  <a:srgbClr val="0000FF"/>
                </a:solidFill>
                <a:latin typeface="Times New Roman"/>
                <a:ea typeface="Calibri"/>
                <a:cs typeface="Times New Roman"/>
              </a:rPr>
              <a:t>- Giá treo tranh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3200" dirty="0">
                <a:solidFill>
                  <a:srgbClr val="0000FF"/>
                </a:solidFill>
                <a:latin typeface="Times New Roman"/>
                <a:ea typeface="Calibri"/>
                <a:cs typeface="Times New Roman"/>
              </a:rPr>
              <a:t>- Hồ dán, khăn lau tay.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32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*Đồ dùng của trẻ:</a:t>
            </a:r>
            <a:r>
              <a:rPr lang="en-US" sz="32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3200" dirty="0">
                <a:solidFill>
                  <a:srgbClr val="0000FF"/>
                </a:solidFill>
                <a:latin typeface="Times New Roman"/>
                <a:ea typeface="Calibri"/>
                <a:cs typeface="Times New Roman"/>
              </a:rPr>
              <a:t>- Vở bé tập tạo hình.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3200" dirty="0">
                <a:solidFill>
                  <a:srgbClr val="0000FF"/>
                </a:solidFill>
                <a:latin typeface="Times New Roman"/>
                <a:ea typeface="Calibri"/>
                <a:cs typeface="Times New Roman"/>
              </a:rPr>
              <a:t> - Hồ dán, khăn lau tay.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3200" dirty="0">
                <a:latin typeface="Times New Roman"/>
                <a:ea typeface="Calibri"/>
                <a:cs typeface="Times New Roman"/>
              </a:rPr>
              <a:t> </a:t>
            </a:r>
            <a:endParaRPr lang="en-US" sz="3200" dirty="0">
              <a:effectLst/>
              <a:latin typeface="Times New Roman"/>
              <a:ea typeface="Calibri"/>
              <a:cs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95600" y="657577"/>
            <a:ext cx="3200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Chuẩn bị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3736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istrator\Desktop\hoa anh pp\20-hinh-nen-don-gian-danh-cho-nguoi-thich-su-don-gian-1486868702-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2344" y="6927"/>
            <a:ext cx="9143999" cy="689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332115" y="6927"/>
            <a:ext cx="385394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Cách tiến hành</a:t>
            </a:r>
            <a:endParaRPr lang="en-US" sz="4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47800" y="776881"/>
            <a:ext cx="5883630" cy="19476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lnSpc>
                <a:spcPct val="107000"/>
              </a:lnSpc>
              <a:spcBef>
                <a:spcPts val="600"/>
              </a:spcBef>
              <a:buAutoNum type="arabicPeriod"/>
            </a:pPr>
            <a:r>
              <a:rPr lang="pt-BR" sz="3600" b="1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Ổn </a:t>
            </a:r>
            <a:r>
              <a:rPr lang="pt-BR" sz="3600" b="1" dirty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định tổ </a:t>
            </a:r>
            <a:r>
              <a:rPr lang="pt-BR" sz="3600" b="1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chức:</a:t>
            </a:r>
            <a:endParaRPr lang="en-US" sz="3600" dirty="0">
              <a:solidFill>
                <a:srgbClr val="0000FF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lvl="0">
              <a:lnSpc>
                <a:spcPct val="107000"/>
              </a:lnSpc>
              <a:spcBef>
                <a:spcPts val="600"/>
              </a:spcBef>
            </a:pPr>
            <a:r>
              <a:rPr lang="en-US" sz="3600" dirty="0" smtClean="0">
                <a:solidFill>
                  <a:srgbClr val="0000FF"/>
                </a:solidFill>
                <a:latin typeface="Times New Roman"/>
                <a:ea typeface="Times New Roman"/>
              </a:rPr>
              <a:t>- Cô </a:t>
            </a:r>
            <a:r>
              <a:rPr lang="en-US" sz="3600" dirty="0">
                <a:solidFill>
                  <a:srgbClr val="0000FF"/>
                </a:solidFill>
                <a:latin typeface="Times New Roman"/>
                <a:ea typeface="Times New Roman"/>
              </a:rPr>
              <a:t>và trẻ cùng hát bài: </a:t>
            </a:r>
            <a:r>
              <a:rPr lang="vi-VN" sz="3600" dirty="0">
                <a:solidFill>
                  <a:srgbClr val="0000FF"/>
                </a:solidFill>
                <a:latin typeface="Times New Roman"/>
                <a:ea typeface="Times New Roman"/>
              </a:rPr>
              <a:t>“Nhà của tôi</a:t>
            </a:r>
            <a:r>
              <a:rPr lang="en-US" sz="3600" dirty="0">
                <a:solidFill>
                  <a:srgbClr val="0000FF"/>
                </a:solidFill>
                <a:latin typeface="Times New Roman"/>
                <a:ea typeface="Times New Roman"/>
              </a:rPr>
              <a:t>” </a:t>
            </a:r>
            <a:endParaRPr lang="en-US" sz="3600" dirty="0">
              <a:solidFill>
                <a:srgbClr val="0000FF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pic>
        <p:nvPicPr>
          <p:cNvPr id="2" name="Quỳnh Trang – Nhà Của Tô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061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15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dministrator\Desktop\hoa anh pp\images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434" y="0"/>
            <a:ext cx="9213433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768989" y="295159"/>
            <a:ext cx="5606022" cy="5222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07000"/>
              </a:lnSpc>
            </a:pPr>
            <a:r>
              <a:rPr lang="pt-BR" sz="2800" b="1" dirty="0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2. </a:t>
            </a:r>
            <a:r>
              <a:rPr lang="en-US" sz="2800" b="1" dirty="0" smtClean="0">
                <a:solidFill>
                  <a:srgbClr val="0000FF"/>
                </a:solidFill>
                <a:latin typeface="Times New Roman"/>
                <a:ea typeface="Calibri"/>
                <a:cs typeface="Times New Roman"/>
              </a:rPr>
              <a:t>Phương pháp, hình thức tổ chức</a:t>
            </a:r>
            <a:r>
              <a:rPr lang="vi-VN" sz="2400" b="1" dirty="0" smtClean="0">
                <a:solidFill>
                  <a:srgbClr val="0000FF"/>
                </a:solidFill>
                <a:latin typeface="Times New Roman"/>
                <a:ea typeface="Calibri"/>
                <a:cs typeface="Times New Roman"/>
              </a:rPr>
              <a:t>:</a:t>
            </a:r>
            <a:endParaRPr lang="en-US" dirty="0">
              <a:solidFill>
                <a:srgbClr val="0000FF"/>
              </a:solidFill>
              <a:ea typeface="Calibri"/>
              <a:cs typeface="Times New Roman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14600" y="812859"/>
            <a:ext cx="37064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i="1" dirty="0">
                <a:latin typeface="Times New Roman"/>
                <a:ea typeface="Times New Roman"/>
              </a:rPr>
              <a:t>*</a:t>
            </a:r>
            <a:r>
              <a:rPr lang="vi-VN" i="1" dirty="0">
                <a:latin typeface="Times New Roman"/>
                <a:ea typeface="Calibri"/>
              </a:rPr>
              <a:t> </a:t>
            </a:r>
            <a:r>
              <a:rPr lang="fr-FR" sz="2800" i="1" dirty="0">
                <a:solidFill>
                  <a:srgbClr val="0000FF"/>
                </a:solidFill>
                <a:latin typeface="Times New Roman"/>
                <a:ea typeface="Calibri"/>
              </a:rPr>
              <a:t>Quan sát và nhận xét : </a:t>
            </a:r>
            <a:endParaRPr lang="en-US" sz="2800" dirty="0">
              <a:solidFill>
                <a:srgbClr val="0000FF"/>
              </a:solidFill>
            </a:endParaRPr>
          </a:p>
        </p:txBody>
      </p:sp>
      <p:pic>
        <p:nvPicPr>
          <p:cNvPr id="1028" name="Picture 4" descr="C:\Users\Administrator\Desktop\20181228_13244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336079"/>
            <a:ext cx="7848600" cy="4836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6471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-30163"/>
            <a:ext cx="9163050" cy="6919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447800" y="457200"/>
            <a:ext cx="6248400" cy="11461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US" sz="36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* </a:t>
            </a:r>
            <a:r>
              <a:rPr lang="en-US" sz="360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Cô làm mẫu:</a:t>
            </a:r>
            <a:endParaRPr lang="en-US" sz="3600" dirty="0">
              <a:solidFill>
                <a:srgbClr val="FF0000"/>
              </a:solidFill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280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-</a:t>
            </a:r>
            <a:endParaRPr lang="en-US" sz="2800" dirty="0">
              <a:solidFill>
                <a:srgbClr val="FF0000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91404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istrator\Desktop\hoa anh pp\images (4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971800" y="1295400"/>
            <a:ext cx="28807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*Trẻ thực hiện</a:t>
            </a:r>
          </a:p>
        </p:txBody>
      </p:sp>
      <p:sp>
        <p:nvSpPr>
          <p:cNvPr id="4" name="Rectangle 3"/>
          <p:cNvSpPr/>
          <p:nvPr/>
        </p:nvSpPr>
        <p:spPr>
          <a:xfrm>
            <a:off x="2286000" y="2745736"/>
            <a:ext cx="5486400" cy="2003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vi-VN" sz="3600" i="1" dirty="0">
                <a:solidFill>
                  <a:srgbClr val="0000FF"/>
                </a:solidFill>
                <a:latin typeface="Times New Roman"/>
                <a:ea typeface="Calibri"/>
                <a:cs typeface="Times New Roman"/>
              </a:rPr>
              <a:t>*</a:t>
            </a:r>
            <a:r>
              <a:rPr lang="fr-FR" sz="3600" i="1" dirty="0">
                <a:solidFill>
                  <a:srgbClr val="0000FF"/>
                </a:solidFill>
                <a:latin typeface="Times New Roman"/>
                <a:ea typeface="Calibri"/>
                <a:cs typeface="Times New Roman"/>
              </a:rPr>
              <a:t>  Nhận xét sản phẩm : </a:t>
            </a:r>
            <a:endParaRPr lang="en-US" sz="3600" dirty="0">
              <a:solidFill>
                <a:srgbClr val="0000FF"/>
              </a:solidFill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pt-BR" sz="2400" dirty="0">
                <a:solidFill>
                  <a:srgbClr val="0000FF"/>
                </a:solidFill>
                <a:latin typeface="Times New Roman"/>
                <a:ea typeface="Calibri"/>
                <a:cs typeface="Times New Roman"/>
              </a:rPr>
              <a:t>- Cô cho trẻ mang sản phẩm lên trưng bày.</a:t>
            </a:r>
            <a:endParaRPr lang="en-US" sz="2400" dirty="0">
              <a:solidFill>
                <a:srgbClr val="0000FF"/>
              </a:solidFill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pt-BR" sz="2400" dirty="0">
                <a:solidFill>
                  <a:srgbClr val="0000FF"/>
                </a:solidFill>
                <a:latin typeface="Times New Roman"/>
                <a:ea typeface="Calibri"/>
                <a:cs typeface="Times New Roman"/>
              </a:rPr>
              <a:t>- Cô nhận xét chung sản phẩm, khuyến </a:t>
            </a:r>
            <a:r>
              <a:rPr lang="pt-BR" sz="2400" dirty="0" smtClean="0">
                <a:solidFill>
                  <a:srgbClr val="0000FF"/>
                </a:solidFill>
                <a:latin typeface="Times New Roman"/>
                <a:ea typeface="Calibri"/>
                <a:cs typeface="Times New Roman"/>
              </a:rPr>
              <a:t>khích, </a:t>
            </a:r>
            <a:r>
              <a:rPr lang="pt-BR" sz="2400" dirty="0">
                <a:solidFill>
                  <a:srgbClr val="0000FF"/>
                </a:solidFill>
                <a:latin typeface="Times New Roman"/>
                <a:ea typeface="Calibri"/>
                <a:cs typeface="Times New Roman"/>
              </a:rPr>
              <a:t>động viên trẻ.</a:t>
            </a:r>
            <a:endParaRPr lang="en-US" sz="2400" dirty="0">
              <a:solidFill>
                <a:srgbClr val="0000FF"/>
              </a:solidFill>
              <a:effectLst/>
              <a:latin typeface="Times New Roman"/>
              <a:ea typeface="Calibri"/>
              <a:cs typeface="Times New Roman"/>
            </a:endParaRPr>
          </a:p>
        </p:txBody>
      </p:sp>
      <p:pic>
        <p:nvPicPr>
          <p:cNvPr id="6" name="Nhac khong lo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15000" y="194173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019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899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dministrator\Desktop\hoa anh pp\images (4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914400" y="990600"/>
            <a:ext cx="6934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sz="2400" b="1" dirty="0">
                <a:solidFill>
                  <a:srgbClr val="FF00FF"/>
                </a:solidFill>
                <a:latin typeface="Times New Roman"/>
                <a:ea typeface="Times New Roman"/>
              </a:rPr>
              <a:t>3. Kết Thúc:</a:t>
            </a:r>
            <a:r>
              <a:rPr lang="pt-BR" sz="2400" dirty="0">
                <a:solidFill>
                  <a:srgbClr val="FF00FF"/>
                </a:solidFill>
                <a:latin typeface="Times New Roman"/>
                <a:ea typeface="Times New Roman"/>
              </a:rPr>
              <a:t> Cô nhận xét động </a:t>
            </a:r>
            <a:r>
              <a:rPr lang="pt-BR" sz="2400" dirty="0" smtClean="0">
                <a:solidFill>
                  <a:srgbClr val="FF00FF"/>
                </a:solidFill>
                <a:latin typeface="Times New Roman"/>
                <a:ea typeface="Times New Roman"/>
              </a:rPr>
              <a:t>viên, </a:t>
            </a:r>
            <a:r>
              <a:rPr lang="pt-BR" sz="2400" dirty="0">
                <a:solidFill>
                  <a:srgbClr val="FF00FF"/>
                </a:solidFill>
                <a:latin typeface="Times New Roman"/>
                <a:ea typeface="Times New Roman"/>
              </a:rPr>
              <a:t>khuyến khích trẻ.</a:t>
            </a:r>
            <a:endParaRPr lang="en-US" sz="2400" dirty="0">
              <a:solidFill>
                <a:srgbClr val="FF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466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Administrator\Desktop\hoa anh pp\images (10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0068"/>
            <a:ext cx="9164782" cy="6918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950656" y="2318266"/>
            <a:ext cx="7242688" cy="210133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Xin chân thành cảm ơn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98403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484</TotalTime>
  <Words>240</Words>
  <Application>Microsoft Office PowerPoint</Application>
  <PresentationFormat>On-screen Show (4:3)</PresentationFormat>
  <Paragraphs>38</Paragraphs>
  <Slides>9</Slides>
  <Notes>0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huy_ctn</dc:creator>
  <cp:lastModifiedBy>Admin</cp:lastModifiedBy>
  <cp:revision>34</cp:revision>
  <dcterms:created xsi:type="dcterms:W3CDTF">2017-10-30T05:50:21Z</dcterms:created>
  <dcterms:modified xsi:type="dcterms:W3CDTF">2020-05-03T07:31:34Z</dcterms:modified>
</cp:coreProperties>
</file>