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396A3C-7CDF-4EE7-B596-F44818CC9574}">
          <p14:sldIdLst>
            <p14:sldId id="256"/>
            <p14:sldId id="257"/>
            <p14:sldId id="258"/>
            <p14:sldId id="259"/>
            <p14:sldId id="260"/>
            <p14:sldId id="264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84582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GIÁO ÁN PHÁT TRIỂN THẨM MĨ</a:t>
            </a:r>
            <a:endParaRPr lang="en-US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 đề   : thực vật</a:t>
            </a:r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 tài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 màu củ su hào</a:t>
            </a:r>
          </a:p>
          <a:p>
            <a:pPr algn="l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 tuổi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24-36 tháng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gian: 12-15 phút</a:t>
            </a:r>
          </a:p>
          <a:p>
            <a:r>
              <a:rPr lang="vi-VN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vi-VN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học: 2018-2019</a:t>
            </a:r>
          </a:p>
          <a:p>
            <a:pPr algn="l"/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1828800"/>
            <a:ext cx="7543800" cy="1066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066800"/>
          </a:xfrm>
        </p:spPr>
        <p:txBody>
          <a:bodyPr>
            <a:norm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 LAN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2" descr="C:\Users\Administrator\Desktop\hoa anh pp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00" y="0"/>
            <a:ext cx="9196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70910" y="228600"/>
            <a:ext cx="4217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đích- yêu cầu</a:t>
            </a:r>
          </a:p>
        </p:txBody>
      </p:sp>
      <p:sp>
        <p:nvSpPr>
          <p:cNvPr id="8" name="Rectangle 7"/>
          <p:cNvSpPr/>
          <p:nvPr/>
        </p:nvSpPr>
        <p:spPr>
          <a:xfrm>
            <a:off x="1270710" y="1247237"/>
            <a:ext cx="6934200" cy="3889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Arial" charset="0"/>
              <a:buChar char="•"/>
            </a:pPr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Kiến </a:t>
            </a:r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thức</a:t>
            </a:r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-Trẻ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tên củ su hào, biết tô màu cho củ su hào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4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07000"/>
              </a:lnSpc>
            </a:pP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*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Kỹ năng: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cầm bút di màu đúng cách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 đúng lời,đúng giai điệu của bài hát</a:t>
            </a:r>
            <a:endParaRPr lang="fr-FR" sz="2400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charset="0"/>
              <a:buChar char="•"/>
            </a:pP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Thái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endParaRPr lang="fr-FR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-Trẻ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ngoan, trả lời to rõ ràng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Hứng thú tham gia vào hoạt động. </a:t>
            </a:r>
          </a:p>
          <a:p>
            <a:pPr marL="342900" lvl="0" indent="-342900">
              <a:lnSpc>
                <a:spcPct val="107000"/>
              </a:lnSpc>
              <a:buFont typeface="Arial" charset="0"/>
              <a:buChar char="•"/>
            </a:pPr>
            <a:endParaRPr lang="vi-VN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81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C:\Users\Administrator\Desktop\hoa anh pp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706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23209" y="1676400"/>
            <a:ext cx="4953000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pt-BR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*  Đồ dùng của cô: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mẫu di màu củ su hào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Nhạc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hát “ Cây bắp cải”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Trang phục gọn gàng</a:t>
            </a:r>
          </a:p>
          <a:p>
            <a:pPr marL="457200" lvl="0" indent="-457200">
              <a:lnSpc>
                <a:spcPct val="107000"/>
              </a:lnSpc>
              <a:buFont typeface="Arial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Đồ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dùng của trẻ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vi-VN" sz="32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lnSpc>
                <a:spcPct val="107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 gọn gàng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cho trẻ di màu+ bút màu</a:t>
            </a:r>
          </a:p>
          <a:p>
            <a:pPr>
              <a:lnSpc>
                <a:spcPct val="107000"/>
              </a:lnSpc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7000"/>
              </a:lnSpc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657577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43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BapCaiXanh-BePhuongLinh-4079370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6" name="Picture 2" descr="C:\Users\Administrator\Desktop\hoa anh pp\20-hinh-nen-don-gian-danh-cho-nguoi-thich-su-don-gian-1486868702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-190500"/>
            <a:ext cx="9143999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59824" y="159327"/>
            <a:ext cx="3853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tiến hành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5509" y="929281"/>
            <a:ext cx="5883630" cy="135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600"/>
              </a:spcBef>
            </a:pPr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Ổn </a:t>
            </a:r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định tổ chức</a:t>
            </a:r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vi-VN" sz="24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tập trung trẻ, </a:t>
            </a: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và trẻ hát bài “ Cây bắp cải”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" name="BapCaiXanh-BePhuongLinh-407937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29200" y="3520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1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01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01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Phương pháp, hình thức tổ chức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600" dirty="0" smtClean="0"/>
              <a:t> </a:t>
            </a:r>
            <a:r>
              <a:rPr lang="pt-BR" sz="2400" dirty="0" smtClean="0">
                <a:solidFill>
                  <a:srgbClr val="FF0000"/>
                </a:solidFill>
              </a:rPr>
              <a:t>*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trò chuyện về: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Tên bài hát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Tên loại rau có trong bài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* Cô trò chuyện với trẻ về một loại rau củ khác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* Cô đưa ra tranh mẫu. Và hỏi trẻ tên loại rau củ trong bức tranh</a:t>
            </a:r>
          </a:p>
          <a:p>
            <a:pPr>
              <a:buFontTx/>
              <a:buChar char="-"/>
            </a:pP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00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5240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hướng dẫn trẻ cách di màu cho củ su hào</a:t>
            </a:r>
          </a:p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581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Trẻ di màu theo mẫu của cô hướng dẫn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Nhac khong l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0200" y="472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3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8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quan sát trẻ di màu củ su hào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nhận xét những bức tranh của trẻ sau khi hỏi trẻ nhận xét về các bức tranh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động viên, khuyến khích trẻ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4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9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295</Words>
  <Application>Microsoft Office PowerPoint</Application>
  <PresentationFormat>On-screen Show (4:3)</PresentationFormat>
  <Paragraphs>40</Paragraphs>
  <Slides>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TRƯỜNG MẦM NON KIM 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quan sát trẻ di màu củ su hào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DỤC- ĐÀO TẠO QUẬN LONG BIÊN TRƯỜNG MẦM NON GIA THƯỢNG</dc:title>
  <dc:creator>Administrator</dc:creator>
  <cp:lastModifiedBy>Admin</cp:lastModifiedBy>
  <cp:revision>11</cp:revision>
  <dcterms:created xsi:type="dcterms:W3CDTF">2006-08-16T00:00:00Z</dcterms:created>
  <dcterms:modified xsi:type="dcterms:W3CDTF">2020-05-03T07:49:18Z</dcterms:modified>
</cp:coreProperties>
</file>