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9" r:id="rId2"/>
    <p:sldId id="273" r:id="rId3"/>
    <p:sldId id="279" r:id="rId4"/>
    <p:sldId id="268" r:id="rId5"/>
    <p:sldId id="276" r:id="rId6"/>
    <p:sldId id="274" r:id="rId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00FF"/>
    <a:srgbClr val="99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-18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A1A63-B286-42B7-AF80-5835F41F5EE6}" type="datetimeFigureOut">
              <a:rPr lang="en-US" smtClean="0"/>
              <a:t>3/5/2020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5EB84-5D89-49B2-8479-E64C9577A1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95958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A1A63-B286-42B7-AF80-5835F41F5EE6}" type="datetimeFigureOut">
              <a:rPr lang="en-US" smtClean="0"/>
              <a:t>3/5/2020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5EB84-5D89-49B2-8479-E64C9577A1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6333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A1A63-B286-42B7-AF80-5835F41F5EE6}" type="datetimeFigureOut">
              <a:rPr lang="en-US" smtClean="0"/>
              <a:t>3/5/2020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5EB84-5D89-49B2-8479-E64C9577A1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06935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A1A63-B286-42B7-AF80-5835F41F5EE6}" type="datetimeFigureOut">
              <a:rPr lang="en-US" smtClean="0"/>
              <a:t>3/5/2020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5EB84-5D89-49B2-8479-E64C9577A1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4634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A1A63-B286-42B7-AF80-5835F41F5EE6}" type="datetimeFigureOut">
              <a:rPr lang="en-US" smtClean="0"/>
              <a:t>3/5/2020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5EB84-5D89-49B2-8479-E64C9577A1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6343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A1A63-B286-42B7-AF80-5835F41F5EE6}" type="datetimeFigureOut">
              <a:rPr lang="en-US" smtClean="0"/>
              <a:t>3/5/2020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5EB84-5D89-49B2-8479-E64C9577A1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2082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A1A63-B286-42B7-AF80-5835F41F5EE6}" type="datetimeFigureOut">
              <a:rPr lang="en-US" smtClean="0"/>
              <a:t>3/5/2020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5EB84-5D89-49B2-8479-E64C9577A1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3260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A1A63-B286-42B7-AF80-5835F41F5EE6}" type="datetimeFigureOut">
              <a:rPr lang="en-US" smtClean="0"/>
              <a:t>3/5/2020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5EB84-5D89-49B2-8479-E64C9577A1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0042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A1A63-B286-42B7-AF80-5835F41F5EE6}" type="datetimeFigureOut">
              <a:rPr lang="en-US" smtClean="0"/>
              <a:t>3/5/2020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5EB84-5D89-49B2-8479-E64C9577A1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54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A1A63-B286-42B7-AF80-5835F41F5EE6}" type="datetimeFigureOut">
              <a:rPr lang="en-US" smtClean="0"/>
              <a:t>3/5/2020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5EB84-5D89-49B2-8479-E64C9577A1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0060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A1A63-B286-42B7-AF80-5835F41F5EE6}" type="datetimeFigureOut">
              <a:rPr lang="en-US" smtClean="0"/>
              <a:t>3/5/2020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5EB84-5D89-49B2-8479-E64C9577A1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44572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DA1A63-B286-42B7-AF80-5835F41F5EE6}" type="datetimeFigureOut">
              <a:rPr lang="en-US" smtClean="0"/>
              <a:t>3/5/2020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C5EB84-5D89-49B2-8479-E64C9577A1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7025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4.pn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Kết quả hình ảnh cho hinh nen don gi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715"/>
            <a:ext cx="9144000" cy="6883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581400" y="18288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5" name="Picture 4" descr="Kết quả hình ảnh cho hinh nen power point de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636" y="0"/>
            <a:ext cx="917863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WordArt 4"/>
          <p:cNvSpPr>
            <a:spLocks noChangeArrowheads="1" noChangeShapeType="1" noTextEdit="1"/>
          </p:cNvSpPr>
          <p:nvPr/>
        </p:nvSpPr>
        <p:spPr bwMode="auto">
          <a:xfrm>
            <a:off x="457200" y="304800"/>
            <a:ext cx="8323263" cy="3189753"/>
          </a:xfrm>
          <a:prstGeom prst="rect">
            <a:avLst/>
          </a:prstGeom>
        </p:spPr>
        <p:txBody>
          <a:bodyPr spcFirstLastPara="1" wrap="none" numCol="1" fromWordArt="1">
            <a:prstTxWarp prst="textArchUp">
              <a:avLst>
                <a:gd name="adj" fmla="val 10800004"/>
              </a:avLst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600" kern="10" dirty="0">
              <a:ln w="9525">
                <a:solidFill>
                  <a:srgbClr val="CC99FF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53882" dir="2700000" algn="ctr" rotWithShape="0">
                  <a:srgbClr val="9999FF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824954" y="2769811"/>
            <a:ext cx="37782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Giờ học: Tạo hình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880454" y="5713020"/>
            <a:ext cx="28440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Năm học 2018- 2019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526465" y="120134"/>
            <a:ext cx="1847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n-US" sz="2000" dirty="0">
              <a:latin typeface="+mj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757017" y="658892"/>
            <a:ext cx="36872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2000" b="1" dirty="0" smtClean="0">
                <a:latin typeface="+mj-lt"/>
              </a:rPr>
              <a:t>TRƯỜNG MẦM </a:t>
            </a:r>
            <a:r>
              <a:rPr lang="vi-VN" sz="2000" b="1" smtClean="0">
                <a:latin typeface="+mj-lt"/>
              </a:rPr>
              <a:t>NON </a:t>
            </a:r>
            <a:r>
              <a:rPr lang="en-US" sz="2000" b="1" smtClean="0">
                <a:latin typeface="+mj-lt"/>
              </a:rPr>
              <a:t>KIM LAN</a:t>
            </a:r>
            <a:endParaRPr lang="en-US" sz="2000" b="1" dirty="0">
              <a:latin typeface="+mj-l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614055" y="3286521"/>
            <a:ext cx="6553200" cy="5533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Đề tài: Vẽ mưa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706746" y="4024167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4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733902" y="4425673"/>
            <a:ext cx="386035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Lứa tuổi: Nhà trẻ 24-36 tháng</a:t>
            </a:r>
          </a:p>
          <a:p>
            <a:r>
              <a:rPr lang="en-US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Số lượng: 15-18 trẻ</a:t>
            </a:r>
          </a:p>
          <a:p>
            <a:r>
              <a:rPr lang="en-US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Thời gian: 12-15 phút.</a:t>
            </a:r>
            <a:endParaRPr lang="en-US" sz="24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880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istrator\Desktop\hoa anh pp\images (11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066800" y="1475837"/>
            <a:ext cx="6934200" cy="25951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07000"/>
              </a:lnSpc>
              <a:spcBef>
                <a:spcPts val="600"/>
              </a:spcBef>
            </a:pPr>
            <a:r>
              <a:rPr lang="pt-BR" sz="4400" b="1" dirty="0" smtClean="0">
                <a:solidFill>
                  <a:srgbClr val="0000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Ổn </a:t>
            </a:r>
            <a:r>
              <a:rPr lang="pt-BR" sz="4400" b="1" dirty="0">
                <a:solidFill>
                  <a:srgbClr val="0000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định tổ chức:</a:t>
            </a:r>
            <a:endParaRPr lang="en-US" sz="4400" dirty="0">
              <a:solidFill>
                <a:srgbClr val="0000FF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342900" lvl="0" indent="-342900">
              <a:lnSpc>
                <a:spcPct val="107000"/>
              </a:lnSpc>
              <a:buFontTx/>
              <a:buChar char="-"/>
            </a:pP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Cô và trẻ cùng 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hát và vận động bài “</a:t>
            </a:r>
            <a:r>
              <a:rPr lang="vi-VN" sz="3600" dirty="0" smtClean="0">
                <a:solidFill>
                  <a:srgbClr val="0000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Giot mưa và em bé</a:t>
            </a:r>
            <a:r>
              <a:rPr lang="vi-VN" sz="3600" dirty="0" smtClean="0">
                <a:solidFill>
                  <a:srgbClr val="0000FF"/>
                </a:solidFill>
                <a:ea typeface="Times New Roman"/>
                <a:cs typeface="Times New Roman" pitchFamily="18" charset="0"/>
              </a:rPr>
              <a:t>.</a:t>
            </a:r>
            <a:endParaRPr lang="en-US" sz="3600" dirty="0">
              <a:solidFill>
                <a:srgbClr val="0000FF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marL="342900" lvl="0" indent="-342900">
              <a:lnSpc>
                <a:spcPct val="107000"/>
              </a:lnSpc>
              <a:buFontTx/>
              <a:buChar char="-"/>
            </a:pP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Đàm thoại dẫn dắt vào bài.</a:t>
            </a:r>
          </a:p>
        </p:txBody>
      </p:sp>
      <p:pic>
        <p:nvPicPr>
          <p:cNvPr id="2" name="Minh Nhí, Nguyệt Hằng – Giọt mưa và em bé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 flipV="1">
            <a:off x="4267200" y="4305300"/>
            <a:ext cx="571500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794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094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istrator\Desktop\hoa anh pp\images (1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066800" y="1475837"/>
            <a:ext cx="6934200" cy="14925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Bef>
                <a:spcPts val="600"/>
              </a:spcBef>
            </a:pPr>
            <a:r>
              <a:rPr lang="pt-BR" sz="4400" b="1" dirty="0" smtClean="0">
                <a:solidFill>
                  <a:srgbClr val="0000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Quan sát, nhận xét tranh mẫu:</a:t>
            </a:r>
            <a:endParaRPr lang="en-US" sz="4400" dirty="0">
              <a:solidFill>
                <a:srgbClr val="0000FF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pic>
        <p:nvPicPr>
          <p:cNvPr id="4" name="Picture 2" descr="C:\Users\Administrator\Desktop\hoa anh pp\images (1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" y="15240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219200" y="1628237"/>
            <a:ext cx="6934200" cy="14925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Bef>
                <a:spcPts val="600"/>
              </a:spcBef>
            </a:pPr>
            <a:r>
              <a:rPr lang="pt-BR" sz="4400" b="1" dirty="0" smtClean="0">
                <a:solidFill>
                  <a:srgbClr val="0000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Quan sát, nhận xét tranh mẫu:</a:t>
            </a:r>
            <a:endParaRPr lang="en-US" sz="4400" dirty="0">
              <a:solidFill>
                <a:srgbClr val="0000FF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6306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istrator\Desktop\hoa anh pp\images (9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0" y="-13855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286000" y="2015929"/>
            <a:ext cx="3886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Trẻ thực hiện</a:t>
            </a:r>
            <a:endParaRPr lang="en-US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NgoiSaoHieuLongEm-HoaTau-308909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977819" y="311034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736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036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Administrator\Desktop\hoa anh pp\images (4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893618" y="990600"/>
            <a:ext cx="69342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pt-BR" sz="4400" b="1" dirty="0" smtClean="0">
                <a:solidFill>
                  <a:srgbClr val="FF00FF"/>
                </a:solidFill>
                <a:latin typeface="Times New Roman"/>
                <a:ea typeface="Times New Roman"/>
              </a:rPr>
              <a:t>Kết </a:t>
            </a:r>
            <a:r>
              <a:rPr lang="pt-BR" sz="4400" b="1" dirty="0">
                <a:solidFill>
                  <a:srgbClr val="FF00FF"/>
                </a:solidFill>
                <a:latin typeface="Times New Roman"/>
                <a:ea typeface="Times New Roman"/>
              </a:rPr>
              <a:t>t</a:t>
            </a:r>
            <a:r>
              <a:rPr lang="pt-BR" sz="4400" b="1" dirty="0" smtClean="0">
                <a:solidFill>
                  <a:srgbClr val="FF00FF"/>
                </a:solidFill>
                <a:latin typeface="Times New Roman"/>
                <a:ea typeface="Times New Roman"/>
              </a:rPr>
              <a:t>húc</a:t>
            </a:r>
            <a:r>
              <a:rPr lang="pt-BR" sz="4400" b="1" dirty="0">
                <a:solidFill>
                  <a:srgbClr val="FF00FF"/>
                </a:solidFill>
                <a:latin typeface="Times New Roman"/>
                <a:ea typeface="Times New Roman"/>
              </a:rPr>
              <a:t>:</a:t>
            </a:r>
            <a:r>
              <a:rPr lang="pt-BR" sz="4400" dirty="0">
                <a:solidFill>
                  <a:srgbClr val="FF00FF"/>
                </a:solidFill>
                <a:latin typeface="Times New Roman"/>
                <a:ea typeface="Times New Roman"/>
              </a:rPr>
              <a:t> </a:t>
            </a:r>
            <a:endParaRPr lang="pt-BR" sz="4400" dirty="0" smtClean="0">
              <a:solidFill>
                <a:srgbClr val="FF00FF"/>
              </a:solidFill>
              <a:latin typeface="Times New Roman"/>
              <a:ea typeface="Times New Roman"/>
            </a:endParaRPr>
          </a:p>
          <a:p>
            <a:pPr lvl="0" algn="ctr"/>
            <a:endParaRPr lang="pt-BR" sz="2400" dirty="0" smtClean="0">
              <a:solidFill>
                <a:srgbClr val="FF00FF"/>
              </a:solidFill>
              <a:latin typeface="Times New Roman"/>
              <a:ea typeface="Times New Roman"/>
            </a:endParaRPr>
          </a:p>
          <a:p>
            <a:pPr lvl="0"/>
            <a:r>
              <a:rPr lang="pt-BR" sz="3600" dirty="0" smtClean="0">
                <a:solidFill>
                  <a:srgbClr val="FF00FF"/>
                </a:solidFill>
                <a:latin typeface="Times New Roman"/>
                <a:ea typeface="Times New Roman"/>
              </a:rPr>
              <a:t>- Cô </a:t>
            </a:r>
            <a:r>
              <a:rPr lang="pt-BR" sz="3600" dirty="0">
                <a:solidFill>
                  <a:srgbClr val="FF00FF"/>
                </a:solidFill>
                <a:latin typeface="Times New Roman"/>
                <a:ea typeface="Times New Roman"/>
              </a:rPr>
              <a:t>nhận xét động </a:t>
            </a:r>
            <a:r>
              <a:rPr lang="pt-BR" sz="3600" dirty="0" smtClean="0">
                <a:solidFill>
                  <a:srgbClr val="FF00FF"/>
                </a:solidFill>
                <a:latin typeface="Times New Roman"/>
                <a:ea typeface="Times New Roman"/>
              </a:rPr>
              <a:t>viên, khuyến </a:t>
            </a:r>
            <a:r>
              <a:rPr lang="pt-BR" sz="3600" dirty="0">
                <a:solidFill>
                  <a:srgbClr val="FF00FF"/>
                </a:solidFill>
                <a:latin typeface="Times New Roman"/>
                <a:ea typeface="Times New Roman"/>
              </a:rPr>
              <a:t>khích trẻ</a:t>
            </a:r>
            <a:r>
              <a:rPr lang="pt-BR" sz="3600" dirty="0" smtClean="0">
                <a:solidFill>
                  <a:srgbClr val="FF00FF"/>
                </a:solidFill>
                <a:latin typeface="Times New Roman"/>
                <a:ea typeface="Times New Roman"/>
              </a:rPr>
              <a:t>.</a:t>
            </a:r>
            <a:endParaRPr lang="en-US" sz="3600" dirty="0">
              <a:solidFill>
                <a:srgbClr val="FF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ChauVeOngMatTroi-YenNhi-383761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97091" y="6019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466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4532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C:\Users\Administrator\Desktop\hoa anh pp\images (10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0068"/>
            <a:ext cx="9164782" cy="6918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950656" y="2318266"/>
            <a:ext cx="7242688" cy="2101334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Xin chân thành cảm ơn</a:t>
            </a:r>
            <a:endParaRPr lang="en-US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98403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660</TotalTime>
  <Words>103</Words>
  <Application>Microsoft Office PowerPoint</Application>
  <PresentationFormat>On-screen Show (4:3)</PresentationFormat>
  <Paragraphs>17</Paragraphs>
  <Slides>6</Slides>
  <Notes>0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huy_ctn</dc:creator>
  <cp:lastModifiedBy>Admin</cp:lastModifiedBy>
  <cp:revision>47</cp:revision>
  <dcterms:created xsi:type="dcterms:W3CDTF">2017-10-30T05:50:21Z</dcterms:created>
  <dcterms:modified xsi:type="dcterms:W3CDTF">2020-05-03T07:25:07Z</dcterms:modified>
</cp:coreProperties>
</file>