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sldIdLst>
    <p:sldId id="256" r:id="rId2"/>
    <p:sldId id="257" r:id="rId3"/>
    <p:sldId id="271" r:id="rId4"/>
    <p:sldId id="282" r:id="rId5"/>
    <p:sldId id="283" r:id="rId6"/>
    <p:sldId id="284" r:id="rId7"/>
    <p:sldId id="273" r:id="rId8"/>
    <p:sldId id="274" r:id="rId9"/>
    <p:sldId id="275" r:id="rId10"/>
    <p:sldId id="280" r:id="rId11"/>
    <p:sldId id="267" r:id="rId12"/>
    <p:sldId id="262" r:id="rId13"/>
    <p:sldId id="263" r:id="rId14"/>
    <p:sldId id="264" r:id="rId15"/>
    <p:sldId id="268" r:id="rId16"/>
    <p:sldId id="269" r:id="rId17"/>
    <p:sldId id="270" r:id="rId18"/>
  </p:sldIdLst>
  <p:sldSz cx="9144000" cy="6858000" type="screen4x3"/>
  <p:notesSz cx="6858000" cy="9144000"/>
  <p:custDataLst>
    <p:tags r:id="rId19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9900"/>
    <a:srgbClr val="FFFF00"/>
    <a:srgbClr val="9900CC"/>
    <a:srgbClr val="0000FF"/>
    <a:srgbClr val="66FFFF"/>
    <a:srgbClr val="E67DFF"/>
    <a:srgbClr val="FF3300"/>
    <a:srgbClr val="33CC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6" d="100"/>
          <a:sy n="76" d="100"/>
        </p:scale>
        <p:origin x="-1206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FEA08A-4CD4-449D-AB75-ACD2211E51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54387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114698-6E35-416A-ACD9-A20EDA0A37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26813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5F98AF-AC02-428B-8FBE-A6E1504B78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73456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BA9D03-083D-47C2-A226-0A92D1F644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97203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979E31-036D-4102-A97E-B6902A8C94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3491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CDD4ED-05B0-45ED-B76A-7A2D0ADA07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7512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BAD846-EE2F-46B8-95BC-7C44F2B61D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18963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272E66-6321-43C6-84A3-6810EAD5C2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187718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7C8CDE-A31B-4F89-BF0B-BE11431C3B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86411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B5FC34-ECE4-4BC6-AAF9-AF12DBB352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03642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257A48-E688-4AAE-ABF5-ACAE2350C4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8485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67C2DF7A-B3BB-4F1F-A52D-92363756E0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9.png"/><Relationship Id="rId7" Type="http://schemas.openxmlformats.org/officeDocument/2006/relationships/image" Target="../media/image20.jpeg"/><Relationship Id="rId2" Type="http://schemas.openxmlformats.org/officeDocument/2006/relationships/slide" Target="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slide" Target="slide16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2.jpeg"/><Relationship Id="rId7" Type="http://schemas.openxmlformats.org/officeDocument/2006/relationships/image" Target="../media/image25.jpeg"/><Relationship Id="rId2" Type="http://schemas.openxmlformats.org/officeDocument/2006/relationships/slide" Target="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slide" Target="slide15.xml"/><Relationship Id="rId9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8.jpeg"/><Relationship Id="rId7" Type="http://schemas.openxmlformats.org/officeDocument/2006/relationships/image" Target="../media/image31.jpeg"/><Relationship Id="rId2" Type="http://schemas.openxmlformats.org/officeDocument/2006/relationships/slide" Target="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slide" Target="slide15.xml"/><Relationship Id="rId4" Type="http://schemas.openxmlformats.org/officeDocument/2006/relationships/image" Target="../media/image29.png"/><Relationship Id="rId9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image" Target="../media/image34.gif"/><Relationship Id="rId7" Type="http://schemas.openxmlformats.org/officeDocument/2006/relationships/slide" Target="slide14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slide" Target="slide12.xml"/><Relationship Id="rId5" Type="http://schemas.openxmlformats.org/officeDocument/2006/relationships/slide" Target="slide17.xml"/><Relationship Id="rId4" Type="http://schemas.openxmlformats.org/officeDocument/2006/relationships/image" Target="../media/image35.gi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image" Target="../media/image36.gif"/><Relationship Id="rId7" Type="http://schemas.openxmlformats.org/officeDocument/2006/relationships/slide" Target="slide13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slide" Target="slide14.xml"/><Relationship Id="rId5" Type="http://schemas.openxmlformats.org/officeDocument/2006/relationships/slide" Target="slide12.xml"/><Relationship Id="rId4" Type="http://schemas.openxmlformats.org/officeDocument/2006/relationships/image" Target="../media/image37.gi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15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image" Target="../media/image15.png"/><Relationship Id="rId7" Type="http://schemas.openxmlformats.org/officeDocument/2006/relationships/image" Target="../media/image13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8.png"/><Relationship Id="rId4" Type="http://schemas.openxmlformats.org/officeDocument/2006/relationships/image" Target="../media/image7.jpeg"/><Relationship Id="rId9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image" Target="../media/image15.png"/><Relationship Id="rId7" Type="http://schemas.openxmlformats.org/officeDocument/2006/relationships/image" Target="../media/image1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8.png"/><Relationship Id="rId4" Type="http://schemas.openxmlformats.org/officeDocument/2006/relationships/image" Target="../media/image7.jpe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" descr="B4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0"/>
            <a:ext cx="93726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5" name="WordArt 7"/>
          <p:cNvSpPr>
            <a:spLocks noChangeArrowheads="1" noChangeShapeType="1" noTextEdit="1"/>
          </p:cNvSpPr>
          <p:nvPr/>
        </p:nvSpPr>
        <p:spPr bwMode="auto">
          <a:xfrm>
            <a:off x="990600" y="533400"/>
            <a:ext cx="7467600" cy="1752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Triangle">
              <a:avLst>
                <a:gd name="adj" fmla="val 38370"/>
              </a:avLst>
            </a:prstTxWarp>
          </a:bodyPr>
          <a:lstStyle/>
          <a:p>
            <a:pPr algn="ctr"/>
            <a:r>
              <a:rPr lang="vi-VN" sz="3600" b="1" kern="10" dirty="0">
                <a:gradFill rotWithShape="1">
                  <a:gsLst>
                    <a:gs pos="0">
                      <a:srgbClr val="FF3399"/>
                    </a:gs>
                    <a:gs pos="100000">
                      <a:srgbClr val="FF99FF"/>
                    </a:gs>
                  </a:gsLst>
                  <a:lin ang="5400000" scaled="1"/>
                </a:gradFill>
                <a:effectLst>
                  <a:prstShdw prst="shdw17" dist="17961" dir="2700000">
                    <a:srgbClr val="991F5C"/>
                  </a:prstShdw>
                </a:effectLst>
                <a:latin typeface="Times New Roman"/>
                <a:cs typeface="Times New Roman"/>
              </a:rPr>
              <a:t>Trường mầm non </a:t>
            </a:r>
            <a:r>
              <a:rPr lang="en-US" sz="3600" b="1" kern="10" dirty="0" smtClean="0">
                <a:gradFill rotWithShape="1">
                  <a:gsLst>
                    <a:gs pos="0">
                      <a:srgbClr val="FF3399"/>
                    </a:gs>
                    <a:gs pos="100000">
                      <a:srgbClr val="FF99FF"/>
                    </a:gs>
                  </a:gsLst>
                  <a:lin ang="5400000" scaled="1"/>
                </a:gradFill>
                <a:effectLst>
                  <a:prstShdw prst="shdw17" dist="17961" dir="2700000">
                    <a:srgbClr val="991F5C"/>
                  </a:prstShdw>
                </a:effectLst>
                <a:latin typeface="Times New Roman"/>
                <a:cs typeface="Times New Roman"/>
              </a:rPr>
              <a:t>Kim </a:t>
            </a:r>
            <a:r>
              <a:rPr lang="en-US" sz="3600" b="1" kern="10" dirty="0" err="1" smtClean="0">
                <a:gradFill rotWithShape="1">
                  <a:gsLst>
                    <a:gs pos="0">
                      <a:srgbClr val="FF3399"/>
                    </a:gs>
                    <a:gs pos="100000">
                      <a:srgbClr val="FF99FF"/>
                    </a:gs>
                  </a:gsLst>
                  <a:lin ang="5400000" scaled="1"/>
                </a:gradFill>
                <a:effectLst>
                  <a:prstShdw prst="shdw17" dist="17961" dir="2700000">
                    <a:srgbClr val="991F5C"/>
                  </a:prstShdw>
                </a:effectLst>
                <a:latin typeface="Times New Roman"/>
                <a:cs typeface="Times New Roman"/>
              </a:rPr>
              <a:t>Lan</a:t>
            </a:r>
            <a:endParaRPr lang="en-US" sz="3600" b="1" kern="10" dirty="0">
              <a:gradFill rotWithShape="1">
                <a:gsLst>
                  <a:gs pos="0">
                    <a:srgbClr val="FF3399"/>
                  </a:gs>
                  <a:gs pos="100000">
                    <a:srgbClr val="FF99FF"/>
                  </a:gs>
                </a:gsLst>
                <a:lin ang="5400000" scaled="1"/>
              </a:gradFill>
              <a:effectLst>
                <a:prstShdw prst="shdw17" dist="17961" dir="2700000">
                  <a:srgbClr val="991F5C"/>
                </a:prstShdw>
              </a:effectLst>
              <a:latin typeface="Times New Roman"/>
              <a:cs typeface="Times New Roman"/>
            </a:endParaRPr>
          </a:p>
        </p:txBody>
      </p:sp>
      <p:sp>
        <p:nvSpPr>
          <p:cNvPr id="2061" name="Text Box 13"/>
          <p:cNvSpPr txBox="1">
            <a:spLocks noChangeArrowheads="1"/>
          </p:cNvSpPr>
          <p:nvPr/>
        </p:nvSpPr>
        <p:spPr bwMode="auto">
          <a:xfrm>
            <a:off x="1295400" y="2224088"/>
            <a:ext cx="754380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Môn: Làm quen với toán</a:t>
            </a:r>
          </a:p>
        </p:txBody>
      </p:sp>
      <p:sp>
        <p:nvSpPr>
          <p:cNvPr id="2063" name="Text Box 15"/>
          <p:cNvSpPr txBox="1">
            <a:spLocks noChangeArrowheads="1"/>
          </p:cNvSpPr>
          <p:nvPr/>
        </p:nvSpPr>
        <p:spPr bwMode="auto">
          <a:xfrm>
            <a:off x="3314700" y="3835400"/>
            <a:ext cx="2819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sz="3200" b="1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2066" name="Text Box 18"/>
          <p:cNvSpPr txBox="1">
            <a:spLocks noChangeArrowheads="1"/>
          </p:cNvSpPr>
          <p:nvPr/>
        </p:nvSpPr>
        <p:spPr bwMode="auto">
          <a:xfrm>
            <a:off x="1676400" y="3200400"/>
            <a:ext cx="7086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73" name="Text Box 25"/>
          <p:cNvSpPr txBox="1">
            <a:spLocks noChangeArrowheads="1"/>
          </p:cNvSpPr>
          <p:nvPr/>
        </p:nvSpPr>
        <p:spPr bwMode="auto">
          <a:xfrm>
            <a:off x="2514600" y="5135563"/>
            <a:ext cx="4419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sz="2800" b="1" dirty="0">
              <a:solidFill>
                <a:srgbClr val="CC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4-Point Star 1"/>
          <p:cNvSpPr/>
          <p:nvPr/>
        </p:nvSpPr>
        <p:spPr>
          <a:xfrm>
            <a:off x="381000" y="381000"/>
            <a:ext cx="609600" cy="685800"/>
          </a:xfrm>
          <a:prstGeom prst="star4">
            <a:avLst>
              <a:gd name="adj" fmla="val 10101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4-Point Star 8"/>
          <p:cNvSpPr/>
          <p:nvPr/>
        </p:nvSpPr>
        <p:spPr>
          <a:xfrm>
            <a:off x="1116013" y="1014413"/>
            <a:ext cx="609600" cy="685800"/>
          </a:xfrm>
          <a:prstGeom prst="star4">
            <a:avLst>
              <a:gd name="adj" fmla="val 10101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4-Point Star 9"/>
          <p:cNvSpPr/>
          <p:nvPr/>
        </p:nvSpPr>
        <p:spPr>
          <a:xfrm>
            <a:off x="1725613" y="38100"/>
            <a:ext cx="609600" cy="685800"/>
          </a:xfrm>
          <a:prstGeom prst="star4">
            <a:avLst>
              <a:gd name="adj" fmla="val 10101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01000" y="5395119"/>
            <a:ext cx="1465792" cy="153908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06491" y="5564968"/>
            <a:ext cx="1371600" cy="144018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34100" y="5845002"/>
            <a:ext cx="1104900" cy="116014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22973" y="6005024"/>
            <a:ext cx="949227" cy="99668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95800" y="6125038"/>
            <a:ext cx="838200" cy="88011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22992" y="6005024"/>
            <a:ext cx="884931" cy="92917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51443" y="5925011"/>
            <a:ext cx="952500" cy="100012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98943" y="5969550"/>
            <a:ext cx="952500" cy="1000125"/>
          </a:xfrm>
          <a:prstGeom prst="rect">
            <a:avLst/>
          </a:prstGeom>
        </p:spPr>
      </p:pic>
    </p:spTree>
  </p:cSld>
  <p:clrMapOvr>
    <a:masterClrMapping/>
  </p:clrMapOvr>
  <p:transition spd="med" advTm="4000">
    <p:randomBar dir="vert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1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9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0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3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3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9" presetClass="entr" presetSubtype="0" accel="10000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4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3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 tmFilter="0,0; .5, 1; 1, 1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39" presetClass="entr" presetSubtype="0" accel="10000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5" grpId="0" animBg="1"/>
      <p:bldP spid="2061" grpId="0"/>
      <p:bldP spid="2061" grpId="1"/>
      <p:bldP spid="2063" grpId="0"/>
      <p:bldP spid="2066" grpId="0"/>
      <p:bldP spid="2073" grpId="0"/>
      <p:bldP spid="2" grpId="0" animBg="1"/>
      <p:bldP spid="1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2" name="Picture 4" descr="untitl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7163" y="1497013"/>
            <a:ext cx="149225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3" name="Picture 5" descr="untitl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90763" y="1497013"/>
            <a:ext cx="149225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4" name="Picture 6" descr="untitl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48163" y="1497013"/>
            <a:ext cx="149225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5" name="Picture 7" descr="untitl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53163" y="1497013"/>
            <a:ext cx="149225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963" y="3402013"/>
            <a:ext cx="1828800" cy="147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67163" y="3390900"/>
            <a:ext cx="18288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44700" y="3402013"/>
            <a:ext cx="18288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390900"/>
            <a:ext cx="18288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8135938" y="1763713"/>
            <a:ext cx="762000" cy="10668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7200" b="1" dirty="0">
                <a:solidFill>
                  <a:srgbClr val="FF0000"/>
                </a:solidFill>
                <a:latin typeface=".VnAvant" panose="020B7200000000000000" pitchFamily="34" charset="0"/>
              </a:rPr>
              <a:t>4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135938" y="3592513"/>
            <a:ext cx="762000" cy="10668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7200" b="1" dirty="0">
                <a:solidFill>
                  <a:srgbClr val="FF0000"/>
                </a:solidFill>
                <a:latin typeface=".VnAvant" panose="020B7200000000000000" pitchFamily="34" charset="0"/>
              </a:rPr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" dur="500"/>
                                        <p:tgtEl>
                                          <p:spTgt spid="532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32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532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8" name="Picture 4" descr="1235157360_1235069775_veselii-zaja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4288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10" name="Text Box 6"/>
          <p:cNvSpPr txBox="1">
            <a:spLocks noChangeArrowheads="1"/>
          </p:cNvSpPr>
          <p:nvPr/>
        </p:nvSpPr>
        <p:spPr bwMode="auto">
          <a:xfrm>
            <a:off x="2743200" y="2514600"/>
            <a:ext cx="57912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80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80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endParaRPr lang="en-US" sz="8000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7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94" name="Group 10"/>
          <p:cNvGrpSpPr>
            <a:grpSpLocks/>
          </p:cNvGrpSpPr>
          <p:nvPr/>
        </p:nvGrpSpPr>
        <p:grpSpPr bwMode="auto">
          <a:xfrm>
            <a:off x="0" y="3733800"/>
            <a:ext cx="2895600" cy="3124200"/>
            <a:chOff x="0" y="1536"/>
            <a:chExt cx="2324" cy="2784"/>
          </a:xfrm>
        </p:grpSpPr>
        <p:pic>
          <p:nvPicPr>
            <p:cNvPr id="13332" name="Picture 6" descr="467">
              <a:hlinkClick r:id="rId2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68211" t="22116" b="47725"/>
            <a:stretch>
              <a:fillRect/>
            </a:stretch>
          </p:blipFill>
          <p:spPr bwMode="auto">
            <a:xfrm>
              <a:off x="1152" y="2928"/>
              <a:ext cx="1172" cy="1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33" name="Picture 7" descr="467">
              <a:hlinkClick r:id="rId2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68211" t="22116" b="47725"/>
            <a:stretch>
              <a:fillRect/>
            </a:stretch>
          </p:blipFill>
          <p:spPr bwMode="auto">
            <a:xfrm>
              <a:off x="0" y="2928"/>
              <a:ext cx="1172" cy="1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34" name="Picture 8" descr="467">
              <a:hlinkClick r:id="rId2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68211" t="22116" b="47725"/>
            <a:stretch>
              <a:fillRect/>
            </a:stretch>
          </p:blipFill>
          <p:spPr bwMode="auto">
            <a:xfrm>
              <a:off x="1152" y="1536"/>
              <a:ext cx="1172" cy="1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35" name="Picture 9" descr="467">
              <a:hlinkClick r:id="rId2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68211" t="22116" b="47725"/>
            <a:stretch>
              <a:fillRect/>
            </a:stretch>
          </p:blipFill>
          <p:spPr bwMode="auto">
            <a:xfrm>
              <a:off x="0" y="1536"/>
              <a:ext cx="1172" cy="1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1999" name="Group 15"/>
          <p:cNvGrpSpPr>
            <a:grpSpLocks/>
          </p:cNvGrpSpPr>
          <p:nvPr/>
        </p:nvGrpSpPr>
        <p:grpSpPr bwMode="auto">
          <a:xfrm>
            <a:off x="5486400" y="0"/>
            <a:ext cx="3657600" cy="2667000"/>
            <a:chOff x="3168" y="0"/>
            <a:chExt cx="2592" cy="1930"/>
          </a:xfrm>
        </p:grpSpPr>
        <p:pic>
          <p:nvPicPr>
            <p:cNvPr id="13328" name="Picture 11" descr="untitled">
              <a:hlinkClick r:id="rId2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505" t="3862" r="5504" b="7297"/>
            <a:stretch>
              <a:fillRect/>
            </a:stretch>
          </p:blipFill>
          <p:spPr bwMode="auto">
            <a:xfrm>
              <a:off x="3168" y="960"/>
              <a:ext cx="1296" cy="9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9" name="Picture 12" descr="untitled">
              <a:hlinkClick r:id="rId2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505" t="3862" r="5504" b="7297"/>
            <a:stretch>
              <a:fillRect/>
            </a:stretch>
          </p:blipFill>
          <p:spPr bwMode="auto">
            <a:xfrm>
              <a:off x="3168" y="0"/>
              <a:ext cx="1296" cy="9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30" name="Picture 13" descr="untitled">
              <a:hlinkClick r:id="rId2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505" t="3862" r="5504" b="7297"/>
            <a:stretch>
              <a:fillRect/>
            </a:stretch>
          </p:blipFill>
          <p:spPr bwMode="auto">
            <a:xfrm>
              <a:off x="4464" y="960"/>
              <a:ext cx="1296" cy="9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31" name="Picture 14" descr="untitled">
              <a:hlinkClick r:id="rId2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505" t="3862" r="5504" b="7297"/>
            <a:stretch>
              <a:fillRect/>
            </a:stretch>
          </p:blipFill>
          <p:spPr bwMode="auto">
            <a:xfrm>
              <a:off x="4464" y="0"/>
              <a:ext cx="1296" cy="9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2004" name="Group 20"/>
          <p:cNvGrpSpPr>
            <a:grpSpLocks/>
          </p:cNvGrpSpPr>
          <p:nvPr/>
        </p:nvGrpSpPr>
        <p:grpSpPr bwMode="auto">
          <a:xfrm>
            <a:off x="0" y="0"/>
            <a:ext cx="4395788" cy="1912938"/>
            <a:chOff x="1824" y="3115"/>
            <a:chExt cx="2769" cy="1205"/>
          </a:xfrm>
        </p:grpSpPr>
        <p:pic>
          <p:nvPicPr>
            <p:cNvPr id="13325" name="Picture 16" descr="498px-Cashew_Brazil_fruit_3">
              <a:hlinkClick r:id="rId5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8078" t="4240" r="7909" b="6714"/>
            <a:stretch>
              <a:fillRect/>
            </a:stretch>
          </p:blipFill>
          <p:spPr bwMode="auto">
            <a:xfrm>
              <a:off x="2736" y="3115"/>
              <a:ext cx="945" cy="1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6" name="Picture 17" descr="498px-Cashew_Brazil_fruit_3">
              <a:hlinkClick r:id="rId5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8078" t="4240" r="7909" b="6714"/>
            <a:stretch>
              <a:fillRect/>
            </a:stretch>
          </p:blipFill>
          <p:spPr bwMode="auto">
            <a:xfrm>
              <a:off x="3648" y="3115"/>
              <a:ext cx="945" cy="1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7" name="Picture 18" descr="498px-Cashew_Brazil_fruit_3">
              <a:hlinkClick r:id="rId5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8078" t="4240" r="7909" b="6714"/>
            <a:stretch>
              <a:fillRect/>
            </a:stretch>
          </p:blipFill>
          <p:spPr bwMode="auto">
            <a:xfrm>
              <a:off x="1824" y="3115"/>
              <a:ext cx="945" cy="1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2008" name="Group 24"/>
          <p:cNvGrpSpPr>
            <a:grpSpLocks/>
          </p:cNvGrpSpPr>
          <p:nvPr/>
        </p:nvGrpSpPr>
        <p:grpSpPr bwMode="auto">
          <a:xfrm>
            <a:off x="5715000" y="3124200"/>
            <a:ext cx="3276600" cy="1714500"/>
            <a:chOff x="2832" y="3240"/>
            <a:chExt cx="1929" cy="1080"/>
          </a:xfrm>
        </p:grpSpPr>
        <p:pic>
          <p:nvPicPr>
            <p:cNvPr id="13323" name="Picture 21" descr="mc">
              <a:hlinkClick r:id="rId5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1068" t="4088" r="35922" b="46855"/>
            <a:stretch>
              <a:fillRect/>
            </a:stretch>
          </p:blipFill>
          <p:spPr bwMode="auto">
            <a:xfrm>
              <a:off x="3792" y="3240"/>
              <a:ext cx="969" cy="10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4" name="Picture 23" descr="mc">
              <a:hlinkClick r:id="rId5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1068" t="4088" r="35922" b="46855"/>
            <a:stretch>
              <a:fillRect/>
            </a:stretch>
          </p:blipFill>
          <p:spPr bwMode="auto">
            <a:xfrm>
              <a:off x="2832" y="3240"/>
              <a:ext cx="969" cy="10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2013" name="Group 29"/>
          <p:cNvGrpSpPr>
            <a:grpSpLocks/>
          </p:cNvGrpSpPr>
          <p:nvPr/>
        </p:nvGrpSpPr>
        <p:grpSpPr bwMode="auto">
          <a:xfrm>
            <a:off x="4648200" y="5029200"/>
            <a:ext cx="4495800" cy="1828800"/>
            <a:chOff x="1632" y="2976"/>
            <a:chExt cx="1603" cy="648"/>
          </a:xfrm>
        </p:grpSpPr>
        <p:pic>
          <p:nvPicPr>
            <p:cNvPr id="13320" name="Picture 26" descr="23219590[1]">
              <a:hlinkClick r:id="rId5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6334" t="6383" r="55667" b="36171"/>
            <a:stretch>
              <a:fillRect/>
            </a:stretch>
          </p:blipFill>
          <p:spPr bwMode="auto">
            <a:xfrm>
              <a:off x="1632" y="2976"/>
              <a:ext cx="547" cy="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1" name="Picture 27" descr="23219590[1]">
              <a:hlinkClick r:id="rId5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6334" t="6383" r="55667" b="36171"/>
            <a:stretch>
              <a:fillRect/>
            </a:stretch>
          </p:blipFill>
          <p:spPr bwMode="auto">
            <a:xfrm>
              <a:off x="2688" y="2976"/>
              <a:ext cx="547" cy="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2" name="Picture 28" descr="23219590[1]">
              <a:hlinkClick r:id="rId5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6334" t="6383" r="55667" b="36171"/>
            <a:stretch>
              <a:fillRect/>
            </a:stretch>
          </p:blipFill>
          <p:spPr bwMode="auto">
            <a:xfrm>
              <a:off x="2160" y="2976"/>
              <a:ext cx="547" cy="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2018" name="Text Box 34"/>
          <p:cNvSpPr txBox="1">
            <a:spLocks noChangeArrowheads="1"/>
          </p:cNvSpPr>
          <p:nvPr/>
        </p:nvSpPr>
        <p:spPr bwMode="auto">
          <a:xfrm>
            <a:off x="914400" y="1912938"/>
            <a:ext cx="3429000" cy="175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6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6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6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4</a:t>
            </a:r>
            <a:endParaRPr lang="en-US" sz="3600" b="1" dirty="0">
              <a:solidFill>
                <a:srgbClr val="009900"/>
              </a:solidFill>
              <a:latin typeface="VNI-Zap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20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0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20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2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20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20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20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19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9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419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19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20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20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2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19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19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419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20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20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20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2" name="Picture 4" descr="Baguettestange_7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00800" y="0"/>
            <a:ext cx="27432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3026" name="Group 18"/>
          <p:cNvGrpSpPr>
            <a:grpSpLocks/>
          </p:cNvGrpSpPr>
          <p:nvPr/>
        </p:nvGrpSpPr>
        <p:grpSpPr bwMode="auto">
          <a:xfrm>
            <a:off x="457200" y="4800600"/>
            <a:ext cx="8001000" cy="2057400"/>
            <a:chOff x="0" y="0"/>
            <a:chExt cx="5040" cy="1296"/>
          </a:xfrm>
        </p:grpSpPr>
        <p:pic>
          <p:nvPicPr>
            <p:cNvPr id="14347" name="Picture 6" descr="conbocuoi">
              <a:hlinkClick r:id="rId4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96" cy="1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8" name="Picture 7" descr="conbocuoi">
              <a:hlinkClick r:id="rId4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8" y="0"/>
              <a:ext cx="1296" cy="1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9" name="Picture 8" descr="conbocuoi">
              <a:hlinkClick r:id="rId4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6" y="0"/>
              <a:ext cx="1296" cy="1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50" name="Picture 17" descr="conbocuoi">
              <a:hlinkClick r:id="rId4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4" y="0"/>
              <a:ext cx="1296" cy="1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3028" name="Picture 20" descr="files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488" t="17641" r="14279" b="29204"/>
          <a:stretch>
            <a:fillRect/>
          </a:stretch>
        </p:blipFill>
        <p:spPr bwMode="auto">
          <a:xfrm>
            <a:off x="0" y="0"/>
            <a:ext cx="3657600" cy="206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3030" name="Group 22"/>
          <p:cNvGrpSpPr>
            <a:grpSpLocks/>
          </p:cNvGrpSpPr>
          <p:nvPr/>
        </p:nvGrpSpPr>
        <p:grpSpPr bwMode="auto">
          <a:xfrm>
            <a:off x="0" y="2209800"/>
            <a:ext cx="2743200" cy="2479675"/>
            <a:chOff x="0" y="1344"/>
            <a:chExt cx="1728" cy="1562"/>
          </a:xfrm>
        </p:grpSpPr>
        <p:pic>
          <p:nvPicPr>
            <p:cNvPr id="14345" name="Picture 13" descr="platriznn8">
              <a:hlinkClick r:id="rId2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591" t="28731" r="2409" b="20042"/>
            <a:stretch>
              <a:fillRect/>
            </a:stretch>
          </p:blipFill>
          <p:spPr bwMode="auto">
            <a:xfrm>
              <a:off x="0" y="1344"/>
              <a:ext cx="1728" cy="7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6" name="Picture 21" descr="platriznn8">
              <a:hlinkClick r:id="rId2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591" t="28731" r="2409" b="20042"/>
            <a:stretch>
              <a:fillRect/>
            </a:stretch>
          </p:blipFill>
          <p:spPr bwMode="auto">
            <a:xfrm>
              <a:off x="0" y="2112"/>
              <a:ext cx="1728" cy="7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3031" name="Text Box 23"/>
          <p:cNvSpPr txBox="1">
            <a:spLocks noChangeArrowheads="1"/>
          </p:cNvSpPr>
          <p:nvPr/>
        </p:nvSpPr>
        <p:spPr bwMode="auto">
          <a:xfrm>
            <a:off x="3003550" y="2566988"/>
            <a:ext cx="3352800" cy="175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 nhóm thực phẩm có số lượng là 4</a:t>
            </a:r>
          </a:p>
        </p:txBody>
      </p:sp>
      <p:pic>
        <p:nvPicPr>
          <p:cNvPr id="43035" name="Picture 27" descr="879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310" r="15178"/>
          <a:stretch>
            <a:fillRect/>
          </a:stretch>
        </p:blipFill>
        <p:spPr bwMode="auto">
          <a:xfrm>
            <a:off x="6477000" y="2362200"/>
            <a:ext cx="2667000" cy="228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36" name="Picture 28" descr="351_appleRed_ai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962" r="23831" b="2040"/>
          <a:stretch>
            <a:fillRect/>
          </a:stretch>
        </p:blipFill>
        <p:spPr bwMode="auto">
          <a:xfrm>
            <a:off x="3810000" y="0"/>
            <a:ext cx="2306638" cy="224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0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3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43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43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3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3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3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30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3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00" decel="100000" fill="hold"/>
                                        <p:tgtEl>
                                          <p:spTgt spid="43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3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3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3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3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3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3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7" name="Picture 5" descr="cai%20la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419600"/>
            <a:ext cx="22098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4052" name="Group 20"/>
          <p:cNvGrpSpPr>
            <a:grpSpLocks/>
          </p:cNvGrpSpPr>
          <p:nvPr/>
        </p:nvGrpSpPr>
        <p:grpSpPr bwMode="auto">
          <a:xfrm>
            <a:off x="0" y="4191000"/>
            <a:ext cx="3124200" cy="2667000"/>
            <a:chOff x="0" y="2520"/>
            <a:chExt cx="2430" cy="1800"/>
          </a:xfrm>
        </p:grpSpPr>
        <p:pic>
          <p:nvPicPr>
            <p:cNvPr id="15378" name="Picture 11" descr="48">
              <a:hlinkClick r:id="rId2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5334" r="30333"/>
            <a:stretch>
              <a:fillRect/>
            </a:stretch>
          </p:blipFill>
          <p:spPr bwMode="auto">
            <a:xfrm>
              <a:off x="0" y="2520"/>
              <a:ext cx="798" cy="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9" name="Picture 12" descr="48">
              <a:hlinkClick r:id="rId2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5334" r="30333"/>
            <a:stretch>
              <a:fillRect/>
            </a:stretch>
          </p:blipFill>
          <p:spPr bwMode="auto">
            <a:xfrm>
              <a:off x="1632" y="2520"/>
              <a:ext cx="798" cy="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80" name="Picture 13" descr="48">
              <a:hlinkClick r:id="rId2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5334" r="30333"/>
            <a:stretch>
              <a:fillRect/>
            </a:stretch>
          </p:blipFill>
          <p:spPr bwMode="auto">
            <a:xfrm>
              <a:off x="816" y="2520"/>
              <a:ext cx="798" cy="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4050" name="Group 18"/>
          <p:cNvGrpSpPr>
            <a:grpSpLocks/>
          </p:cNvGrpSpPr>
          <p:nvPr/>
        </p:nvGrpSpPr>
        <p:grpSpPr bwMode="auto">
          <a:xfrm>
            <a:off x="5410200" y="4114800"/>
            <a:ext cx="3733800" cy="2743200"/>
            <a:chOff x="2880" y="2208"/>
            <a:chExt cx="2880" cy="1919"/>
          </a:xfrm>
        </p:grpSpPr>
        <p:pic>
          <p:nvPicPr>
            <p:cNvPr id="15374" name="Picture 14" descr="66564936_0738d24e37[1]">
              <a:hlinkClick r:id="rId5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" y="3168"/>
              <a:ext cx="1440" cy="9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5" name="Picture 15" descr="66564936_0738d24e37[1]">
              <a:hlinkClick r:id="rId5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" y="2208"/>
              <a:ext cx="1440" cy="9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6" name="Picture 16" descr="66564936_0738d24e37[1]">
              <a:hlinkClick r:id="rId5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0" y="3168"/>
              <a:ext cx="1440" cy="9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7" name="Picture 17" descr="66564936_0738d24e37[1]">
              <a:hlinkClick r:id="rId5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0" y="2208"/>
              <a:ext cx="1440" cy="9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4054" name="Picture 22" descr="23233290_ca-chua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372" t="12587" r="9860" b="11888"/>
          <a:stretch>
            <a:fillRect/>
          </a:stretch>
        </p:blipFill>
        <p:spPr bwMode="auto">
          <a:xfrm>
            <a:off x="0" y="0"/>
            <a:ext cx="3200400" cy="221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4059" name="Group 27"/>
          <p:cNvGrpSpPr>
            <a:grpSpLocks/>
          </p:cNvGrpSpPr>
          <p:nvPr/>
        </p:nvGrpSpPr>
        <p:grpSpPr bwMode="auto">
          <a:xfrm>
            <a:off x="3214688" y="0"/>
            <a:ext cx="2819400" cy="3886200"/>
            <a:chOff x="3600" y="123"/>
            <a:chExt cx="2160" cy="2451"/>
          </a:xfrm>
        </p:grpSpPr>
        <p:pic>
          <p:nvPicPr>
            <p:cNvPr id="15372" name="Picture 25" descr="548269_1207132865">
              <a:hlinkClick r:id="rId2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6453" t="10063" r="7558" b="18135"/>
            <a:stretch>
              <a:fillRect/>
            </a:stretch>
          </p:blipFill>
          <p:spPr bwMode="auto">
            <a:xfrm>
              <a:off x="3600" y="1344"/>
              <a:ext cx="2160" cy="1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3" name="Picture 26" descr="548269_1207132865">
              <a:hlinkClick r:id="rId2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6453" t="10063" r="7558" b="18135"/>
            <a:stretch>
              <a:fillRect/>
            </a:stretch>
          </p:blipFill>
          <p:spPr bwMode="auto">
            <a:xfrm>
              <a:off x="3600" y="123"/>
              <a:ext cx="2160" cy="1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4062" name="Group 30"/>
          <p:cNvGrpSpPr>
            <a:grpSpLocks/>
          </p:cNvGrpSpPr>
          <p:nvPr/>
        </p:nvGrpSpPr>
        <p:grpSpPr bwMode="auto">
          <a:xfrm>
            <a:off x="6034088" y="0"/>
            <a:ext cx="3109912" cy="3886200"/>
            <a:chOff x="3801" y="0"/>
            <a:chExt cx="1959" cy="2448"/>
          </a:xfrm>
        </p:grpSpPr>
        <p:pic>
          <p:nvPicPr>
            <p:cNvPr id="15370" name="Picture 28" descr="Sua-ChacKhoe">
              <a:hlinkClick r:id="rId2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0353" r="28371"/>
            <a:stretch>
              <a:fillRect/>
            </a:stretch>
          </p:blipFill>
          <p:spPr bwMode="auto">
            <a:xfrm>
              <a:off x="4780" y="0"/>
              <a:ext cx="980" cy="2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1" name="Picture 29" descr="Sua-ChacKhoe">
              <a:hlinkClick r:id="rId2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0353" r="28371"/>
            <a:stretch>
              <a:fillRect/>
            </a:stretch>
          </p:blipFill>
          <p:spPr bwMode="auto">
            <a:xfrm>
              <a:off x="3801" y="0"/>
              <a:ext cx="980" cy="2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368" name="Text Box 31"/>
          <p:cNvSpPr txBox="1">
            <a:spLocks noChangeArrowheads="1"/>
          </p:cNvSpPr>
          <p:nvPr/>
        </p:nvSpPr>
        <p:spPr bwMode="auto">
          <a:xfrm>
            <a:off x="0" y="2438400"/>
            <a:ext cx="3124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>
              <a:latin typeface="VNI-Hobo" pitchFamily="2" charset="0"/>
            </a:endParaRPr>
          </a:p>
        </p:txBody>
      </p:sp>
      <p:sp>
        <p:nvSpPr>
          <p:cNvPr id="44064" name="Text Box 32"/>
          <p:cNvSpPr txBox="1">
            <a:spLocks noChangeArrowheads="1"/>
          </p:cNvSpPr>
          <p:nvPr/>
        </p:nvSpPr>
        <p:spPr bwMode="auto">
          <a:xfrm>
            <a:off x="444500" y="2214563"/>
            <a:ext cx="243205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i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Tìm sản  phẩm  nghề nông có số lượng là 4</a:t>
            </a:r>
            <a:endParaRPr lang="en-US" sz="2000" i="1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44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44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44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05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05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900" decel="1000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44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6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36_1_55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819400"/>
            <a:ext cx="40386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5" descr="th_thL1_881[1]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7400" y="0"/>
            <a:ext cx="32766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AutoShape 6"/>
          <p:cNvSpPr>
            <a:spLocks noChangeArrowheads="1"/>
          </p:cNvSpPr>
          <p:nvPr/>
        </p:nvSpPr>
        <p:spPr bwMode="auto">
          <a:xfrm rot="10800000">
            <a:off x="1905000" y="457200"/>
            <a:ext cx="4953000" cy="1905000"/>
          </a:xfrm>
          <a:prstGeom prst="wedgeEllipseCallout">
            <a:avLst>
              <a:gd name="adj1" fmla="val 47593"/>
              <a:gd name="adj2" fmla="val -74588"/>
            </a:avLst>
          </a:prstGeom>
          <a:gradFill rotWithShape="1">
            <a:gsLst>
              <a:gs pos="0">
                <a:srgbClr val="FFFF00"/>
              </a:gs>
              <a:gs pos="100000">
                <a:srgbClr val="00FF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/>
          <a:lstStyle/>
          <a:p>
            <a:pPr algn="ctr" eaLnBrk="1" hangingPunct="1"/>
            <a:r>
              <a:rPr lang="en-US" sz="4200" b="1" dirty="0" err="1">
                <a:solidFill>
                  <a:srgbClr val="FF3300"/>
                </a:solidFill>
              </a:rPr>
              <a:t>Đúng</a:t>
            </a:r>
            <a:r>
              <a:rPr lang="en-US" sz="4200" b="1" dirty="0">
                <a:solidFill>
                  <a:srgbClr val="FF3300"/>
                </a:solidFill>
              </a:rPr>
              <a:t> </a:t>
            </a:r>
            <a:r>
              <a:rPr lang="en-US" sz="4200" b="1" dirty="0" err="1">
                <a:solidFill>
                  <a:srgbClr val="FF3300"/>
                </a:solidFill>
              </a:rPr>
              <a:t>rồi</a:t>
            </a:r>
            <a:r>
              <a:rPr lang="en-US" sz="4200" b="1" dirty="0">
                <a:solidFill>
                  <a:srgbClr val="FF3300"/>
                </a:solidFill>
              </a:rPr>
              <a:t> </a:t>
            </a:r>
          </a:p>
          <a:p>
            <a:pPr algn="ctr" eaLnBrk="1" hangingPunct="1"/>
            <a:r>
              <a:rPr lang="en-US" sz="4200" b="1" dirty="0" err="1">
                <a:solidFill>
                  <a:srgbClr val="FF3300"/>
                </a:solidFill>
              </a:rPr>
              <a:t>Hoan</a:t>
            </a:r>
            <a:r>
              <a:rPr lang="en-US" sz="4200" b="1" dirty="0">
                <a:solidFill>
                  <a:srgbClr val="FF3300"/>
                </a:solidFill>
              </a:rPr>
              <a:t> </a:t>
            </a:r>
            <a:r>
              <a:rPr lang="en-US" sz="4200" b="1" dirty="0" err="1">
                <a:solidFill>
                  <a:srgbClr val="FF3300"/>
                </a:solidFill>
              </a:rPr>
              <a:t>hô</a:t>
            </a:r>
            <a:r>
              <a:rPr lang="en-US" sz="4200" b="1" dirty="0">
                <a:solidFill>
                  <a:srgbClr val="FF3300"/>
                </a:solidFill>
              </a:rPr>
              <a:t> </a:t>
            </a:r>
            <a:r>
              <a:rPr lang="en-US" sz="4200" b="1" dirty="0" err="1">
                <a:solidFill>
                  <a:srgbClr val="FF3300"/>
                </a:solidFill>
              </a:rPr>
              <a:t>bạn</a:t>
            </a:r>
            <a:endParaRPr lang="en-US" sz="4200" b="1" dirty="0">
              <a:solidFill>
                <a:srgbClr val="FF3300"/>
              </a:solidFill>
            </a:endParaRPr>
          </a:p>
        </p:txBody>
      </p:sp>
      <p:sp>
        <p:nvSpPr>
          <p:cNvPr id="16389" name="AutoShape 13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8305800" y="6172200"/>
            <a:ext cx="685800" cy="533400"/>
          </a:xfrm>
          <a:prstGeom prst="rightArrow">
            <a:avLst>
              <a:gd name="adj1" fmla="val 57917"/>
              <a:gd name="adj2" fmla="val 50667"/>
            </a:avLst>
          </a:prstGeom>
          <a:solidFill>
            <a:srgbClr val="66FFFF"/>
          </a:solidFill>
          <a:ln w="9525">
            <a:miter lim="800000"/>
            <a:headEnd/>
            <a:tailEnd/>
          </a:ln>
          <a:effectLst/>
          <a:scene3d>
            <a:camera prst="legacyPerspectiveBottomLeft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E67DFF"/>
            </a:extrusionClr>
          </a:sp3d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 eaLnBrk="1" hangingPunct="1"/>
            <a:endParaRPr lang="en-US">
              <a:solidFill>
                <a:srgbClr val="FFFF00"/>
              </a:solidFill>
            </a:endParaRPr>
          </a:p>
        </p:txBody>
      </p:sp>
      <p:sp>
        <p:nvSpPr>
          <p:cNvPr id="16390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 rot="10800000">
            <a:off x="381000" y="0"/>
            <a:ext cx="609600" cy="609600"/>
          </a:xfrm>
          <a:prstGeom prst="rightArrow">
            <a:avLst>
              <a:gd name="adj1" fmla="val 57917"/>
              <a:gd name="adj2" fmla="val 39407"/>
            </a:avLst>
          </a:prstGeom>
          <a:solidFill>
            <a:srgbClr val="66FFFF"/>
          </a:solidFill>
          <a:ln w="9525">
            <a:miter lim="800000"/>
            <a:headEnd/>
            <a:tailEnd/>
          </a:ln>
          <a:effectLst/>
          <a:scene3d>
            <a:camera prst="legacyPerspectiveBottomLeft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E67DFF"/>
            </a:extrusionClr>
          </a:sp3d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>
            <a:flatTx/>
          </a:bodyPr>
          <a:lstStyle/>
          <a:p>
            <a:pPr algn="ctr" eaLnBrk="1" hangingPunct="1"/>
            <a:r>
              <a:rPr lang="en-US">
                <a:solidFill>
                  <a:srgbClr val="FFFF00"/>
                </a:solidFill>
              </a:rPr>
              <a:t>9</a:t>
            </a:r>
          </a:p>
        </p:txBody>
      </p:sp>
      <p:sp>
        <p:nvSpPr>
          <p:cNvPr id="16391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 rot="10800000">
            <a:off x="381000" y="1219200"/>
            <a:ext cx="609600" cy="609600"/>
          </a:xfrm>
          <a:prstGeom prst="rightArrow">
            <a:avLst>
              <a:gd name="adj1" fmla="val 57917"/>
              <a:gd name="adj2" fmla="val 39407"/>
            </a:avLst>
          </a:prstGeom>
          <a:solidFill>
            <a:srgbClr val="66FFFF"/>
          </a:solidFill>
          <a:ln w="9525">
            <a:miter lim="800000"/>
            <a:headEnd/>
            <a:tailEnd/>
          </a:ln>
          <a:effectLst/>
          <a:scene3d>
            <a:camera prst="legacyPerspectiveBottomLeft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E67DFF"/>
            </a:extrusionClr>
          </a:sp3d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>
            <a:flatTx/>
          </a:bodyPr>
          <a:lstStyle/>
          <a:p>
            <a:pPr algn="ctr" eaLnBrk="1" hangingPunct="1"/>
            <a:r>
              <a:rPr lang="en-US" dirty="0">
                <a:solidFill>
                  <a:srgbClr val="FFFF00"/>
                </a:solidFill>
              </a:rPr>
              <a:t>11</a:t>
            </a:r>
          </a:p>
        </p:txBody>
      </p:sp>
      <p:sp>
        <p:nvSpPr>
          <p:cNvPr id="16392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 rot="10800000">
            <a:off x="381000" y="609600"/>
            <a:ext cx="609600" cy="609600"/>
          </a:xfrm>
          <a:prstGeom prst="rightArrow">
            <a:avLst>
              <a:gd name="adj1" fmla="val 57917"/>
              <a:gd name="adj2" fmla="val 39407"/>
            </a:avLst>
          </a:prstGeom>
          <a:solidFill>
            <a:srgbClr val="66FFFF"/>
          </a:solidFill>
          <a:ln w="9525">
            <a:miter lim="800000"/>
            <a:headEnd/>
            <a:tailEnd/>
          </a:ln>
          <a:effectLst/>
          <a:scene3d>
            <a:camera prst="legacyPerspectiveBottomLeft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E67DFF"/>
            </a:extrusionClr>
          </a:sp3d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>
            <a:flatTx/>
          </a:bodyPr>
          <a:lstStyle/>
          <a:p>
            <a:pPr algn="ctr" eaLnBrk="1" hangingPunct="1"/>
            <a:r>
              <a:rPr lang="en-US">
                <a:solidFill>
                  <a:srgbClr val="FFFF00"/>
                </a:solidFill>
              </a:rPr>
              <a:t>10</a:t>
            </a:r>
          </a:p>
        </p:txBody>
      </p:sp>
    </p:spTree>
  </p:cSld>
  <p:clrMapOvr>
    <a:masterClrMapping/>
  </p:clrMapOvr>
  <p:transition spd="slow"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bigemo_harabe_net-127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38862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AutoShape 5"/>
          <p:cNvSpPr>
            <a:spLocks noChangeArrowheads="1"/>
          </p:cNvSpPr>
          <p:nvPr/>
        </p:nvSpPr>
        <p:spPr bwMode="auto">
          <a:xfrm>
            <a:off x="2590800" y="228600"/>
            <a:ext cx="6553200" cy="2209800"/>
          </a:xfrm>
          <a:prstGeom prst="cloudCallout">
            <a:avLst>
              <a:gd name="adj1" fmla="val -49130"/>
              <a:gd name="adj2" fmla="val 90301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/>
            <a:r>
              <a:rPr lang="en-US" sz="4400" b="1">
                <a:solidFill>
                  <a:srgbClr val="0000FF"/>
                </a:solidFill>
              </a:rPr>
              <a:t>Sai rồi</a:t>
            </a:r>
          </a:p>
          <a:p>
            <a:pPr algn="ctr" eaLnBrk="1" hangingPunct="1"/>
            <a:r>
              <a:rPr lang="en-US" sz="4400" b="1">
                <a:solidFill>
                  <a:srgbClr val="0000FF"/>
                </a:solidFill>
              </a:rPr>
              <a:t>Bạn chọn lại đi</a:t>
            </a:r>
          </a:p>
        </p:txBody>
      </p:sp>
      <p:pic>
        <p:nvPicPr>
          <p:cNvPr id="17412" name="Picture 6" descr="Backgrounds11[1]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514600"/>
            <a:ext cx="3552825" cy="355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 rot="10800000">
            <a:off x="381000" y="0"/>
            <a:ext cx="609600" cy="609600"/>
          </a:xfrm>
          <a:prstGeom prst="rightArrow">
            <a:avLst>
              <a:gd name="adj1" fmla="val 57917"/>
              <a:gd name="adj2" fmla="val 39407"/>
            </a:avLst>
          </a:prstGeom>
          <a:solidFill>
            <a:srgbClr val="66FFFF"/>
          </a:solidFill>
          <a:ln w="9525">
            <a:miter lim="800000"/>
            <a:headEnd/>
            <a:tailEnd/>
          </a:ln>
          <a:effectLst/>
          <a:scene3d>
            <a:camera prst="legacyPerspectiveBottomLeft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E67DFF"/>
            </a:extrusionClr>
          </a:sp3d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>
            <a:flatTx/>
          </a:bodyPr>
          <a:lstStyle/>
          <a:p>
            <a:pPr algn="ctr" eaLnBrk="1" hangingPunct="1"/>
            <a:r>
              <a:rPr lang="en-US">
                <a:solidFill>
                  <a:srgbClr val="FFFF00"/>
                </a:solidFill>
              </a:rPr>
              <a:t>9</a:t>
            </a:r>
          </a:p>
        </p:txBody>
      </p:sp>
      <p:sp>
        <p:nvSpPr>
          <p:cNvPr id="17414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 rot="10800000">
            <a:off x="381000" y="1219200"/>
            <a:ext cx="609600" cy="609600"/>
          </a:xfrm>
          <a:prstGeom prst="rightArrow">
            <a:avLst>
              <a:gd name="adj1" fmla="val 57917"/>
              <a:gd name="adj2" fmla="val 39407"/>
            </a:avLst>
          </a:prstGeom>
          <a:solidFill>
            <a:srgbClr val="66FFFF"/>
          </a:solidFill>
          <a:ln w="9525">
            <a:miter lim="800000"/>
            <a:headEnd/>
            <a:tailEnd/>
          </a:ln>
          <a:effectLst/>
          <a:scene3d>
            <a:camera prst="legacyPerspectiveBottomLeft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E67DFF"/>
            </a:extrusionClr>
          </a:sp3d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>
            <a:flatTx/>
          </a:bodyPr>
          <a:lstStyle/>
          <a:p>
            <a:pPr algn="ctr" eaLnBrk="1" hangingPunct="1"/>
            <a:r>
              <a:rPr lang="en-US">
                <a:solidFill>
                  <a:srgbClr val="FFFF00"/>
                </a:solidFill>
              </a:rPr>
              <a:t>11</a:t>
            </a:r>
          </a:p>
        </p:txBody>
      </p:sp>
      <p:sp>
        <p:nvSpPr>
          <p:cNvPr id="17415" name="AutoShape 17">
            <a:hlinkClick r:id="rId7" action="ppaction://hlinksldjump"/>
          </p:cNvPr>
          <p:cNvSpPr>
            <a:spLocks noChangeArrowheads="1"/>
          </p:cNvSpPr>
          <p:nvPr/>
        </p:nvSpPr>
        <p:spPr bwMode="auto">
          <a:xfrm rot="10800000">
            <a:off x="381000" y="609600"/>
            <a:ext cx="609600" cy="609600"/>
          </a:xfrm>
          <a:prstGeom prst="rightArrow">
            <a:avLst>
              <a:gd name="adj1" fmla="val 57917"/>
              <a:gd name="adj2" fmla="val 39407"/>
            </a:avLst>
          </a:prstGeom>
          <a:solidFill>
            <a:srgbClr val="66FFFF"/>
          </a:solidFill>
          <a:ln w="9525">
            <a:miter lim="800000"/>
            <a:headEnd/>
            <a:tailEnd/>
          </a:ln>
          <a:effectLst/>
          <a:scene3d>
            <a:camera prst="legacyPerspectiveBottomLeft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E67DFF"/>
            </a:extrusionClr>
          </a:sp3d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>
            <a:flatTx/>
          </a:bodyPr>
          <a:lstStyle/>
          <a:p>
            <a:pPr algn="ctr" eaLnBrk="1" hangingPunct="1"/>
            <a:r>
              <a:rPr lang="en-US">
                <a:solidFill>
                  <a:srgbClr val="FFFF00"/>
                </a:solidFill>
              </a:rPr>
              <a:t>10</a:t>
            </a:r>
          </a:p>
        </p:txBody>
      </p:sp>
      <p:sp>
        <p:nvSpPr>
          <p:cNvPr id="17416" name="AutoShape 18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8305800" y="6172200"/>
            <a:ext cx="685800" cy="533400"/>
          </a:xfrm>
          <a:prstGeom prst="rightArrow">
            <a:avLst>
              <a:gd name="adj1" fmla="val 57917"/>
              <a:gd name="adj2" fmla="val 50667"/>
            </a:avLst>
          </a:prstGeom>
          <a:solidFill>
            <a:srgbClr val="66FFFF"/>
          </a:solidFill>
          <a:ln w="9525">
            <a:miter lim="800000"/>
            <a:headEnd/>
            <a:tailEnd/>
          </a:ln>
          <a:effectLst/>
          <a:scene3d>
            <a:camera prst="legacyPerspectiveBottomLeft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E67DFF"/>
            </a:extrusionClr>
          </a:sp3d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 eaLnBrk="1" hangingPunct="1"/>
            <a:endParaRPr lang="en-US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sndAc>
      <p:stSnd>
        <p:snd r:embed="rId2" name="hammer.wav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7" descr="2202617549_1e7fb3c35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ext Box 8"/>
          <p:cNvSpPr txBox="1">
            <a:spLocks noChangeArrowheads="1"/>
          </p:cNvSpPr>
          <p:nvPr/>
        </p:nvSpPr>
        <p:spPr bwMode="auto">
          <a:xfrm>
            <a:off x="533400" y="685800"/>
            <a:ext cx="6248400" cy="157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9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 thúc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5" name="Text Box 13"/>
          <p:cNvSpPr txBox="1">
            <a:spLocks noChangeArrowheads="1"/>
          </p:cNvSpPr>
          <p:nvPr/>
        </p:nvSpPr>
        <p:spPr bwMode="auto">
          <a:xfrm>
            <a:off x="1758950" y="1371600"/>
            <a:ext cx="54864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000" b="1">
                <a:solidFill>
                  <a:srgbClr val="DB43FF"/>
                </a:solidFill>
                <a:latin typeface="Times New Roman" pitchFamily="18" charset="0"/>
                <a:cs typeface="Times New Roman" pitchFamily="18" charset="0"/>
              </a:rPr>
              <a:t>Đếm đến 4, nhận biết nhóm có 4 đối tượng</a:t>
            </a:r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auto">
          <a:xfrm>
            <a:off x="2628900" y="2590800"/>
            <a:ext cx="3810000" cy="9144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accent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5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5400" b="1">
                <a:solidFill>
                  <a:srgbClr val="9900FF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5400" b="1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5400" b="1">
                <a:solidFill>
                  <a:srgbClr val="9900FF"/>
                </a:solidFill>
                <a:latin typeface="Times New Roman" pitchFamily="18" charset="0"/>
                <a:cs typeface="Times New Roman" pitchFamily="18" charset="0"/>
              </a:rPr>
              <a:t>	3	</a:t>
            </a:r>
            <a:r>
              <a:rPr lang="en-US" sz="5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3087" name="Text Box 15"/>
          <p:cNvSpPr txBox="1">
            <a:spLocks noChangeArrowheads="1"/>
          </p:cNvSpPr>
          <p:nvPr/>
        </p:nvSpPr>
        <p:spPr bwMode="auto">
          <a:xfrm>
            <a:off x="1758950" y="4127500"/>
            <a:ext cx="5943600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Chủ điểm nghề nghiệp</a:t>
            </a:r>
            <a:endParaRPr lang="en-US" sz="4800" b="1">
              <a:solidFill>
                <a:srgbClr val="FF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7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88" y="-30163"/>
            <a:ext cx="914400" cy="205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7980363" y="-30163"/>
            <a:ext cx="1143000" cy="205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558800" y="5332413"/>
            <a:ext cx="99377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7980363" y="4511675"/>
            <a:ext cx="1127125" cy="233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7199312" y="5103813"/>
            <a:ext cx="993775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666750" y="-673100"/>
            <a:ext cx="9144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365206" y="-531018"/>
            <a:ext cx="1077913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V="1">
            <a:off x="93663" y="4567238"/>
            <a:ext cx="995362" cy="227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Tm="4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9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0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3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5" grpId="0"/>
      <p:bldP spid="3086" grpId="0"/>
      <p:bldP spid="308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2" name="Picture 4" descr="untitl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7163" y="1497013"/>
            <a:ext cx="149225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3" name="Picture 5" descr="untitl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90763" y="1497013"/>
            <a:ext cx="149225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4" name="Picture 6" descr="untitl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48163" y="1497013"/>
            <a:ext cx="149225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5" name="Picture 7" descr="untitl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53163" y="1497013"/>
            <a:ext cx="149225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963" y="3402013"/>
            <a:ext cx="1828800" cy="147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67163" y="3390900"/>
            <a:ext cx="18288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44700" y="3402013"/>
            <a:ext cx="18288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390900"/>
            <a:ext cx="18288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2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32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3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3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5" dur="500"/>
                                        <p:tgtEl>
                                          <p:spTgt spid="532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500"/>
                                        <p:tgtEl>
                                          <p:spTgt spid="53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467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8211" t="22116" b="47725"/>
          <a:stretch>
            <a:fillRect/>
          </a:stretch>
        </p:blipFill>
        <p:spPr bwMode="auto">
          <a:xfrm>
            <a:off x="304800" y="1482725"/>
            <a:ext cx="1882775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7" descr="467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8211" t="22116" b="47725"/>
          <a:stretch>
            <a:fillRect/>
          </a:stretch>
        </p:blipFill>
        <p:spPr bwMode="auto">
          <a:xfrm>
            <a:off x="2514600" y="1457325"/>
            <a:ext cx="1882775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467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8211" t="22116" b="47725"/>
          <a:stretch>
            <a:fillRect/>
          </a:stretch>
        </p:blipFill>
        <p:spPr bwMode="auto">
          <a:xfrm>
            <a:off x="4884738" y="1457325"/>
            <a:ext cx="1882775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467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8211" t="22116" b="47725"/>
          <a:stretch>
            <a:fillRect/>
          </a:stretch>
        </p:blipFill>
        <p:spPr bwMode="auto">
          <a:xfrm>
            <a:off x="7221538" y="1497013"/>
            <a:ext cx="1884362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8" descr="64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864" t="7182" r="1695" b="13806"/>
          <a:stretch>
            <a:fillRect/>
          </a:stretch>
        </p:blipFill>
        <p:spPr bwMode="auto">
          <a:xfrm>
            <a:off x="209695" y="2279072"/>
            <a:ext cx="1824037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9" descr="64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864" t="7182" r="1695" b="13806"/>
          <a:stretch>
            <a:fillRect/>
          </a:stretch>
        </p:blipFill>
        <p:spPr bwMode="auto">
          <a:xfrm>
            <a:off x="2395538" y="2263775"/>
            <a:ext cx="1824037" cy="154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8" descr="64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864" t="7182" r="1695" b="13806"/>
          <a:stretch>
            <a:fillRect/>
          </a:stretch>
        </p:blipFill>
        <p:spPr bwMode="auto">
          <a:xfrm>
            <a:off x="7162800" y="2209800"/>
            <a:ext cx="1824038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9" descr="64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864" t="7182" r="1695" b="13806"/>
          <a:stretch>
            <a:fillRect/>
          </a:stretch>
        </p:blipFill>
        <p:spPr bwMode="auto">
          <a:xfrm>
            <a:off x="4724400" y="2263775"/>
            <a:ext cx="1824038" cy="154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qua%20du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3952" y="1590098"/>
            <a:ext cx="2058988" cy="295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2" descr="qua%20du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14613" y="1597025"/>
            <a:ext cx="2057400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2" descr="qua%20du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11725" y="1597025"/>
            <a:ext cx="2057400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2" descr="qua%20du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65963" y="1597025"/>
            <a:ext cx="2055812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untitl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6088" y="63500"/>
            <a:ext cx="1173162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5" descr="untitl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65425" y="63500"/>
            <a:ext cx="1173163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6" descr="untitl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33975" y="82550"/>
            <a:ext cx="1173163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7" descr="untitl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85088" y="63500"/>
            <a:ext cx="1173162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4938" y="1274763"/>
            <a:ext cx="1436687" cy="115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70450" y="1336675"/>
            <a:ext cx="1436688" cy="115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78088" y="1244600"/>
            <a:ext cx="1438275" cy="115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4088" y="1323975"/>
            <a:ext cx="1436687" cy="115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" name="Picture 18" descr="64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864" t="7182" r="1695" b="13806"/>
          <a:stretch>
            <a:fillRect/>
          </a:stretch>
        </p:blipFill>
        <p:spPr bwMode="auto">
          <a:xfrm>
            <a:off x="185738" y="3668713"/>
            <a:ext cx="1646237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3" name="Picture 19" descr="64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864" t="7182" r="1695" b="13806"/>
          <a:stretch>
            <a:fillRect/>
          </a:stretch>
        </p:blipFill>
        <p:spPr bwMode="auto">
          <a:xfrm>
            <a:off x="2209800" y="3687763"/>
            <a:ext cx="1646238" cy="105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4" name="Picture 18" descr="64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864" t="7182" r="1695" b="13806"/>
          <a:stretch>
            <a:fillRect/>
          </a:stretch>
        </p:blipFill>
        <p:spPr bwMode="auto">
          <a:xfrm>
            <a:off x="7199313" y="3790950"/>
            <a:ext cx="1646237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5" name="Picture 19" descr="64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864" t="7182" r="1695" b="13806"/>
          <a:stretch>
            <a:fillRect/>
          </a:stretch>
        </p:blipFill>
        <p:spPr bwMode="auto">
          <a:xfrm>
            <a:off x="4660900" y="3673475"/>
            <a:ext cx="1646238" cy="105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6" name="Picture 12" descr="qua%20du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013" y="4849813"/>
            <a:ext cx="1311275" cy="188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7" name="Picture 12" descr="qua%20du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43150" y="4802188"/>
            <a:ext cx="1309688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8" name="Picture 12" descr="qua%20du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30750" y="4800600"/>
            <a:ext cx="1309688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9" name="Picture 12" descr="qua%20du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4088" y="4833938"/>
            <a:ext cx="1309687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0" name="Picture 6" descr="467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8211" t="22116" b="47725"/>
          <a:stretch>
            <a:fillRect/>
          </a:stretch>
        </p:blipFill>
        <p:spPr bwMode="auto">
          <a:xfrm>
            <a:off x="366713" y="2562225"/>
            <a:ext cx="973137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1" name="Picture 7" descr="467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8211" t="22116" b="47725"/>
          <a:stretch>
            <a:fillRect/>
          </a:stretch>
        </p:blipFill>
        <p:spPr bwMode="auto">
          <a:xfrm>
            <a:off x="2378075" y="2562225"/>
            <a:ext cx="973138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2" name="Picture 8" descr="467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8211" t="22116" b="47725"/>
          <a:stretch>
            <a:fillRect/>
          </a:stretch>
        </p:blipFill>
        <p:spPr bwMode="auto">
          <a:xfrm>
            <a:off x="5037138" y="2600325"/>
            <a:ext cx="974725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3" name="Picture 9" descr="467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8211" t="22116" b="47725"/>
          <a:stretch>
            <a:fillRect/>
          </a:stretch>
        </p:blipFill>
        <p:spPr bwMode="auto">
          <a:xfrm>
            <a:off x="7535863" y="2670175"/>
            <a:ext cx="974725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34000">
              <a:srgbClr val="FF6633"/>
            </a:gs>
            <a:gs pos="50000">
              <a:srgbClr val="FFFF00"/>
            </a:gs>
            <a:gs pos="80000">
              <a:srgbClr val="01A78F"/>
            </a:gs>
            <a:gs pos="100000">
              <a:srgbClr val="3366FF"/>
            </a:gs>
          </a:gsLst>
          <a:lin ang="81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286000" y="685800"/>
            <a:ext cx="4419600" cy="5386388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34400" b="1">
                <a:solidFill>
                  <a:srgbClr val="0000FF"/>
                </a:solidFill>
              </a:rPr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untitl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4638" y="0"/>
            <a:ext cx="1173162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5" descr="untitl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0" y="0"/>
            <a:ext cx="1173163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6" descr="untitl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91000" y="0"/>
            <a:ext cx="1173163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7" descr="untitl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9800" y="0"/>
            <a:ext cx="1173163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075" y="1169988"/>
            <a:ext cx="1436688" cy="115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78275" y="1158875"/>
            <a:ext cx="1436688" cy="115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5813" y="1169988"/>
            <a:ext cx="1438275" cy="115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158875"/>
            <a:ext cx="1436688" cy="115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0" name="Picture 18" descr="64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864" t="7182" r="1695" b="13806"/>
          <a:stretch>
            <a:fillRect/>
          </a:stretch>
        </p:blipFill>
        <p:spPr bwMode="auto">
          <a:xfrm>
            <a:off x="128588" y="3673475"/>
            <a:ext cx="1646237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1" name="Picture 19" descr="64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864" t="7182" r="1695" b="13806"/>
          <a:stretch>
            <a:fillRect/>
          </a:stretch>
        </p:blipFill>
        <p:spPr bwMode="auto">
          <a:xfrm>
            <a:off x="2041525" y="3673475"/>
            <a:ext cx="1646238" cy="105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2" name="Picture 18" descr="64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864" t="7182" r="1695" b="13806"/>
          <a:stretch>
            <a:fillRect/>
          </a:stretch>
        </p:blipFill>
        <p:spPr bwMode="auto">
          <a:xfrm>
            <a:off x="5867400" y="3673475"/>
            <a:ext cx="1646238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3" name="Picture 19" descr="64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864" t="7182" r="1695" b="13806"/>
          <a:stretch>
            <a:fillRect/>
          </a:stretch>
        </p:blipFill>
        <p:spPr bwMode="auto">
          <a:xfrm>
            <a:off x="3954463" y="3673475"/>
            <a:ext cx="1646237" cy="105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4" name="Picture 12" descr="qua%20du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7488" y="4849813"/>
            <a:ext cx="1311275" cy="188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5" name="Picture 12" descr="qua%20du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73275" y="4833938"/>
            <a:ext cx="1309688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6" name="Picture 12" descr="qua%20du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54475" y="4833938"/>
            <a:ext cx="1309688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7" name="Picture 12" descr="qua%20du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30900" y="4833938"/>
            <a:ext cx="1309688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7920038" y="68263"/>
            <a:ext cx="787400" cy="10668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7200" b="1" dirty="0">
                <a:solidFill>
                  <a:srgbClr val="FF0000"/>
                </a:solidFill>
                <a:latin typeface=".VnAvant" panose="020B7200000000000000" pitchFamily="34" charset="0"/>
              </a:rPr>
              <a:t>4</a:t>
            </a:r>
          </a:p>
        </p:txBody>
      </p:sp>
      <p:sp>
        <p:nvSpPr>
          <p:cNvPr id="23" name="Rectangle 22"/>
          <p:cNvSpPr/>
          <p:nvPr/>
        </p:nvSpPr>
        <p:spPr>
          <a:xfrm>
            <a:off x="7920038" y="1276350"/>
            <a:ext cx="762000" cy="10668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7200" b="1" dirty="0">
                <a:solidFill>
                  <a:srgbClr val="FF0000"/>
                </a:solidFill>
                <a:latin typeface=".VnAvant" panose="020B7200000000000000" pitchFamily="34" charset="0"/>
              </a:rPr>
              <a:t>4</a:t>
            </a:r>
          </a:p>
        </p:txBody>
      </p:sp>
      <p:sp>
        <p:nvSpPr>
          <p:cNvPr id="24" name="Rectangle 23"/>
          <p:cNvSpPr/>
          <p:nvPr/>
        </p:nvSpPr>
        <p:spPr>
          <a:xfrm>
            <a:off x="7920038" y="2530475"/>
            <a:ext cx="762000" cy="107632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7200" b="1" dirty="0">
                <a:solidFill>
                  <a:srgbClr val="FF0000"/>
                </a:solidFill>
                <a:latin typeface=".VnAvant" panose="020B7200000000000000" pitchFamily="34" charset="0"/>
              </a:rPr>
              <a:t>4</a:t>
            </a:r>
          </a:p>
        </p:txBody>
      </p:sp>
      <p:sp>
        <p:nvSpPr>
          <p:cNvPr id="25" name="Rectangle 24"/>
          <p:cNvSpPr/>
          <p:nvPr/>
        </p:nvSpPr>
        <p:spPr>
          <a:xfrm>
            <a:off x="7896225" y="3767138"/>
            <a:ext cx="762000" cy="10668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7200" b="1" dirty="0">
                <a:solidFill>
                  <a:srgbClr val="FF0000"/>
                </a:solidFill>
                <a:latin typeface=".VnAvant" panose="020B7200000000000000" pitchFamily="34" charset="0"/>
              </a:rPr>
              <a:t>4</a:t>
            </a:r>
          </a:p>
        </p:txBody>
      </p:sp>
      <p:sp>
        <p:nvSpPr>
          <p:cNvPr id="26" name="Rectangle 25"/>
          <p:cNvSpPr/>
          <p:nvPr/>
        </p:nvSpPr>
        <p:spPr>
          <a:xfrm>
            <a:off x="7920038" y="5173663"/>
            <a:ext cx="762000" cy="10668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7200" b="1" dirty="0">
                <a:solidFill>
                  <a:srgbClr val="FF0000"/>
                </a:solidFill>
                <a:latin typeface=".VnAvant" panose="020B7200000000000000" pitchFamily="34" charset="0"/>
              </a:rPr>
              <a:t>4</a:t>
            </a:r>
          </a:p>
        </p:txBody>
      </p:sp>
      <p:pic>
        <p:nvPicPr>
          <p:cNvPr id="10263" name="Picture 6" descr="467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8211" t="22116" b="47725"/>
          <a:stretch>
            <a:fillRect/>
          </a:stretch>
        </p:blipFill>
        <p:spPr bwMode="auto">
          <a:xfrm>
            <a:off x="366713" y="2562225"/>
            <a:ext cx="973137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4" name="Picture 7" descr="467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8211" t="22116" b="47725"/>
          <a:stretch>
            <a:fillRect/>
          </a:stretch>
        </p:blipFill>
        <p:spPr bwMode="auto">
          <a:xfrm>
            <a:off x="2409825" y="2532063"/>
            <a:ext cx="973138" cy="100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5" name="Picture 8" descr="467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8211" t="22116" b="47725"/>
          <a:stretch>
            <a:fillRect/>
          </a:stretch>
        </p:blipFill>
        <p:spPr bwMode="auto">
          <a:xfrm>
            <a:off x="4308475" y="2530475"/>
            <a:ext cx="974725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6" name="Picture 9" descr="467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8211" t="22116" b="47725"/>
          <a:stretch>
            <a:fillRect/>
          </a:stretch>
        </p:blipFill>
        <p:spPr bwMode="auto">
          <a:xfrm>
            <a:off x="6111875" y="2514600"/>
            <a:ext cx="974725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3" grpId="0" animBg="1"/>
      <p:bldP spid="24" grpId="0" animBg="1"/>
      <p:bldP spid="25" grpId="0" animBg="1"/>
      <p:bldP spid="2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ISPRING_RESOURCE_PATHS_HASH_2" val="d2881448842a5960a2c6a5c736eef69489bfba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10005&quot;&gt;&lt;property id=&quot;20148&quot; value=&quot;5&quot;/&gt;&lt;property id=&quot;20300&quot; value=&quot;Slide 2&quot;/&gt;&lt;property id=&quot;20307&quot; value=&quot;257&quot;/&gt;&lt;/object&gt;&lt;object type=&quot;3&quot; unique_id=&quot;10011&quot;&gt;&lt;property id=&quot;20148&quot; value=&quot;5&quot;/&gt;&lt;property id=&quot;20300&quot; value=&quot;Slide 11&quot;/&gt;&lt;property id=&quot;20307&quot; value=&quot;267&quot;/&gt;&lt;/object&gt;&lt;object type=&quot;3&quot; unique_id=&quot;10012&quot;&gt;&lt;property id=&quot;20148&quot; value=&quot;5&quot;/&gt;&lt;property id=&quot;20300&quot; value=&quot;Slide 12&quot;/&gt;&lt;property id=&quot;20307&quot; value=&quot;262&quot;/&gt;&lt;/object&gt;&lt;object type=&quot;3&quot; unique_id=&quot;10013&quot;&gt;&lt;property id=&quot;20148&quot; value=&quot;5&quot;/&gt;&lt;property id=&quot;20300&quot; value=&quot;Slide 13&quot;/&gt;&lt;property id=&quot;20307&quot; value=&quot;263&quot;/&gt;&lt;/object&gt;&lt;object type=&quot;3&quot; unique_id=&quot;10014&quot;&gt;&lt;property id=&quot;20148&quot; value=&quot;5&quot;/&gt;&lt;property id=&quot;20300&quot; value=&quot;Slide 14&quot;/&gt;&lt;property id=&quot;20307&quot; value=&quot;264&quot;/&gt;&lt;/object&gt;&lt;object type=&quot;3&quot; unique_id=&quot;10015&quot;&gt;&lt;property id=&quot;20148&quot; value=&quot;5&quot;/&gt;&lt;property id=&quot;20300&quot; value=&quot;Slide 15&quot;/&gt;&lt;property id=&quot;20307&quot; value=&quot;268&quot;/&gt;&lt;/object&gt;&lt;object type=&quot;3&quot; unique_id=&quot;10016&quot;&gt;&lt;property id=&quot;20148&quot; value=&quot;5&quot;/&gt;&lt;property id=&quot;20300&quot; value=&quot;Slide 16&quot;/&gt;&lt;property id=&quot;20307&quot; value=&quot;269&quot;/&gt;&lt;/object&gt;&lt;object type=&quot;3&quot; unique_id=&quot;10017&quot;&gt;&lt;property id=&quot;20148&quot; value=&quot;5&quot;/&gt;&lt;property id=&quot;20300&quot; value=&quot;Slide 17&quot;/&gt;&lt;property id=&quot;20307&quot; value=&quot;270&quot;/&gt;&lt;/object&gt;&lt;object type=&quot;3&quot; unique_id=&quot;10034&quot;&gt;&lt;property id=&quot;20148&quot; value=&quot;5&quot;/&gt;&lt;property id=&quot;20300&quot; value=&quot;Slide 3&quot;/&gt;&lt;property id=&quot;20307&quot; value=&quot;271&quot;/&gt;&lt;/object&gt;&lt;object type=&quot;3&quot; unique_id=&quot;10035&quot;&gt;&lt;property id=&quot;20148&quot; value=&quot;5&quot;/&gt;&lt;property id=&quot;20300&quot; value=&quot;Slide 4&quot;/&gt;&lt;property id=&quot;20307&quot; value=&quot;282&quot;/&gt;&lt;/object&gt;&lt;object type=&quot;3&quot; unique_id=&quot;10036&quot;&gt;&lt;property id=&quot;20148&quot; value=&quot;5&quot;/&gt;&lt;property id=&quot;20300&quot; value=&quot;Slide 5&quot;/&gt;&lt;property id=&quot;20307&quot; value=&quot;283&quot;/&gt;&lt;/object&gt;&lt;object type=&quot;3&quot; unique_id=&quot;10037&quot;&gt;&lt;property id=&quot;20148&quot; value=&quot;5&quot;/&gt;&lt;property id=&quot;20300&quot; value=&quot;Slide 6&quot;/&gt;&lt;property id=&quot;20307&quot; value=&quot;284&quot;/&gt;&lt;/object&gt;&lt;object type=&quot;3&quot; unique_id=&quot;10038&quot;&gt;&lt;property id=&quot;20148&quot; value=&quot;5&quot;/&gt;&lt;property id=&quot;20300&quot; value=&quot;Slide 7&quot;/&gt;&lt;property id=&quot;20307&quot; value=&quot;273&quot;/&gt;&lt;/object&gt;&lt;object type=&quot;3&quot; unique_id=&quot;10039&quot;&gt;&lt;property id=&quot;20148&quot; value=&quot;5&quot;/&gt;&lt;property id=&quot;20300&quot; value=&quot;Slide 8&quot;/&gt;&lt;property id=&quot;20307&quot; value=&quot;274&quot;/&gt;&lt;/object&gt;&lt;object type=&quot;3&quot; unique_id=&quot;10040&quot;&gt;&lt;property id=&quot;20148&quot; value=&quot;5&quot;/&gt;&lt;property id=&quot;20300&quot; value=&quot;Slide 9&quot;/&gt;&lt;property id=&quot;20307&quot; value=&quot;275&quot;/&gt;&lt;/object&gt;&lt;object type=&quot;3&quot; unique_id=&quot;10041&quot;&gt;&lt;property id=&quot;20148&quot; value=&quot;5&quot;/&gt;&lt;property id=&quot;20300&quot; value=&quot;Slide 10&quot;/&gt;&lt;property id=&quot;20307&quot; value=&quot;280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Proposal</Template>
  <TotalTime>1880</TotalTime>
  <Words>84</Words>
  <Application>Microsoft Office PowerPoint</Application>
  <PresentationFormat>On-screen Show (4:3)</PresentationFormat>
  <Paragraphs>28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DVVT Tan Hung</dc:creator>
  <cp:lastModifiedBy>User</cp:lastModifiedBy>
  <cp:revision>73</cp:revision>
  <dcterms:created xsi:type="dcterms:W3CDTF">2009-04-17T15:08:01Z</dcterms:created>
  <dcterms:modified xsi:type="dcterms:W3CDTF">2021-11-17T05:42:50Z</dcterms:modified>
</cp:coreProperties>
</file>