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0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83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-792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 /><Relationship Id="rId7" Type="http://schemas.openxmlformats.org/officeDocument/2006/relationships/image" Target="../media/image16.png" /><Relationship Id="rId2" Type="http://schemas.microsoft.com/office/2007/relationships/media" Target="../media/media3.wav" /><Relationship Id="rId1" Type="http://schemas.openxmlformats.org/officeDocument/2006/relationships/tags" Target="../tags/tag2.xml" /><Relationship Id="rId6" Type="http://schemas.openxmlformats.org/officeDocument/2006/relationships/image" Target="../media/image17.jpg" /><Relationship Id="rId5" Type="http://schemas.openxmlformats.org/officeDocument/2006/relationships/image" Target="../media/image1.jpg" /><Relationship Id="rId4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 /><Relationship Id="rId7" Type="http://schemas.openxmlformats.org/officeDocument/2006/relationships/image" Target="../media/image16.png" /><Relationship Id="rId2" Type="http://schemas.microsoft.com/office/2007/relationships/media" Target="../media/media4.wav" /><Relationship Id="rId1" Type="http://schemas.openxmlformats.org/officeDocument/2006/relationships/tags" Target="../tags/tag3.xml" /><Relationship Id="rId6" Type="http://schemas.openxmlformats.org/officeDocument/2006/relationships/image" Target="../media/image18.png" /><Relationship Id="rId5" Type="http://schemas.openxmlformats.org/officeDocument/2006/relationships/image" Target="../media/image1.jpg" /><Relationship Id="rId4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 /><Relationship Id="rId7" Type="http://schemas.openxmlformats.org/officeDocument/2006/relationships/image" Target="../media/image16.png" /><Relationship Id="rId2" Type="http://schemas.microsoft.com/office/2007/relationships/media" Target="../media/media5.wav" /><Relationship Id="rId1" Type="http://schemas.openxmlformats.org/officeDocument/2006/relationships/tags" Target="../tags/tag4.xml" /><Relationship Id="rId6" Type="http://schemas.openxmlformats.org/officeDocument/2006/relationships/image" Target="../media/image19.jpg" /><Relationship Id="rId5" Type="http://schemas.openxmlformats.org/officeDocument/2006/relationships/image" Target="../media/image1.jpg" /><Relationship Id="rId4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 /><Relationship Id="rId7" Type="http://schemas.openxmlformats.org/officeDocument/2006/relationships/image" Target="../media/image16.png" /><Relationship Id="rId2" Type="http://schemas.microsoft.com/office/2007/relationships/media" Target="../media/media6.wav" /><Relationship Id="rId1" Type="http://schemas.openxmlformats.org/officeDocument/2006/relationships/tags" Target="../tags/tag5.xml" /><Relationship Id="rId6" Type="http://schemas.openxmlformats.org/officeDocument/2006/relationships/image" Target="../media/image20.png" /><Relationship Id="rId5" Type="http://schemas.openxmlformats.org/officeDocument/2006/relationships/image" Target="../media/image1.jpg" /><Relationship Id="rId4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 /><Relationship Id="rId7" Type="http://schemas.openxmlformats.org/officeDocument/2006/relationships/image" Target="../media/image16.png" /><Relationship Id="rId2" Type="http://schemas.microsoft.com/office/2007/relationships/media" Target="../media/media7.wav" /><Relationship Id="rId1" Type="http://schemas.openxmlformats.org/officeDocument/2006/relationships/tags" Target="../tags/tag6.xml" /><Relationship Id="rId6" Type="http://schemas.openxmlformats.org/officeDocument/2006/relationships/image" Target="../media/image21.jpg" /><Relationship Id="rId5" Type="http://schemas.openxmlformats.org/officeDocument/2006/relationships/image" Target="../media/image1.jpg" /><Relationship Id="rId4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 /><Relationship Id="rId7" Type="http://schemas.openxmlformats.org/officeDocument/2006/relationships/image" Target="../media/image16.png" /><Relationship Id="rId2" Type="http://schemas.microsoft.com/office/2007/relationships/media" Target="../media/media8.wav" /><Relationship Id="rId1" Type="http://schemas.openxmlformats.org/officeDocument/2006/relationships/tags" Target="../tags/tag7.xml" /><Relationship Id="rId6" Type="http://schemas.openxmlformats.org/officeDocument/2006/relationships/image" Target="../media/image22.jpg" /><Relationship Id="rId5" Type="http://schemas.openxmlformats.org/officeDocument/2006/relationships/image" Target="../media/image1.jpg" /><Relationship Id="rId4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 /><Relationship Id="rId3" Type="http://schemas.openxmlformats.org/officeDocument/2006/relationships/audio" Target="../media/media9.wav" /><Relationship Id="rId7" Type="http://schemas.openxmlformats.org/officeDocument/2006/relationships/image" Target="../media/image24.jpg" /><Relationship Id="rId2" Type="http://schemas.microsoft.com/office/2007/relationships/media" Target="../media/media9.wav" /><Relationship Id="rId1" Type="http://schemas.openxmlformats.org/officeDocument/2006/relationships/tags" Target="../tags/tag8.xml" /><Relationship Id="rId6" Type="http://schemas.openxmlformats.org/officeDocument/2006/relationships/image" Target="../media/image23.jpg" /><Relationship Id="rId5" Type="http://schemas.openxmlformats.org/officeDocument/2006/relationships/image" Target="../media/image1.jpg" /><Relationship Id="rId10" Type="http://schemas.openxmlformats.org/officeDocument/2006/relationships/image" Target="../media/image16.png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26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0.wav" /><Relationship Id="rId1" Type="http://schemas.microsoft.com/office/2007/relationships/media" Target="../media/media10.wav" /><Relationship Id="rId5" Type="http://schemas.openxmlformats.org/officeDocument/2006/relationships/image" Target="../media/image16.png" /><Relationship Id="rId4" Type="http://schemas.openxmlformats.org/officeDocument/2006/relationships/image" Target="../media/image1.jp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audio" Target="../media/media11.wav" /><Relationship Id="rId7" Type="http://schemas.openxmlformats.org/officeDocument/2006/relationships/image" Target="../media/image1.jpg" /><Relationship Id="rId2" Type="http://schemas.microsoft.com/office/2007/relationships/media" Target="../media/media11.wav" /><Relationship Id="rId1" Type="http://schemas.openxmlformats.org/officeDocument/2006/relationships/tags" Target="../tags/tag9.xml" /><Relationship Id="rId6" Type="http://schemas.openxmlformats.org/officeDocument/2006/relationships/audio" Target="../media/audio2.wav" /><Relationship Id="rId5" Type="http://schemas.openxmlformats.org/officeDocument/2006/relationships/audio" Target="../media/audio1.wav" /><Relationship Id="rId10" Type="http://schemas.openxmlformats.org/officeDocument/2006/relationships/image" Target="../media/image16.png" /><Relationship Id="rId4" Type="http://schemas.openxmlformats.org/officeDocument/2006/relationships/slideLayout" Target="../slideLayouts/slideLayout1.xml" /><Relationship Id="rId9" Type="http://schemas.microsoft.com/office/2007/relationships/hdphoto" Target="../media/hdphoto1.wdp" 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 /><Relationship Id="rId3" Type="http://schemas.openxmlformats.org/officeDocument/2006/relationships/audio" Target="../media/media12.wav" /><Relationship Id="rId7" Type="http://schemas.openxmlformats.org/officeDocument/2006/relationships/image" Target="../media/image7.png" /><Relationship Id="rId2" Type="http://schemas.microsoft.com/office/2007/relationships/media" Target="../media/media12.wav" /><Relationship Id="rId1" Type="http://schemas.openxmlformats.org/officeDocument/2006/relationships/tags" Target="../tags/tag10.xml" /><Relationship Id="rId6" Type="http://schemas.openxmlformats.org/officeDocument/2006/relationships/image" Target="../media/image1.jpg" /><Relationship Id="rId5" Type="http://schemas.openxmlformats.org/officeDocument/2006/relationships/audio" Target="../media/audio3.wav" /><Relationship Id="rId10" Type="http://schemas.openxmlformats.org/officeDocument/2006/relationships/image" Target="../media/image28.png" /><Relationship Id="rId4" Type="http://schemas.openxmlformats.org/officeDocument/2006/relationships/slideLayout" Target="../slideLayouts/slideLayout1.xml" /><Relationship Id="rId9" Type="http://schemas.openxmlformats.org/officeDocument/2006/relationships/image" Target="../media/image27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 /><Relationship Id="rId7" Type="http://schemas.openxmlformats.org/officeDocument/2006/relationships/image" Target="../media/image31.jp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0.png" /><Relationship Id="rId5" Type="http://schemas.openxmlformats.org/officeDocument/2006/relationships/image" Target="../media/image29.png" /><Relationship Id="rId4" Type="http://schemas.openxmlformats.org/officeDocument/2006/relationships/image" Target="../media/image1.jp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7.jpeg" /><Relationship Id="rId4" Type="http://schemas.openxmlformats.org/officeDocument/2006/relationships/image" Target="../media/image30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 /><Relationship Id="rId7" Type="http://schemas.openxmlformats.org/officeDocument/2006/relationships/image" Target="../media/image33.jp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2.jpeg" /><Relationship Id="rId5" Type="http://schemas.openxmlformats.org/officeDocument/2006/relationships/image" Target="../media/image10.jpg" /><Relationship Id="rId4" Type="http://schemas.openxmlformats.org/officeDocument/2006/relationships/image" Target="../media/image1.jp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7.jpeg" /><Relationship Id="rId4" Type="http://schemas.openxmlformats.org/officeDocument/2006/relationships/image" Target="../media/image33.jp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 /><Relationship Id="rId7" Type="http://schemas.openxmlformats.org/officeDocument/2006/relationships/image" Target="../media/image36.jp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35.jpg" /><Relationship Id="rId5" Type="http://schemas.openxmlformats.org/officeDocument/2006/relationships/image" Target="../media/image34.jpg" /><Relationship Id="rId4" Type="http://schemas.openxmlformats.org/officeDocument/2006/relationships/image" Target="../media/image1.jp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27.jpeg" /><Relationship Id="rId4" Type="http://schemas.openxmlformats.org/officeDocument/2006/relationships/image" Target="../media/image34.jp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37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3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6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4" Type="http://schemas.microsoft.com/office/2007/relationships/hdphoto" Target="../media/hdphoto1.wdp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4" Type="http://schemas.microsoft.com/office/2007/relationships/hdphoto" Target="../media/hdphoto2.wdp" 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 /><Relationship Id="rId3" Type="http://schemas.openxmlformats.org/officeDocument/2006/relationships/image" Target="../media/image9.png" /><Relationship Id="rId7" Type="http://schemas.openxmlformats.org/officeDocument/2006/relationships/image" Target="../media/image13.png" /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2.png" /><Relationship Id="rId5" Type="http://schemas.openxmlformats.org/officeDocument/2006/relationships/image" Target="../media/image11.jpeg" /><Relationship Id="rId4" Type="http://schemas.openxmlformats.org/officeDocument/2006/relationships/image" Target="../media/image10.jpg" /><Relationship Id="rId9" Type="http://schemas.openxmlformats.org/officeDocument/2006/relationships/image" Target="../media/image14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 /><Relationship Id="rId7" Type="http://schemas.openxmlformats.org/officeDocument/2006/relationships/image" Target="../media/image16.png" /><Relationship Id="rId2" Type="http://schemas.microsoft.com/office/2007/relationships/media" Target="../media/media2.wav" /><Relationship Id="rId1" Type="http://schemas.openxmlformats.org/officeDocument/2006/relationships/tags" Target="../tags/tag1.xml" /><Relationship Id="rId6" Type="http://schemas.openxmlformats.org/officeDocument/2006/relationships/image" Target="../media/image15.jpg" /><Relationship Id="rId5" Type="http://schemas.openxmlformats.org/officeDocument/2006/relationships/image" Target="../media/image1.jpg" /><Relationship Id="rId4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694663" y="1859543"/>
            <a:ext cx="6324600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vi-VN" sz="2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eaLnBrk="1" hangingPunct="1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2800" b="1" i="1">
                <a:solidFill>
                  <a:srgbClr val="FF0000"/>
                </a:solidFill>
                <a:latin typeface="Algerian" panose="02000000000000000000" pitchFamily="2" charset="0"/>
                <a:ea typeface="Algerian" panose="02000000000000000000" pitchFamily="2" charset="0"/>
                <a:cs typeface="Times New Roman" pitchFamily="18" charset="0"/>
              </a:rPr>
              <a:t>KHÁM PHÁ KHOA HỌC</a:t>
            </a:r>
          </a:p>
          <a:p>
            <a:pPr eaLnBrk="1" hangingPunct="1"/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endParaRPr 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Bánh Chưng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 tượng: Mẫu giáo bé</a:t>
            </a:r>
            <a:r>
              <a:rPr 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3-4 tuổi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thực hiện:</a:t>
            </a:r>
            <a:r>
              <a:rPr 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Đặng Thị Ngân </a:t>
            </a:r>
          </a:p>
          <a:p>
            <a:pPr eaLnBrk="1" hangingPunct="1"/>
            <a:endParaRPr 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vi-VN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NĂM HỌC 2021- 2022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PHÒNG GIÁO DỤC ĐÀO TẠO HUYỆN GIA LÂM </a:t>
            </a:r>
          </a:p>
          <a:p>
            <a:r>
              <a:rPr lang="vi-VN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TRƯỜNG MẦM NON PHÙ ĐỔNG 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56"/>
    </mc:Choice>
    <mc:Fallback xmlns="">
      <p:transition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05"/>
    </mc:Choice>
    <mc:Fallback xmlns="">
      <p:transition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12"/>
    </mc:Choice>
    <mc:Fallback xmlns="">
      <p:transition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125"/>
    </mc:Choice>
    <mc:Fallback xmlns="">
      <p:transition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295"/>
    </mc:Choice>
    <mc:Fallback xmlns="">
      <p:transition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655"/>
    </mc:Choice>
    <mc:Fallback xmlns="">
      <p:transition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202"/>
    </mc:Choice>
    <mc:Fallback xmlns="">
      <p:transition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963"/>
    </mc:Choice>
    <mc:Fallback xmlns="">
      <p:transition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187"/>
    </mc:Choice>
    <mc:Fallback xmlns="">
      <p:transition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842"/>
    </mc:Choice>
    <mc:Fallback xmlns="">
      <p:transition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86654" y="-116200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50"/>
                            </p:stCondLst>
                            <p:childTnLst>
                              <p:par>
                                <p:cTn id="10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4" y="32656"/>
            <a:ext cx="875802" cy="88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577812" y="236771"/>
            <a:ext cx="5695823" cy="98525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gây hứng thú </a:t>
            </a:r>
          </a:p>
          <a:p>
            <a:r>
              <a:rPr 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và vận động bài “bánh trưng xanh"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ánh Chưng Xanh ♫ Thảo Vân (Bé Gạo 3 Tuổi) ♫ Nhạc Thiếu Nhi Vui Nhộn.mp4">
            <a:hlinkClick r:id="" action="ppaction://media"/>
            <a:extLst>
              <a:ext uri="{FF2B5EF4-FFF2-40B4-BE49-F238E27FC236}">
                <a16:creationId xmlns:a16="http://schemas.microsoft.com/office/drawing/2014/main" id="{C92FCEB6-CF7F-A54B-86AB-83CC54177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CB79A603-BDAA-E043-9713-6698132A2688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39700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4626557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3440329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7422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414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132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6473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80"/>
    </mc:Choice>
    <mc:Fallback xmlns="">
      <p:transition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693</Words>
  <Application>Microsoft Office PowerPoint</Application>
  <PresentationFormat>Trình chiếu Trên màn hình (4:3)</PresentationFormat>
  <Paragraphs>116</Paragraphs>
  <Slides>26</Slides>
  <Notes>0</Notes>
  <HiddenSlides>0</HiddenSlides>
  <MMClips>11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27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Người dùng Không xác định</cp:lastModifiedBy>
  <cp:revision>18</cp:revision>
  <dcterms:created xsi:type="dcterms:W3CDTF">2021-11-13T12:47:57Z</dcterms:created>
  <dcterms:modified xsi:type="dcterms:W3CDTF">2022-03-06T01:33:18Z</dcterms:modified>
</cp:coreProperties>
</file>