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</p:sldMasterIdLst>
  <p:sldIdLst>
    <p:sldId id="276" r:id="rId5"/>
    <p:sldId id="301" r:id="rId6"/>
    <p:sldId id="257" r:id="rId7"/>
    <p:sldId id="258" r:id="rId8"/>
    <p:sldId id="286" r:id="rId9"/>
    <p:sldId id="282" r:id="rId10"/>
    <p:sldId id="262" r:id="rId11"/>
    <p:sldId id="300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63" r:id="rId28"/>
    <p:sldId id="299" r:id="rId29"/>
    <p:sldId id="271" r:id="rId30"/>
    <p:sldId id="27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>
            <a:extLst>
              <a:ext uri="{FF2B5EF4-FFF2-40B4-BE49-F238E27FC236}">
                <a16:creationId xmlns:a16="http://schemas.microsoft.com/office/drawing/2014/main" id="{62F35B9D-43B2-4679-AD07-CC539879DC58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0419" name="Freeform 3">
              <a:extLst>
                <a:ext uri="{FF2B5EF4-FFF2-40B4-BE49-F238E27FC236}">
                  <a16:creationId xmlns:a16="http://schemas.microsoft.com/office/drawing/2014/main" id="{D3C18D78-1B01-4E59-822D-9C3D6A82D6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0" name="Freeform 4">
              <a:extLst>
                <a:ext uri="{FF2B5EF4-FFF2-40B4-BE49-F238E27FC236}">
                  <a16:creationId xmlns:a16="http://schemas.microsoft.com/office/drawing/2014/main" id="{98773E83-A37E-4980-9606-48398A2194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1" name="Freeform 5">
              <a:extLst>
                <a:ext uri="{FF2B5EF4-FFF2-40B4-BE49-F238E27FC236}">
                  <a16:creationId xmlns:a16="http://schemas.microsoft.com/office/drawing/2014/main" id="{6E403783-A04E-4C6B-93ED-9850C120F3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2" name="Freeform 6">
              <a:extLst>
                <a:ext uri="{FF2B5EF4-FFF2-40B4-BE49-F238E27FC236}">
                  <a16:creationId xmlns:a16="http://schemas.microsoft.com/office/drawing/2014/main" id="{8F1EAF4C-A918-4327-994E-16DAA965AA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>
              <a:extLst>
                <a:ext uri="{FF2B5EF4-FFF2-40B4-BE49-F238E27FC236}">
                  <a16:creationId xmlns:a16="http://schemas.microsoft.com/office/drawing/2014/main" id="{722D9792-B12F-4B8D-BBE2-BBB29786DF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8">
              <a:extLst>
                <a:ext uri="{FF2B5EF4-FFF2-40B4-BE49-F238E27FC236}">
                  <a16:creationId xmlns:a16="http://schemas.microsoft.com/office/drawing/2014/main" id="{AFE04767-3F37-4D6E-9F84-2835141D6B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Rectangle 9">
            <a:extLst>
              <a:ext uri="{FF2B5EF4-FFF2-40B4-BE49-F238E27FC236}">
                <a16:creationId xmlns:a16="http://schemas.microsoft.com/office/drawing/2014/main" id="{B5DAD925-2027-4DC8-A02C-AD084D87E4A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44E600BF-E703-42EC-B6DD-0000D276B38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427" name="Rectangle 11">
            <a:extLst>
              <a:ext uri="{FF2B5EF4-FFF2-40B4-BE49-F238E27FC236}">
                <a16:creationId xmlns:a16="http://schemas.microsoft.com/office/drawing/2014/main" id="{168AD3D6-81AF-411D-93D9-FB3A7E34377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CFFAB30-EFA9-447B-9B48-E377536D83C6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0428" name="Rectangle 12">
            <a:extLst>
              <a:ext uri="{FF2B5EF4-FFF2-40B4-BE49-F238E27FC236}">
                <a16:creationId xmlns:a16="http://schemas.microsoft.com/office/drawing/2014/main" id="{2EF1F966-FBB8-4E10-B77F-4DFFCEFD2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0429" name="Rectangle 13">
            <a:extLst>
              <a:ext uri="{FF2B5EF4-FFF2-40B4-BE49-F238E27FC236}">
                <a16:creationId xmlns:a16="http://schemas.microsoft.com/office/drawing/2014/main" id="{4C99C33A-B81C-4E0B-B0FE-DC5B6026C8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7FD72E-686D-4F0C-AECB-1ED63C6406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E02C-6751-464E-8262-16D5A02C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B05B2-68A8-4A34-978D-C3CC5F05F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6EA50-CD9D-4CBC-8FB2-0AA66587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C252B-A2F5-4DDA-8E4D-8F6C15164D24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B0A2D-6556-4294-89CA-ADA71E7F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7B13-289D-4EBF-AF80-1AC70825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0E9F-1DE0-4E6F-9CAE-248DBA7CC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3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028E4-D465-414F-9FFE-F76BB45B0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9F9CF-6EEC-48D3-87C7-07D170D2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D9A81-A3B7-4378-9411-27987BF9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32392-CBC7-4658-A0D6-B33109303A21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BCD24-6BBA-40C1-B1CB-6FB4050B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3A62C-6B09-4DAE-B8B9-CDBA8956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F87D-8486-46A0-9DA8-15BA2AC5C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0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>
            <a:extLst>
              <a:ext uri="{FF2B5EF4-FFF2-40B4-BE49-F238E27FC236}">
                <a16:creationId xmlns:a16="http://schemas.microsoft.com/office/drawing/2014/main" id="{BFDC4D71-88B1-4754-AA69-2F676ADD2997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3491" name="Freeform 3">
              <a:extLst>
                <a:ext uri="{FF2B5EF4-FFF2-40B4-BE49-F238E27FC236}">
                  <a16:creationId xmlns:a16="http://schemas.microsoft.com/office/drawing/2014/main" id="{42C1D3A3-EBF0-4377-9E2B-0B20677A2A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>
              <a:extLst>
                <a:ext uri="{FF2B5EF4-FFF2-40B4-BE49-F238E27FC236}">
                  <a16:creationId xmlns:a16="http://schemas.microsoft.com/office/drawing/2014/main" id="{027DFA45-0FF1-493C-89CA-D73E821983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>
              <a:extLst>
                <a:ext uri="{FF2B5EF4-FFF2-40B4-BE49-F238E27FC236}">
                  <a16:creationId xmlns:a16="http://schemas.microsoft.com/office/drawing/2014/main" id="{A5A87BBE-1567-4D9F-AC9E-7AEBB4ACE2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>
              <a:extLst>
                <a:ext uri="{FF2B5EF4-FFF2-40B4-BE49-F238E27FC236}">
                  <a16:creationId xmlns:a16="http://schemas.microsoft.com/office/drawing/2014/main" id="{6427788A-386C-4C2D-B09E-078BFF67FA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>
              <a:extLst>
                <a:ext uri="{FF2B5EF4-FFF2-40B4-BE49-F238E27FC236}">
                  <a16:creationId xmlns:a16="http://schemas.microsoft.com/office/drawing/2014/main" id="{D71FD60A-9B08-411E-95E0-C9706AC109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>
              <a:extLst>
                <a:ext uri="{FF2B5EF4-FFF2-40B4-BE49-F238E27FC236}">
                  <a16:creationId xmlns:a16="http://schemas.microsoft.com/office/drawing/2014/main" id="{0935C723-8A85-41DC-A481-50F30E4F72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>
              <a:extLst>
                <a:ext uri="{FF2B5EF4-FFF2-40B4-BE49-F238E27FC236}">
                  <a16:creationId xmlns:a16="http://schemas.microsoft.com/office/drawing/2014/main" id="{0762D957-EEF2-44DB-88E3-8951EB3270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>
              <a:extLst>
                <a:ext uri="{FF2B5EF4-FFF2-40B4-BE49-F238E27FC236}">
                  <a16:creationId xmlns:a16="http://schemas.microsoft.com/office/drawing/2014/main" id="{E9DB6616-3500-4BEF-8B4F-1471A4B0EB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>
              <a:extLst>
                <a:ext uri="{FF2B5EF4-FFF2-40B4-BE49-F238E27FC236}">
                  <a16:creationId xmlns:a16="http://schemas.microsoft.com/office/drawing/2014/main" id="{9FD1DB95-3E85-4BCD-88CA-A1466AFFD4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>
              <a:extLst>
                <a:ext uri="{FF2B5EF4-FFF2-40B4-BE49-F238E27FC236}">
                  <a16:creationId xmlns:a16="http://schemas.microsoft.com/office/drawing/2014/main" id="{A2DA4173-2A5D-48B5-8896-3F5FBF51DF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>
              <a:extLst>
                <a:ext uri="{FF2B5EF4-FFF2-40B4-BE49-F238E27FC236}">
                  <a16:creationId xmlns:a16="http://schemas.microsoft.com/office/drawing/2014/main" id="{CEE12B9A-6646-4C13-A023-443FA7E1C2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>
              <a:extLst>
                <a:ext uri="{FF2B5EF4-FFF2-40B4-BE49-F238E27FC236}">
                  <a16:creationId xmlns:a16="http://schemas.microsoft.com/office/drawing/2014/main" id="{F220942D-A7BF-410F-8642-1A4E7DB145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>
              <a:extLst>
                <a:ext uri="{FF2B5EF4-FFF2-40B4-BE49-F238E27FC236}">
                  <a16:creationId xmlns:a16="http://schemas.microsoft.com/office/drawing/2014/main" id="{99C38B64-C36B-4139-AEC8-4AC59AF3C1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>
              <a:extLst>
                <a:ext uri="{FF2B5EF4-FFF2-40B4-BE49-F238E27FC236}">
                  <a16:creationId xmlns:a16="http://schemas.microsoft.com/office/drawing/2014/main" id="{7BBE0C4B-2160-42A9-96E6-B6E212FE21F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>
              <a:extLst>
                <a:ext uri="{FF2B5EF4-FFF2-40B4-BE49-F238E27FC236}">
                  <a16:creationId xmlns:a16="http://schemas.microsoft.com/office/drawing/2014/main" id="{7C4B3427-0E4F-4A18-9EF3-071F692EF21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6" name="Rectangle 18">
            <a:extLst>
              <a:ext uri="{FF2B5EF4-FFF2-40B4-BE49-F238E27FC236}">
                <a16:creationId xmlns:a16="http://schemas.microsoft.com/office/drawing/2014/main" id="{4FE4B4EB-1837-4D3D-A7B5-255073E29DC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3507" name="Rectangle 19">
            <a:extLst>
              <a:ext uri="{FF2B5EF4-FFF2-40B4-BE49-F238E27FC236}">
                <a16:creationId xmlns:a16="http://schemas.microsoft.com/office/drawing/2014/main" id="{3BCDD75E-39DD-417F-AA2E-C0D749C290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3508" name="Rectangle 20">
            <a:extLst>
              <a:ext uri="{FF2B5EF4-FFF2-40B4-BE49-F238E27FC236}">
                <a16:creationId xmlns:a16="http://schemas.microsoft.com/office/drawing/2014/main" id="{BC43B3DA-FDE6-45AA-8BB8-90BF5004359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1426FF7-2591-4D55-A21B-34A3FB30AA76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3509" name="Rectangle 21">
            <a:extLst>
              <a:ext uri="{FF2B5EF4-FFF2-40B4-BE49-F238E27FC236}">
                <a16:creationId xmlns:a16="http://schemas.microsoft.com/office/drawing/2014/main" id="{A1A75933-8B65-4AC7-A277-A235BAAC08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3510" name="Rectangle 22">
            <a:extLst>
              <a:ext uri="{FF2B5EF4-FFF2-40B4-BE49-F238E27FC236}">
                <a16:creationId xmlns:a16="http://schemas.microsoft.com/office/drawing/2014/main" id="{6FF970EF-F49D-43D0-94A0-F1E1114798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7CB4BB-6E3D-4B8B-97F5-26351A4B3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979F-D084-491F-9ECE-59A5C629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2937-AEE5-4063-9318-DA0F073C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B1584-8A18-4D87-A3FF-50BB350C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77FA8-577F-4492-8C9B-4E37DED9B52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51DC3-0151-4C39-8808-DCB4FA0C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37EAF-DCEF-49DC-B830-7BAD28B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45D6-89F3-4247-928E-5114CFC7D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76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4ACF-09B7-4726-B01A-22934044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5E7C-0C9B-4232-BB4F-B7C04FFD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70D95-80DF-4B8D-9A26-579FD978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689F4-1EBA-4303-B4A0-96191E42F1D6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99C28-8BB6-4773-AD7E-ECE6BF8E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4061-B80F-4D13-A52D-AF1FF684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0E5E-DAD5-4D3A-8ABA-7F2901688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2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9416-7A7F-4D76-83BC-C7ED75BF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3ED6-5CFF-45A5-A2B8-FF3D485E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BAE90-E9B0-48E0-8F9B-10E1955CE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5BD88-F7FF-42B5-A711-904E9298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233DF-148E-4663-B285-1D925A7BDB20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9B8EF-A822-4A37-9A74-F0F10173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0C28-0841-4040-89A5-9AB54E0D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0D99-7D52-451A-BC2C-E0713A73B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28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015E-99CD-41BF-A705-4512A7C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188D1-E17D-41DA-9BBE-D939F5F6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A7FB-793F-4135-9332-A672CE115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6319E-BAA1-44EE-8905-079E3D700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6A446-7E47-4240-9FC8-4946BC75F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BF9EA-4A09-4466-A72C-A3931AA1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D78C5-B065-458B-949D-E855EACC06A3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FFC7D-1A97-4508-8EAB-580F536F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CAF48-65CA-4DA5-8896-A1EDE6B1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59A08-41D2-4DC9-88FA-8E75B7CC2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9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4484-8EF9-42C1-9E1D-A4F82A0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631A0-D536-41F2-ABAA-E396666E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D2AD3-3636-4C4E-AA30-EF361DA817E8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02DBC-C4E5-43F0-BDC6-6EE973E7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0654-55DF-432F-9A5B-87B1ED51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C8A91-DD47-49F0-99F8-A27202E58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20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756F1-1157-471B-9074-0067289E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94D99-2DD9-4814-9DF1-6570DE60A55E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37C74-FFAB-4FA4-9251-80986BDB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E6A9-FF7F-4FFC-BD78-029EF6BE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66F8-71C3-4601-9EDB-B1183EC81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1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D18C-6C64-44F9-A8B3-63AD014C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84E38-57AB-4B2E-9F30-0A3E5F23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27EEC-2331-4A5D-A677-9D18207B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AD8EF-3232-452C-B8EB-D45D1555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2BDCE-CAB5-45C9-89A6-108A3F1FAF23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CFEB7-F644-4875-A5AD-D5E7372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B97E3-EB39-40D3-8E30-836F6947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6EC1B-4C0A-42D2-9918-C6A8FE4B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4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51D6-F7CB-4237-B68F-07828D85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7E8E-57E1-4730-90B9-B81F2A96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1379-5ABA-4F6B-8843-5E5F8315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D04C7-60E9-4E1E-AEFF-38BA463829CB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F428-265E-44A2-B787-2E84BB29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9FBD-DEF4-41CB-98CD-278BF0B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D4C01-9B82-444E-A8E8-FF79B48C3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88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223E-C8EA-4B16-861F-7804E63E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2A7FC-2AD6-4BD9-A125-14C3E91DE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6C392-4C88-42A4-96E7-F58378361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A12B9-6C60-4B11-9D9D-9EC6952E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7DBB5-46AE-4CF1-A063-24AA2E17E7D1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FA165-9294-4436-818F-63608ED3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BA60-4129-4A11-B2EB-82634753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D3C1-CE86-4470-A1F3-603D5E119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6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FABA-C294-4434-BF6D-ECC884EA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7B8FE-5210-47A5-BBD1-76C5F4A7A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089C-354B-4CF2-83CE-20BBECFF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E835B-5D52-481B-96A8-831A6DD4F08F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DE3C-DF87-4DF0-BE36-D34E8606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617B-E1B6-4579-BC60-D75D429E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4D3F-499C-46E0-B9BA-37CEFB5FD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59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A3F60-6B10-4221-B66E-2109B7040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A1777-8BFA-4D13-8A9B-B883737B2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C37E-04BC-4D98-97EA-E2338C68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A8835-432E-4F8D-9DEA-0F272D1B98BC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B514-3F85-4387-A9C0-1614408C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3371F-F6E3-4559-8AAA-DEDCEE54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FB4EC-BB77-4153-BC3A-98E6619C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8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BB3D11A-9A87-465C-B060-E2C95C0530E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0EB38FD-D643-4FEF-877F-851C0A0A676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DF054DC-B93C-4417-AE45-198AB2F1902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094845B-CFC4-4156-A644-8001CB3D5505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C8E42C1F-9EF6-4F4D-BEE9-6631ED6EF4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501F15A9-114B-4A52-AB4E-817D568A47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AAFA7A-96FF-4501-B13F-B40A2AC8F4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10CF-96CB-4687-B745-E75D0BB5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8DAA-D191-445C-9601-48A53BC92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0A5A-ACB7-4CE4-A6EC-4D25B990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DCE69-0ACF-4FDE-A8B8-B4144DB8694C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C1E13-8EA0-4B88-AE73-AB8500F5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3BBF3-D8DB-4FAB-8CBF-B1CDA0AE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0C42-A5FB-4FD2-AC50-879CFCA09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3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ECB9-F504-4D67-82BA-0A6C1324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1B86-A8A9-494C-8302-A9C704F7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B3A0A-9ADB-4775-AFC9-C126BB2C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C86EA-8AB4-4B6B-A10C-9E6945097278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3C04D-B1E3-4970-9019-A35EE37E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CAD35-AA87-4151-9A3B-D2D78346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E8F3-EDDA-427F-83B3-57DB0E689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3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F435-146D-4D4A-A6CB-50F355F0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373F-BCBA-46CA-9012-1B034FD10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C610-4710-47D3-9C10-6D51EBBE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0BEB-D612-4318-973E-137D7CB8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45D14-AB4F-4522-93DD-3C91AC905242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99FF9-62AB-4288-9E4C-0CCF0131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28E9-BC27-4B2A-A913-AC536C82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B8B3-EEFE-49F1-8E7E-4CA8419C3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49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5C91-B1EC-4827-B310-584CD8B3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12B93-0C4B-48CB-93FB-2EBF9DC6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F4ADD-7BF3-4752-A1EE-A7032561E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E0AD7-ABC0-4D3A-B470-591A2A386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22E51-DCBD-4A0A-9445-55FE49C3F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9CFD1-F23D-4DA4-8F2B-D04E71BE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2E8AB-DA06-45CD-8C13-101F35E5E8C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C24C6-5FF5-4E8C-816C-482485C8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EF9B7-F02E-4F4E-AB21-536A4AC7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A5B4-FF9D-440B-B611-0A2F6B5C6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3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C5FE-1184-40D3-9E26-09BA6004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F4DAD-2BBC-453C-8562-D34C21F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8C86B-6279-4E02-B971-805CBDF28464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4A6B0-B1F4-47D2-A198-C1F48ED8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7A879-001F-4403-AA3B-82AB8872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71CE-B81F-4CDD-9020-DB876DB0C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59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62221-BA03-4C32-8C79-20885C8A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FBCD3-EAAC-4FF4-88C9-AB9EBBB5C0A3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DBDEE-FFB8-4C9F-B8B5-6584E318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BFA78-9946-4931-A4A9-77F40BE7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D26D-44EA-4DD7-BA0A-B4C32C4D1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F906-BCC0-44FB-83E4-42F0637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B2FB-9AA8-4DD7-82A6-93D1238B5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2152-B1D9-4BE0-A9B5-1E32F659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E9B62-0A0F-49A7-B8EA-DED196EE5678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8ED2-1561-4E9A-BFB6-2A27FCCC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92FB2-3086-4A96-9EBD-2D4800E5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FDC48-79E4-4352-8829-98C29FD90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742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9BF2-7AFE-4127-9E0A-49FCEEFD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4CC8-49DB-4A20-A577-94137735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3DA87-94B7-4371-88D1-924062C7A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E8F8-CEEF-41CB-9E4A-76E743C5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D0DD0-98CB-48EF-9224-B61A31CA0151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4BE08-86D6-45D3-82B1-1D44D7C2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16554-4C4F-4A89-9089-72F4087A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ED781-3D68-4962-B0F0-4A962B766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65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D6C1-0446-4C4A-BE22-B52C21A3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44E49-32CF-437A-9523-12C6D3214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3EEA7-00CD-42CD-9237-00187F95D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5F708-E421-4FC1-A3F9-2AF0CD4C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FAC89-F688-470C-A0E4-7BF0315FAE3A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942E0-F539-4001-B3F5-CFEC4D97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67E7D-75A8-4B75-8945-F1FD9C7B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36BD6-1BB9-457A-94DF-87B15F8A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47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E897-8998-4004-978C-6D399C6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5C98E-B78F-4C26-B1F3-405FC6211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673FB-BA29-4D4B-8E0C-59A6760C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77121-7C8C-4801-B7B3-66D6D358BAC3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B0F7-A051-4A07-A7E5-F66B0928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C3EF-427E-414C-8067-AF1B7C2D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DF7C-7B1A-4C8B-9E49-0691A0BF6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65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35479-5F2F-4F29-B579-96D18D648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A4998-B07F-4467-BB6E-ABE49B10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8186F-45C8-45F8-AB8A-0CBF7B19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20B91-F1DD-4B22-BDD6-BA0E50DC328A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6778-1008-4554-9211-3073EDCA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C5CD4-0F30-4A4C-A598-CDD27385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EB776-9779-4D4C-A678-2C3586A7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6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42A7-E2F2-463F-94D2-6AC22CB7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3D27F-D93B-4613-BAF3-DBD1B2DB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E904-0FBA-499A-A2BE-2940F83D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69B0F-55CE-4656-9914-F9B8229B2F42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6720-992B-415C-8ADA-C6D91DF4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F97B4-5CAC-4FBC-955C-44503EF8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ADF7-B6A7-4B15-B983-B12F6D2A8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499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36C9-A05F-4B4C-B19A-3B8A5C66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C216-E14C-4167-B088-0068E2B7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3BFE1-1842-4DA9-9C8A-1B24F8E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6058F-998A-42C1-9BF1-BB7BE9C6DBC7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2C6A0-BB7B-4573-98BE-F2743658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DA1E-7D0D-4A69-9534-E52AC8E9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DB25-27E2-4494-A6C3-E4DDD814D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42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34E7-93E1-43C7-B823-0B043B61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499B8-D867-4F90-971A-4AAC78EC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D80F-5513-4AD5-A824-F9B2125B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B6109-06A8-44AD-8313-7112B7889FF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7FE5-C88B-4DDD-BE08-CBAD0597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4A4E-428C-4A29-AC1D-0CAF2AB6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CD76-49E3-40A4-99A7-74A733BD0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73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E251-DED0-4F1A-8EE1-86DCD831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6CE1-CB4E-4B95-A38C-93BE4E83D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B278-88C5-4ED3-8E51-189AE253C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8F27-533D-4A95-BB3F-81B7D3F3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3D30A-40D7-4AD8-AE63-B045A1A3F3A4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043E6-AE89-4375-8383-5DE011D6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23B1-7E79-4E18-B91C-CBFDCAE5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38E18-7ECC-4ECE-B899-A98561901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73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02E3-DB81-4707-A939-56516594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8DB0-67CA-4555-B4EE-D6989A44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19A5F-2AB2-4182-8332-BD6FE14F9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9E5BD-3B8C-44B4-92CC-7C50BB842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2B6AC-79D3-4760-A7F4-A972EFD1E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7F29E-9F15-4F32-ABB2-315754B6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25130-956D-4529-91D8-03B61715867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854B9-A62B-4CCC-88F6-1D39FD71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E9F9B-9109-4E58-96A4-91A2AB43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1FBA-7502-4B85-9885-EA8B24A7C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906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FB33-D724-4FAB-8B23-51921148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36BF1-8757-4156-8C15-7B0AA8B1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E4661-7898-47D1-8995-39661DFC893B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3C28-8380-452E-9894-215A0558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FCB5-BF78-41AE-B4C8-054F251E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F3C9-FBB4-4997-B97A-B418E2B50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C63F-F004-4C3F-9FDD-E1116FFE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ABC2-6BFE-402F-9003-E9C90E40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4B336-B06A-4C9A-A47D-AF40B40F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2E621-387A-4AB1-B852-AFE8A304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27737-2ABF-4D5D-95A9-B9FEE5D25F20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399B1-BC64-47E3-871B-2A0EB88C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4B1EE-E5C0-4241-BC4B-C6BB4E9F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EBDAB-2AAA-43A4-9538-02144F2C8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036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75AF-6317-4B21-8D95-DBE7FA0C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84BDE-4C5D-415D-A764-003D4EE86237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7B6D6-3D49-447F-A63E-B496FE37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6E1EB-9F9B-4A23-97D2-E562933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2003-ACD7-44FA-9006-8B8D10404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9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6545-8259-481C-9FA5-8EAFFDEF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A0E2-D0A6-4629-A38F-45BF8D10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1B1DC-BBFB-4EAE-A49F-16E534462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F7564-B32B-45D3-A5FA-326D3ADC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BBCE7-9EAD-475A-91F2-156704896DE8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E368B-54CA-4DE1-BEB2-52CDCE9F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37BA5-9FD4-4322-B71A-96A31EB2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1C801-BBE6-4A7A-B16F-F8DE47939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55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959F-8163-41DB-B6E6-1EEADDE9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C3164-336B-43B4-A070-1312C947F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AB34E-AE05-4CF6-813B-122D4B4DE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6FE8D-6568-40AA-9D5C-4AFAE975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ECACE-3822-4320-9416-6CB722152149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A0F75-FF98-4547-83A9-5A230D18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AE8DB-4FED-4913-906F-9C79AE42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E2F4-83BB-411E-A7EF-0F19DF940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858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445C-55A0-48ED-8E5E-602A5234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83A91-7A6A-463A-84C4-41C718A74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46F0-C145-40A0-951E-AC243011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2082B-8361-488E-AA8F-63A2D357577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E91A-2AF7-4F7E-8131-6EC498F6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B129-4902-4B9E-B8A3-B9AD22D4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7BD05-96F8-4265-BFCB-80DC51DF2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00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58CCE-FAD4-4BBB-8CD4-70BFAA6A3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DF74A-38F8-47EA-9775-CC59D47ED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04BE-30BD-4998-B4C4-E1D4156A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5C36F-2438-46B0-B256-B2E9DE8B05EB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A600A-1CE0-4BA3-B7D3-2A4A5624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5A027-9977-4B6C-B64A-4549949E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B0A6-300C-4AED-B438-5B90F021A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4ACD-B575-4A51-9FE7-1A5D0206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7702B-54F4-489B-80B1-B759B2A92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ADB52-38FB-42A3-B6DC-06BBAE71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51474-DF2D-449B-8736-BB103B5DB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CD905-B22A-45A4-B427-98A781485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F2FB2-D378-4AFF-A3E7-82F67929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FE0B8-9D82-4329-86E0-0F0481B7D915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3EB4F-FC45-4CF1-AB9A-992ADF4F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13353-51A9-45CC-9510-73EB4CC8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4615-9D01-4C6F-83C2-2A21AE244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46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3B19-6821-4414-9027-D3C0C53F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C19CF-2CED-4222-BCE3-985E31B8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F850C-1D20-4941-8B8E-031F017A8557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F4D21-3F6C-449B-8418-35125662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8DFCD-CE0A-4E3C-A49B-7D17AAD1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A3E31-9BFD-4C70-AE75-0E1145959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C6D07-0E33-4E76-9C5A-C98BC5F7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50603-9BB0-4586-9CFB-15005DEE31D7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558AB-D7FB-4303-95D7-0A9BC15F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C1BF7-467C-46BD-A1A5-21DAEF6A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2BF75-E5C5-42F9-85E1-C6694885C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B1DE-51E8-4156-BD5C-438FC183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EE2BF-807F-4405-9440-E91DD5C4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594D2-8AB6-404D-A2D0-181D892D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72B5C-EA8F-4A58-9807-54672790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1CFAC-D5E7-4717-861D-45BBF8D13F34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A0AE3-B794-40A3-B1E8-FB30B2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14656-DFB6-49B5-8817-C91E9AF9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AEA19-9269-4048-94E5-7A421BB7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45B9-48B6-4B00-8D38-5F3432B7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7E537-E82F-4E3B-83F5-EC3FE8FEE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0E054-9225-4801-8EF4-7E45DFF46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DBEC5-EE99-4B20-827D-7BB2A17F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A1E75-50D9-458D-9B8F-ABA8290A78C6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FA49-5405-4014-9B99-A9F6D0E1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A585-E883-4AE0-8774-C7509773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4AAC-B40D-4CE5-A74A-F958E5BC8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06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9233B506-47B2-482E-9055-1565F42A8F55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9395" name="Freeform 3">
              <a:extLst>
                <a:ext uri="{FF2B5EF4-FFF2-40B4-BE49-F238E27FC236}">
                  <a16:creationId xmlns:a16="http://schemas.microsoft.com/office/drawing/2014/main" id="{06425C8C-A072-44F8-B8A7-CEBED092AE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6" name="Freeform 4">
              <a:extLst>
                <a:ext uri="{FF2B5EF4-FFF2-40B4-BE49-F238E27FC236}">
                  <a16:creationId xmlns:a16="http://schemas.microsoft.com/office/drawing/2014/main" id="{D19B8212-5C37-433E-963F-040D3F6E16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7" name="Freeform 5">
              <a:extLst>
                <a:ext uri="{FF2B5EF4-FFF2-40B4-BE49-F238E27FC236}">
                  <a16:creationId xmlns:a16="http://schemas.microsoft.com/office/drawing/2014/main" id="{6EEA8E80-0148-45D4-83E1-B1A0AF9B32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Freeform 6">
              <a:extLst>
                <a:ext uri="{FF2B5EF4-FFF2-40B4-BE49-F238E27FC236}">
                  <a16:creationId xmlns:a16="http://schemas.microsoft.com/office/drawing/2014/main" id="{A42A4556-7C2C-4127-A0C6-0E962B817C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Freeform 7">
              <a:extLst>
                <a:ext uri="{FF2B5EF4-FFF2-40B4-BE49-F238E27FC236}">
                  <a16:creationId xmlns:a16="http://schemas.microsoft.com/office/drawing/2014/main" id="{9D6AC71B-5A66-4E02-8FAE-36CF86C3C2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Freeform 8">
              <a:extLst>
                <a:ext uri="{FF2B5EF4-FFF2-40B4-BE49-F238E27FC236}">
                  <a16:creationId xmlns:a16="http://schemas.microsoft.com/office/drawing/2014/main" id="{4C165385-41FF-451A-AFFC-B5019C7A69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Freeform 9">
              <a:extLst>
                <a:ext uri="{FF2B5EF4-FFF2-40B4-BE49-F238E27FC236}">
                  <a16:creationId xmlns:a16="http://schemas.microsoft.com/office/drawing/2014/main" id="{32B92A3A-94EB-4DB1-83ED-B83B138866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Freeform 10">
              <a:extLst>
                <a:ext uri="{FF2B5EF4-FFF2-40B4-BE49-F238E27FC236}">
                  <a16:creationId xmlns:a16="http://schemas.microsoft.com/office/drawing/2014/main" id="{2EAF4D93-DD4A-4BAD-8258-239BBD1164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3" name="Rectangle 11">
            <a:extLst>
              <a:ext uri="{FF2B5EF4-FFF2-40B4-BE49-F238E27FC236}">
                <a16:creationId xmlns:a16="http://schemas.microsoft.com/office/drawing/2014/main" id="{141F1B5C-B2E3-4B7E-9920-3981C34ACA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AA746B-45F4-464F-BF8F-E9313F13F18F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59404" name="Rectangle 12">
            <a:extLst>
              <a:ext uri="{FF2B5EF4-FFF2-40B4-BE49-F238E27FC236}">
                <a16:creationId xmlns:a16="http://schemas.microsoft.com/office/drawing/2014/main" id="{591186CB-D3F1-4996-B350-FF0BBE1FC0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9405" name="Rectangle 13">
            <a:extLst>
              <a:ext uri="{FF2B5EF4-FFF2-40B4-BE49-F238E27FC236}">
                <a16:creationId xmlns:a16="http://schemas.microsoft.com/office/drawing/2014/main" id="{A2EE6C9E-B59F-4A48-AEEA-56E2009EEE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E5FDE8-8AFD-43F3-8E0E-91B520FC5A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9406" name="Rectangle 14">
            <a:extLst>
              <a:ext uri="{FF2B5EF4-FFF2-40B4-BE49-F238E27FC236}">
                <a16:creationId xmlns:a16="http://schemas.microsoft.com/office/drawing/2014/main" id="{0D18EA58-F247-431D-8322-6D00A0766A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E885976F-2BF6-4970-8131-3F03073F546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AFDB8DE3-B164-4DFA-9BD2-C1331F9FB25B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2467" name="Freeform 3">
              <a:extLst>
                <a:ext uri="{FF2B5EF4-FFF2-40B4-BE49-F238E27FC236}">
                  <a16:creationId xmlns:a16="http://schemas.microsoft.com/office/drawing/2014/main" id="{59C56C25-F6EE-4763-A11C-345EEFDA42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8" name="Freeform 4">
              <a:extLst>
                <a:ext uri="{FF2B5EF4-FFF2-40B4-BE49-F238E27FC236}">
                  <a16:creationId xmlns:a16="http://schemas.microsoft.com/office/drawing/2014/main" id="{5CA828AC-EE0C-491F-BAC3-BB45F694B8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9" name="Freeform 5">
              <a:extLst>
                <a:ext uri="{FF2B5EF4-FFF2-40B4-BE49-F238E27FC236}">
                  <a16:creationId xmlns:a16="http://schemas.microsoft.com/office/drawing/2014/main" id="{EB1754CB-D63C-48F3-9718-C3A1D3F90E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>
              <a:extLst>
                <a:ext uri="{FF2B5EF4-FFF2-40B4-BE49-F238E27FC236}">
                  <a16:creationId xmlns:a16="http://schemas.microsoft.com/office/drawing/2014/main" id="{151D19A7-03A5-4578-8E9E-39DA99C4C7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Freeform 7">
              <a:extLst>
                <a:ext uri="{FF2B5EF4-FFF2-40B4-BE49-F238E27FC236}">
                  <a16:creationId xmlns:a16="http://schemas.microsoft.com/office/drawing/2014/main" id="{0C9AA710-2B34-4086-A5C0-CA44BCFCD28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Freeform 8">
              <a:extLst>
                <a:ext uri="{FF2B5EF4-FFF2-40B4-BE49-F238E27FC236}">
                  <a16:creationId xmlns:a16="http://schemas.microsoft.com/office/drawing/2014/main" id="{A5606C90-9A5B-4FDF-8BC3-A9BD8A65DB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Freeform 9">
              <a:extLst>
                <a:ext uri="{FF2B5EF4-FFF2-40B4-BE49-F238E27FC236}">
                  <a16:creationId xmlns:a16="http://schemas.microsoft.com/office/drawing/2014/main" id="{DC39CCD7-E55E-4C69-BCD3-55FEB85F24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id="{7B86FF03-56F0-4652-AC1E-C4D2C1B311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Freeform 11">
              <a:extLst>
                <a:ext uri="{FF2B5EF4-FFF2-40B4-BE49-F238E27FC236}">
                  <a16:creationId xmlns:a16="http://schemas.microsoft.com/office/drawing/2014/main" id="{ADC99561-F74D-4352-8F0B-D659002264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>
              <a:extLst>
                <a:ext uri="{FF2B5EF4-FFF2-40B4-BE49-F238E27FC236}">
                  <a16:creationId xmlns:a16="http://schemas.microsoft.com/office/drawing/2014/main" id="{8E3E1514-BD5A-4338-A532-433FDE1F5D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Freeform 13">
              <a:extLst>
                <a:ext uri="{FF2B5EF4-FFF2-40B4-BE49-F238E27FC236}">
                  <a16:creationId xmlns:a16="http://schemas.microsoft.com/office/drawing/2014/main" id="{8739A10F-73F4-41BC-803D-24E5492CA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Freeform 14">
              <a:extLst>
                <a:ext uri="{FF2B5EF4-FFF2-40B4-BE49-F238E27FC236}">
                  <a16:creationId xmlns:a16="http://schemas.microsoft.com/office/drawing/2014/main" id="{3B33A55C-2E9A-4C1D-9262-323E5CEF5A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Freeform 15">
              <a:extLst>
                <a:ext uri="{FF2B5EF4-FFF2-40B4-BE49-F238E27FC236}">
                  <a16:creationId xmlns:a16="http://schemas.microsoft.com/office/drawing/2014/main" id="{3509F426-4A08-4D2A-A8CA-26C4FB27D4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Freeform 16">
              <a:extLst>
                <a:ext uri="{FF2B5EF4-FFF2-40B4-BE49-F238E27FC236}">
                  <a16:creationId xmlns:a16="http://schemas.microsoft.com/office/drawing/2014/main" id="{3A8CC890-4E63-4A60-BB42-89109E658A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Freeform 17">
              <a:extLst>
                <a:ext uri="{FF2B5EF4-FFF2-40B4-BE49-F238E27FC236}">
                  <a16:creationId xmlns:a16="http://schemas.microsoft.com/office/drawing/2014/main" id="{16BCFE7C-9FF9-4FDC-A012-71BDBDE1E51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2" name="Rectangle 18">
            <a:extLst>
              <a:ext uri="{FF2B5EF4-FFF2-40B4-BE49-F238E27FC236}">
                <a16:creationId xmlns:a16="http://schemas.microsoft.com/office/drawing/2014/main" id="{3420EBCB-50D1-4AB4-933A-CAED2B9A4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483" name="Rectangle 19">
            <a:extLst>
              <a:ext uri="{FF2B5EF4-FFF2-40B4-BE49-F238E27FC236}">
                <a16:creationId xmlns:a16="http://schemas.microsoft.com/office/drawing/2014/main" id="{3CE1FD62-3EB5-4C51-B930-5C295D805A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9243E48-62A8-4519-8FE3-D78D24ED43DD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62484" name="Rectangle 20">
            <a:extLst>
              <a:ext uri="{FF2B5EF4-FFF2-40B4-BE49-F238E27FC236}">
                <a16:creationId xmlns:a16="http://schemas.microsoft.com/office/drawing/2014/main" id="{BD77518A-950A-4012-B3C7-4E41EBD414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2485" name="Rectangle 21">
            <a:extLst>
              <a:ext uri="{FF2B5EF4-FFF2-40B4-BE49-F238E27FC236}">
                <a16:creationId xmlns:a16="http://schemas.microsoft.com/office/drawing/2014/main" id="{6F13AF33-CDF0-49FF-954E-44FD88D3CA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A23963E-B24E-4281-A5B1-D2677F3760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2486" name="Rectangle 22">
            <a:extLst>
              <a:ext uri="{FF2B5EF4-FFF2-40B4-BE49-F238E27FC236}">
                <a16:creationId xmlns:a16="http://schemas.microsoft.com/office/drawing/2014/main" id="{67880653-E0B9-4C29-AD60-03F3B34B0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AF597BD-931B-46E1-9351-A3391F02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A6B9577-513A-48E1-BE91-02E5902FB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CBF09B45-80F3-45C7-AA66-FD1AC1A5D3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26978B-F887-456E-94B5-BFE58FCE8B8A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53B53683-7446-4FEA-9BF2-8402DBFCB9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B3112C7E-56E6-481E-8135-D2CC003DFB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4A1934-14B2-4937-9C8A-C99C83C8E9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1B6D45F-D762-46E0-99B1-682C9C126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471F185-DA14-4F6A-ADA5-3D7837FFA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77A5E710-4205-4EDB-9567-2368C2546E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C0FF75-D0FC-4CFB-BB3C-B01830147A2F}" type="datetimeFigureOut">
              <a:rPr lang="en-US" altLang="en-US"/>
              <a:pPr/>
              <a:t>4/2/2020</a:t>
            </a:fld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E24029CA-2FD9-40B2-8263-41EF4C9441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6C99AB9E-BAD9-4BBF-97E1-0A2B3B5527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4474D1-A181-49FD-A762-33828D235A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6.gif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18.jpeg" /><Relationship Id="rId4" Type="http://schemas.openxmlformats.org/officeDocument/2006/relationships/image" Target="../media/image21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0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9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6.gif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0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15.png" /><Relationship Id="rId5" Type="http://schemas.openxmlformats.org/officeDocument/2006/relationships/image" Target="../media/image12.jpeg" /><Relationship Id="rId4" Type="http://schemas.openxmlformats.org/officeDocument/2006/relationships/image" Target="../media/image22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15.png" /><Relationship Id="rId5" Type="http://schemas.openxmlformats.org/officeDocument/2006/relationships/image" Target="../media/image12.jpeg" /><Relationship Id="rId4" Type="http://schemas.openxmlformats.org/officeDocument/2006/relationships/image" Target="../media/image22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4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0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77D54503-A8E0-45ED-B1CB-FD0EF32CA89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971800"/>
            <a:ext cx="8305800" cy="2971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5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Khám phá khoa học</a:t>
            </a:r>
            <a:endParaRPr lang="en-US" altLang="en-US" sz="5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5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 vật sống dưới nước</a:t>
            </a:r>
            <a:r>
              <a:rPr lang="en-US" alt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5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4" name="WordArt 6">
            <a:extLst>
              <a:ext uri="{FF2B5EF4-FFF2-40B4-BE49-F238E27FC236}">
                <a16:creationId xmlns:a16="http://schemas.microsoft.com/office/drawing/2014/main" id="{2F7BEC77-26B8-4893-BD9F-5E9C529412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553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PHÚ THỊ </a:t>
            </a:r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7" descr="kien_va_nam">
            <a:extLst>
              <a:ext uri="{FF2B5EF4-FFF2-40B4-BE49-F238E27FC236}">
                <a16:creationId xmlns:a16="http://schemas.microsoft.com/office/drawing/2014/main" id="{27558633-F582-48AF-BCB4-CD9D185252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002">
            <a:off x="76200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ga con 1">
            <a:extLst>
              <a:ext uri="{FF2B5EF4-FFF2-40B4-BE49-F238E27FC236}">
                <a16:creationId xmlns:a16="http://schemas.microsoft.com/office/drawing/2014/main" id="{5C837CC1-115B-4BAC-BB24-487BF8DA7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6">
            <a:off x="0" y="0"/>
            <a:ext cx="1317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hoa tim">
            <a:extLst>
              <a:ext uri="{FF2B5EF4-FFF2-40B4-BE49-F238E27FC236}">
                <a16:creationId xmlns:a16="http://schemas.microsoft.com/office/drawing/2014/main" id="{5001948D-ADA8-4D9A-8DCB-7C2B673DD7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9B4546B8-A451-4FD7-BD29-3B7083EACB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aterLily-02">
            <a:extLst>
              <a:ext uri="{FF2B5EF4-FFF2-40B4-BE49-F238E27FC236}">
                <a16:creationId xmlns:a16="http://schemas.microsoft.com/office/drawing/2014/main" id="{DA8AA411-0DBC-4D58-8C52-999DA8751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2F7E9496-5D9E-4C68-B60D-70C7DC5E81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ga con 1">
            <a:extLst>
              <a:ext uri="{FF2B5EF4-FFF2-40B4-BE49-F238E27FC236}">
                <a16:creationId xmlns:a16="http://schemas.microsoft.com/office/drawing/2014/main" id="{1BB6785C-AE25-4071-BBDB-8AD26895D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6">
            <a:off x="3048000" y="4953000"/>
            <a:ext cx="1317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78455D1A-92F7-4D0E-838D-194DD45280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5562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Nguyễn Thị Thủy </a:t>
            </a:r>
            <a:endParaRPr lang="en-US" sz="3600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6">
            <a:extLst>
              <a:ext uri="{FF2B5EF4-FFF2-40B4-BE49-F238E27FC236}">
                <a16:creationId xmlns:a16="http://schemas.microsoft.com/office/drawing/2014/main" id="{1DD35DAA-E2F0-4FA5-AF20-6DA315AFC0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</a:t>
            </a:r>
            <a:r>
              <a:rPr lang="vi-VN" sz="3600" b="1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HUYỆN GIA LÂM </a:t>
            </a:r>
            <a:endParaRPr lang="en-US" sz="3600" b="1" kern="1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93A689ED-DBE9-48FF-B064-3EDD33FB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>
            <a:extLst>
              <a:ext uri="{FF2B5EF4-FFF2-40B4-BE49-F238E27FC236}">
                <a16:creationId xmlns:a16="http://schemas.microsoft.com/office/drawing/2014/main" id="{A5A34725-CF83-48A2-A710-3FC585C6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52475"/>
            <a:ext cx="4419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FCFC6299-E85B-4B33-9BBD-B6BF6A93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054" r="6451"/>
          <a:stretch>
            <a:fillRect/>
          </a:stretch>
        </p:blipFill>
        <p:spPr bwMode="auto">
          <a:xfrm>
            <a:off x="4467225" y="752475"/>
            <a:ext cx="464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A680DB2-A14C-4FE4-AD30-FD1396B60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0CA2595-4E13-4FD9-B3F8-92B12967B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>
            <a:extLst>
              <a:ext uri="{FF2B5EF4-FFF2-40B4-BE49-F238E27FC236}">
                <a16:creationId xmlns:a16="http://schemas.microsoft.com/office/drawing/2014/main" id="{2A135060-7338-4926-B848-9B65F74D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>
            <a:extLst>
              <a:ext uri="{FF2B5EF4-FFF2-40B4-BE49-F238E27FC236}">
                <a16:creationId xmlns:a16="http://schemas.microsoft.com/office/drawing/2014/main" id="{22E4F11C-1513-44B1-9223-4AEDAB73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42900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523A9181-B3E5-4325-89E6-1628D786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514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>
            <a:extLst>
              <a:ext uri="{FF2B5EF4-FFF2-40B4-BE49-F238E27FC236}">
                <a16:creationId xmlns:a16="http://schemas.microsoft.com/office/drawing/2014/main" id="{A341D2B7-81B1-4F38-B322-F49C505A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>
            <a:extLst>
              <a:ext uri="{FF2B5EF4-FFF2-40B4-BE49-F238E27FC236}">
                <a16:creationId xmlns:a16="http://schemas.microsoft.com/office/drawing/2014/main" id="{E28EFEBA-B971-41D2-B6D0-03FB9A32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2400"/>
            <a:ext cx="44196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id="{24307E71-7C0B-4DCA-8F9B-6AFE945E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>
            <a:extLst>
              <a:ext uri="{FF2B5EF4-FFF2-40B4-BE49-F238E27FC236}">
                <a16:creationId xmlns:a16="http://schemas.microsoft.com/office/drawing/2014/main" id="{6537187C-82C0-4433-A3D6-11862272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1000"/>
            <a:ext cx="44577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>
            <a:extLst>
              <a:ext uri="{FF2B5EF4-FFF2-40B4-BE49-F238E27FC236}">
                <a16:creationId xmlns:a16="http://schemas.microsoft.com/office/drawing/2014/main" id="{1D3208FE-A7E5-47AC-96F7-D3E68738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35175CC4-94E6-42A0-9809-254990D7E48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00400"/>
            <a:ext cx="9144000" cy="3657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5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5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Cây Lương Thực</a:t>
            </a:r>
          </a:p>
        </p:txBody>
      </p:sp>
      <p:sp>
        <p:nvSpPr>
          <p:cNvPr id="22534" name="WordArt 6">
            <a:extLst>
              <a:ext uri="{FF2B5EF4-FFF2-40B4-BE49-F238E27FC236}">
                <a16:creationId xmlns:a16="http://schemas.microsoft.com/office/drawing/2014/main" id="{C99D91C9-0FB1-43DF-B2B8-F7EDB2760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914400"/>
            <a:ext cx="65532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PHÚ THỊ 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6" name="Picture 7" descr="kien_va_nam">
            <a:extLst>
              <a:ext uri="{FF2B5EF4-FFF2-40B4-BE49-F238E27FC236}">
                <a16:creationId xmlns:a16="http://schemas.microsoft.com/office/drawing/2014/main" id="{DB439D3A-1341-4475-AF10-2870A09A0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002">
            <a:off x="76200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 descr="ga con 1">
            <a:extLst>
              <a:ext uri="{FF2B5EF4-FFF2-40B4-BE49-F238E27FC236}">
                <a16:creationId xmlns:a16="http://schemas.microsoft.com/office/drawing/2014/main" id="{16F2FCDB-C87D-4FB5-8F2B-9F5F8AC278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6">
            <a:off x="0" y="0"/>
            <a:ext cx="1317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9" descr="hoa tim">
            <a:extLst>
              <a:ext uri="{FF2B5EF4-FFF2-40B4-BE49-F238E27FC236}">
                <a16:creationId xmlns:a16="http://schemas.microsoft.com/office/drawing/2014/main" id="{0567A978-73B7-483A-BF7F-12605CAF5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0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0620E5EF-7890-4F01-8FA8-8AFA27304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1" descr="WaterLily-02">
            <a:extLst>
              <a:ext uri="{FF2B5EF4-FFF2-40B4-BE49-F238E27FC236}">
                <a16:creationId xmlns:a16="http://schemas.microsoft.com/office/drawing/2014/main" id="{434D607B-BDCB-418E-8A38-A95670F320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2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B836A878-BEA3-4043-85DB-507903EB0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3" descr="ga con 1">
            <a:extLst>
              <a:ext uri="{FF2B5EF4-FFF2-40B4-BE49-F238E27FC236}">
                <a16:creationId xmlns:a16="http://schemas.microsoft.com/office/drawing/2014/main" id="{F19B3E84-3BF3-4650-9C53-7DE95B818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6">
            <a:off x="3048000" y="4953000"/>
            <a:ext cx="1317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>
            <a:extLst>
              <a:ext uri="{FF2B5EF4-FFF2-40B4-BE49-F238E27FC236}">
                <a16:creationId xmlns:a16="http://schemas.microsoft.com/office/drawing/2014/main" id="{DAA5E588-1E2D-4438-8F88-605FC241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>
            <a:extLst>
              <a:ext uri="{FF2B5EF4-FFF2-40B4-BE49-F238E27FC236}">
                <a16:creationId xmlns:a16="http://schemas.microsoft.com/office/drawing/2014/main" id="{934DE889-3E91-4B5E-9B41-1620388A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452913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con ca 3">
            <a:extLst>
              <a:ext uri="{FF2B5EF4-FFF2-40B4-BE49-F238E27FC236}">
                <a16:creationId xmlns:a16="http://schemas.microsoft.com/office/drawing/2014/main" id="{234A3BC2-7EA1-4225-99F3-8793236A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419600" cy="32766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9341F1E7-88D9-46A7-B3E3-BE8998E4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722997BF-E0F5-4E49-B74A-1FF6D137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E614E732-81BC-4022-8202-783605BD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370263"/>
            <a:ext cx="4419600" cy="34591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>
            <a:extLst>
              <a:ext uri="{FF2B5EF4-FFF2-40B4-BE49-F238E27FC236}">
                <a16:creationId xmlns:a16="http://schemas.microsoft.com/office/drawing/2014/main" id="{7D2C1034-0D88-4B68-B3E6-E1E6D0E0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2" descr="http://img.tamtay.vn/files/sangbk/photo/dongvat/dongvat_22_07_07/caheo1/12.jpg">
            <a:extLst>
              <a:ext uri="{FF2B5EF4-FFF2-40B4-BE49-F238E27FC236}">
                <a16:creationId xmlns:a16="http://schemas.microsoft.com/office/drawing/2014/main" id="{01ABED05-0E17-4125-BC89-94E97BE7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02C71FEB-933C-49A5-BCFE-E6F462D9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5A82670B-41EC-48D7-867F-11F99505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4" descr="con muc">
            <a:extLst>
              <a:ext uri="{FF2B5EF4-FFF2-40B4-BE49-F238E27FC236}">
                <a16:creationId xmlns:a16="http://schemas.microsoft.com/office/drawing/2014/main" id="{583EF44E-8DD5-44D7-89C3-C04D3305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2" descr="con%20rua">
            <a:extLst>
              <a:ext uri="{FF2B5EF4-FFF2-40B4-BE49-F238E27FC236}">
                <a16:creationId xmlns:a16="http://schemas.microsoft.com/office/drawing/2014/main" id="{3A9BBDF1-AA84-4447-A27A-66D762AE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884B87-092A-45EA-B053-58C8CA7F85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6CBEAC3-1176-4B90-A6AE-0E3E363913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con ca 3">
            <a:extLst>
              <a:ext uri="{FF2B5EF4-FFF2-40B4-BE49-F238E27FC236}">
                <a16:creationId xmlns:a16="http://schemas.microsoft.com/office/drawing/2014/main" id="{9194CAED-232A-4AB2-87B9-A5982F12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419600" cy="32766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>
            <a:extLst>
              <a:ext uri="{FF2B5EF4-FFF2-40B4-BE49-F238E27FC236}">
                <a16:creationId xmlns:a16="http://schemas.microsoft.com/office/drawing/2014/main" id="{9FC93C9F-74DE-42F4-A696-490F84C3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>
            <a:extLst>
              <a:ext uri="{FF2B5EF4-FFF2-40B4-BE49-F238E27FC236}">
                <a16:creationId xmlns:a16="http://schemas.microsoft.com/office/drawing/2014/main" id="{FE7F9C27-8E80-4416-A9A6-687F8BC1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7F3A8A85-17AB-4FB6-938B-E301A116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370263"/>
            <a:ext cx="4419600" cy="34591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>
            <a:extLst>
              <a:ext uri="{FF2B5EF4-FFF2-40B4-BE49-F238E27FC236}">
                <a16:creationId xmlns:a16="http://schemas.microsoft.com/office/drawing/2014/main" id="{0A3D8345-4ACF-4C02-9CC7-51579CD9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advTm="5353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2 copy">
            <a:extLst>
              <a:ext uri="{FF2B5EF4-FFF2-40B4-BE49-F238E27FC236}">
                <a16:creationId xmlns:a16="http://schemas.microsoft.com/office/drawing/2014/main" id="{8F9C19D8-9AA3-4304-8F8A-08CE5D91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14400"/>
            <a:ext cx="109728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57ACAA3-53D9-44DE-995F-8F79E4ECE4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0"/>
            <a:ext cx="8686800" cy="2743200"/>
          </a:xfrm>
        </p:spPr>
        <p:txBody>
          <a:bodyPr/>
          <a:lstStyle/>
          <a:p>
            <a:r>
              <a:rPr lang="en-US" altLang="en-US" sz="9600" b="1">
                <a:solidFill>
                  <a:srgbClr val="FF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HẾT</a:t>
            </a:r>
          </a:p>
        </p:txBody>
      </p:sp>
      <p:pic>
        <p:nvPicPr>
          <p:cNvPr id="26628" name="Picture 4" descr="Butterfly - Anh dong">
            <a:extLst>
              <a:ext uri="{FF2B5EF4-FFF2-40B4-BE49-F238E27FC236}">
                <a16:creationId xmlns:a16="http://schemas.microsoft.com/office/drawing/2014/main" id="{A108F5E9-91F0-4EBA-A95A-07AD2109E1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utterfly - Anh dong">
            <a:extLst>
              <a:ext uri="{FF2B5EF4-FFF2-40B4-BE49-F238E27FC236}">
                <a16:creationId xmlns:a16="http://schemas.microsoft.com/office/drawing/2014/main" id="{BFB66F6D-E075-42B9-B3D2-CB8E66BDB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C6957E-1548-4047-BE24-252AA9CD3F7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D44B7A-F2BE-4401-B094-9AAE001B4DC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/>
          </a:p>
        </p:txBody>
      </p:sp>
      <p:pic>
        <p:nvPicPr>
          <p:cNvPr id="3076" name="Picture 4" descr="con ca 3">
            <a:extLst>
              <a:ext uri="{FF2B5EF4-FFF2-40B4-BE49-F238E27FC236}">
                <a16:creationId xmlns:a16="http://schemas.microsoft.com/office/drawing/2014/main" id="{50814AC2-3204-4FDC-AD34-BE082DD2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4FDC52C2-B710-4D48-8402-8A719B4C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5B5F4139-23D2-4769-A7A5-FF3F2DCD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80BD437-960E-4D15-A374-03BC44E3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48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A60A208E-6F30-4B94-9B20-0271B443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8575"/>
            <a:ext cx="44291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AEBFE666-E0D8-4D02-AAA3-91F00D41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>
            <a:extLst>
              <a:ext uri="{FF2B5EF4-FFF2-40B4-BE49-F238E27FC236}">
                <a16:creationId xmlns:a16="http://schemas.microsoft.com/office/drawing/2014/main" id="{359C9313-2A77-4CAF-B1F1-E39AB27C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0"/>
            <a:ext cx="4648200" cy="6858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2" descr="tomsu2">
            <a:extLst>
              <a:ext uri="{FF2B5EF4-FFF2-40B4-BE49-F238E27FC236}">
                <a16:creationId xmlns:a16="http://schemas.microsoft.com/office/drawing/2014/main" id="{7B01A56C-2FBE-4E1D-9438-7477DA67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B1BDF99-08E2-41F5-8D3E-4A7B40823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52F4075-BF8C-4C27-9169-8AC5A02FB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on ca 3">
            <a:extLst>
              <a:ext uri="{FF2B5EF4-FFF2-40B4-BE49-F238E27FC236}">
                <a16:creationId xmlns:a16="http://schemas.microsoft.com/office/drawing/2014/main" id="{1315AAC6-A098-45BB-BB6D-14A98D9B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id="{E437DED7-7D91-4403-B04F-132A3CAF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6779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8.3|9.3|23"/>
</p:tagLst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13</Words>
  <Application>Microsoft Office PowerPoint</Application>
  <PresentationFormat>Trình chiếu Trên màn hình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4</vt:i4>
      </vt:variant>
      <vt:variant>
        <vt:lpstr>Tiêu đề Bản chiếu</vt:lpstr>
      </vt:variant>
      <vt:variant>
        <vt:i4>27</vt:i4>
      </vt:variant>
    </vt:vector>
  </HeadingPairs>
  <TitlesOfParts>
    <vt:vector size="31" baseType="lpstr">
      <vt:lpstr>Glass Layers</vt:lpstr>
      <vt:lpstr>Cliff</vt:lpstr>
      <vt:lpstr>Textured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HẾT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ÑOÄNG VAÄT DÖÔÙI NÖÔÙC</dc:title>
  <dc:creator>User</dc:creator>
  <cp:lastModifiedBy>Người dùng Không xác định</cp:lastModifiedBy>
  <cp:revision>27</cp:revision>
  <dcterms:created xsi:type="dcterms:W3CDTF">2009-02-24T06:10:17Z</dcterms:created>
  <dcterms:modified xsi:type="dcterms:W3CDTF">2020-04-02T10:25:24Z</dcterms:modified>
</cp:coreProperties>
</file>