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5"/>
  </p:notesMasterIdLst>
  <p:sldIdLst>
    <p:sldId id="266" r:id="rId2"/>
    <p:sldId id="269" r:id="rId3"/>
    <p:sldId id="274" r:id="rId4"/>
    <p:sldId id="287" r:id="rId5"/>
    <p:sldId id="288" r:id="rId6"/>
    <p:sldId id="289" r:id="rId7"/>
    <p:sldId id="290" r:id="rId8"/>
    <p:sldId id="291" r:id="rId9"/>
    <p:sldId id="299" r:id="rId10"/>
    <p:sldId id="292" r:id="rId11"/>
    <p:sldId id="295" r:id="rId12"/>
    <p:sldId id="297" r:id="rId13"/>
    <p:sldId id="298" r:id="rId14"/>
    <p:sldId id="300" r:id="rId15"/>
    <p:sldId id="301" r:id="rId16"/>
    <p:sldId id="302" r:id="rId17"/>
    <p:sldId id="303" r:id="rId18"/>
    <p:sldId id="304" r:id="rId19"/>
    <p:sldId id="305" r:id="rId20"/>
    <p:sldId id="307" r:id="rId21"/>
    <p:sldId id="308" r:id="rId22"/>
    <p:sldId id="306" r:id="rId23"/>
    <p:sldId id="30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FF00FF"/>
    <a:srgbClr val="FFFF00"/>
    <a:srgbClr val="990099"/>
    <a:srgbClr val="00CC00"/>
    <a:srgbClr val="9933FF"/>
    <a:srgbClr val="FF3300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1" autoAdjust="0"/>
    <p:restoredTop sz="94660" autoAdjust="0"/>
  </p:normalViewPr>
  <p:slideViewPr>
    <p:cSldViewPr>
      <p:cViewPr varScale="1">
        <p:scale>
          <a:sx n="39" d="100"/>
          <a:sy n="39" d="100"/>
        </p:scale>
        <p:origin x="68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59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A8A440-81DD-4D52-90D2-629FD9D265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52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5046B6-124E-4DFF-8540-E455C6FB1F62}" type="slidenum">
              <a:rPr lang="en-US"/>
              <a:pPr/>
              <a:t>1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33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8A440-81DD-4D52-90D2-629FD9D2657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4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8A440-81DD-4D52-90D2-629FD9D2657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42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8A440-81DD-4D52-90D2-629FD9D2657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6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8A440-81DD-4D52-90D2-629FD9D2657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25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2FEB59D-262A-49E4-9536-3356907375D3}" type="slidenum">
              <a:rPr lang="en-US"/>
              <a:pPr/>
              <a:t>22</a:t>
            </a:fld>
            <a:endParaRPr lang="en-US"/>
          </a:p>
        </p:txBody>
      </p:sp>
      <p:sp>
        <p:nvSpPr>
          <p:cNvPr id="2867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4F343D6-DB90-4507-A5A4-A49E7189492D}" type="slidenum">
              <a:rPr lang="en-US" sz="1200">
                <a:latin typeface="Arial" charset="0"/>
              </a:rPr>
              <a:pPr algn="r"/>
              <a:t>22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405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F33CA-4351-431C-AD8B-A1EDBEBAB8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5826C-286C-47F6-91A1-3A45695848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F5582-B5E9-4D9C-A8CC-CE2A4C820B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28A27-742C-45B1-8960-92196E8613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12F1A-CD80-489D-8EE8-F0F7BB39DA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12381-FCED-4E10-9B56-AF9F6A2C68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7D245-9E30-4118-816B-2B95255FE4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BE99B-F136-466C-8FA5-B0F218FAD4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09DA4-0D92-44CD-923D-97EE0A2A67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93A45-4EE2-4262-A9D5-C991D9EABC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27A2C-EBD7-4B4F-8543-20D517E53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21F43D-9EF8-45A0-85EE-A113F9C4E3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Welcome\Desktop\gaminh\SONG_002.MID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slide" Target="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4932" name="Picture 4" descr="300053_1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3" name="WordArt 5"/>
          <p:cNvSpPr>
            <a:spLocks noChangeArrowheads="1" noChangeShapeType="1" noTextEdit="1"/>
          </p:cNvSpPr>
          <p:nvPr/>
        </p:nvSpPr>
        <p:spPr bwMode="auto">
          <a:xfrm>
            <a:off x="685800" y="533400"/>
            <a:ext cx="8001000" cy="19812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12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Trường</a:t>
            </a:r>
            <a:r>
              <a:rPr lang="en-US" sz="1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12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Mầm</a:t>
            </a:r>
            <a:r>
              <a:rPr lang="en-US" sz="1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12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Non Phú Thị</a:t>
            </a:r>
            <a:endParaRPr lang="vi-VN" sz="1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1066800" y="4800600"/>
            <a:ext cx="7391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</a:rPr>
              <a:t>Người dạy: Phạm Thị Phượng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Lớp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</a:rPr>
              <a:t>: MGL A2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WordArt 5"/>
          <p:cNvSpPr>
            <a:spLocks noChangeArrowheads="1" noChangeShapeType="1" noTextEdit="1"/>
          </p:cNvSpPr>
          <p:nvPr/>
        </p:nvSpPr>
        <p:spPr bwMode="auto">
          <a:xfrm>
            <a:off x="533400" y="2438400"/>
            <a:ext cx="8001000" cy="19812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LĨNH VỰC PHÁT TRIỂN NGÔN NGỮ</a:t>
            </a:r>
          </a:p>
          <a:p>
            <a:pPr algn="ctr"/>
            <a:r>
              <a:rPr lang="en-US" sz="28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Đề</a:t>
            </a:r>
            <a:r>
              <a:rPr lang="en-US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8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tài</a:t>
            </a:r>
            <a:r>
              <a:rPr lang="en-US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: </a:t>
            </a:r>
            <a:r>
              <a:rPr lang="en-US" sz="28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Làm</a:t>
            </a:r>
            <a:r>
              <a:rPr lang="en-US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8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quen</a:t>
            </a:r>
            <a:r>
              <a:rPr lang="en-US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8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chữ</a:t>
            </a:r>
            <a:r>
              <a:rPr lang="en-US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8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cái</a:t>
            </a:r>
            <a:r>
              <a:rPr lang="en-US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8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lang="en-US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, t, c</a:t>
            </a:r>
            <a:endParaRPr lang="vi-VN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3" grpId="0" animBg="1"/>
      <p:bldP spid="124935" grpId="0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724400" y="762000"/>
            <a:ext cx="838200" cy="45720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810000" y="1752600"/>
            <a:ext cx="2667000" cy="685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4800600" y="838200"/>
            <a:ext cx="2514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7700">
              <a:solidFill>
                <a:srgbClr val="FF0000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334000" y="-1295400"/>
            <a:ext cx="3810000" cy="691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800" dirty="0">
                <a:solidFill>
                  <a:srgbClr val="0000FF"/>
                </a:solidFill>
                <a:latin typeface=".VnTimeH" pitchFamily="34" charset="0"/>
              </a:rPr>
              <a:t>t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381000" y="304800"/>
            <a:ext cx="3657600" cy="714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8300" b="1" dirty="0">
                <a:solidFill>
                  <a:srgbClr val="0000FF"/>
                </a:solidFill>
                <a:latin typeface="Levenim MT" pitchFamily="2" charset="-79"/>
                <a:cs typeface="Levenim MT" pitchFamily="2" charset="-79"/>
              </a:rPr>
              <a:t>t</a:t>
            </a:r>
            <a:endParaRPr lang="en-US" sz="37000" b="1" dirty="0">
              <a:solidFill>
                <a:srgbClr val="0000FF"/>
              </a:solidFill>
              <a:latin typeface="Levenim MT" pitchFamily="2" charset="-79"/>
              <a:cs typeface="Levenim MT" pitchFamily="2" charset="-79"/>
            </a:endParaRPr>
          </a:p>
          <a:p>
            <a:pPr eaLnBrk="0" hangingPunct="0"/>
            <a:endParaRPr lang="en-US" sz="8000" dirty="0">
              <a:latin typeface=".VnAristote" pitchFamily="34" charset="0"/>
            </a:endParaRPr>
          </a:p>
        </p:txBody>
      </p:sp>
      <p:pic>
        <p:nvPicPr>
          <p:cNvPr id="6" name="Picture 5" descr="IMG0823A"/>
          <p:cNvPicPr>
            <a:picLocks noChangeAspect="1" noChangeArrowheads="1"/>
          </p:cNvPicPr>
          <p:nvPr/>
        </p:nvPicPr>
        <p:blipFill>
          <a:blip r:embed="rId2">
            <a:lum bright="-20000" contrast="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2514600" y="914400"/>
            <a:ext cx="2819400" cy="3505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Users\NGOCTHANH\Desktop\anh dep\725049hhwhm87hwn.gif"/>
          <p:cNvPicPr>
            <a:picLocks noGrp="1" noChangeAspect="1" noChangeArrowheads="1" noCrop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4800600"/>
          </a:xfrm>
          <a:noFill/>
        </p:spPr>
      </p:pic>
      <p:pic>
        <p:nvPicPr>
          <p:cNvPr id="4099" name="Picture 10" descr="C:\Users\NGOCTHANH\Desktop\anh dep\18541558_6167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5584825" y="5737225"/>
            <a:ext cx="717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0" descr="C:\Users\NGOCTHANH\Desktop\anh dep\18541558_6167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26450" y="5181600"/>
            <a:ext cx="717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0" descr="C:\Users\NGOCTHANH\Desktop\anh dep\18541558_6167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105400"/>
            <a:ext cx="717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0" descr="C:\Users\NGOCTHANH\Desktop\anh dep\18541558_6167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2460625" y="5737225"/>
            <a:ext cx="717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WordArt 8"/>
          <p:cNvSpPr>
            <a:spLocks noChangeArrowheads="1" noChangeShapeType="1" noTextEdit="1"/>
          </p:cNvSpPr>
          <p:nvPr/>
        </p:nvSpPr>
        <p:spPr bwMode="auto">
          <a:xfrm>
            <a:off x="1004888" y="2133600"/>
            <a:ext cx="7134225" cy="2438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So </a:t>
            </a:r>
            <a:r>
              <a:rPr lang="en-US" sz="3600" kern="10" dirty="0" err="1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sánh</a:t>
            </a:r>
            <a:r>
              <a:rPr lang="en-US" sz="3600" kern="10" dirty="0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chữ</a:t>
            </a:r>
            <a:r>
              <a:rPr lang="en-US" sz="3600" kern="10" dirty="0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cái</a:t>
            </a:r>
            <a:r>
              <a:rPr lang="en-US" sz="3600" kern="10" dirty="0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</a:t>
            </a:r>
            <a:r>
              <a:rPr lang="en-US" sz="3600" kern="10" dirty="0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 t </a:t>
            </a:r>
            <a:endParaRPr lang="en-US" sz="3600" kern="10" dirty="0">
              <a:ln w="9525">
                <a:solidFill>
                  <a:srgbClr val="D60093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0" y="-685800"/>
            <a:ext cx="9144000" cy="835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54200" b="1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981200" y="2133600"/>
            <a:ext cx="914400" cy="3962400"/>
          </a:xfrm>
          <a:prstGeom prst="rect">
            <a:avLst/>
          </a:prstGeom>
          <a:solidFill>
            <a:srgbClr val="990099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990099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981200" y="914400"/>
            <a:ext cx="914400" cy="762000"/>
          </a:xfrm>
          <a:prstGeom prst="rect">
            <a:avLst/>
          </a:prstGeom>
          <a:solidFill>
            <a:srgbClr val="990099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72200" y="990600"/>
            <a:ext cx="838200" cy="5105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57800" y="2286000"/>
            <a:ext cx="2667000" cy="685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8199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Documents\kil14011503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4864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242845" y="5562600"/>
            <a:ext cx="338555" cy="92333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7765" y="556260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ế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39932" y="5562600"/>
            <a:ext cx="1146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mũ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86652" y="5553670"/>
            <a:ext cx="377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72200" y="5562600"/>
            <a:ext cx="228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57371" y="5562600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bèo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0" y="5562600"/>
            <a:ext cx="6848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19400" y="5562600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86200" y="5562600"/>
            <a:ext cx="530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15000" y="5562600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2978150" y="142875"/>
            <a:ext cx="3009157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400" b="1" i="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34400" b="1" i="0" dirty="0">
              <a:solidFill>
                <a:schemeClr val="tx2"/>
              </a:solidFill>
              <a:latin typeface=".VnAvant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895600" y="-928688"/>
            <a:ext cx="4289425" cy="778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0000" b="1" dirty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50000" b="1" dirty="0">
              <a:solidFill>
                <a:schemeClr val="tx2"/>
              </a:solidFill>
              <a:latin typeface=".VnAvant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096000" y="762000"/>
            <a:ext cx="25908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0" b="1" i="0" dirty="0">
                <a:solidFill>
                  <a:srgbClr val="CC3300"/>
                </a:solidFill>
                <a:latin typeface=".VnTimeH" pitchFamily="34" charset="0"/>
              </a:rPr>
              <a:t>c</a:t>
            </a:r>
          </a:p>
        </p:txBody>
      </p:sp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152400" y="5562600"/>
            <a:ext cx="8839200" cy="691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100" i="0" dirty="0">
                <a:solidFill>
                  <a:srgbClr val="00FF00"/>
                </a:solidFill>
                <a:latin typeface=".VnAvant" pitchFamily="34" charset="0"/>
              </a:rPr>
              <a:t>c</a:t>
            </a:r>
            <a:r>
              <a:rPr lang="en-US" sz="2800" i="0" dirty="0">
                <a:solidFill>
                  <a:schemeClr val="accent2"/>
                </a:solidFill>
                <a:latin typeface="Times New Roman" pitchFamily="18" charset="0"/>
              </a:rPr>
              <a:t>	  </a:t>
            </a:r>
            <a:r>
              <a:rPr lang="en-US" sz="44800" i="0" dirty="0" err="1">
                <a:solidFill>
                  <a:srgbClr val="00FF00"/>
                </a:solidFill>
                <a:latin typeface=".VnShelley Allegro" pitchFamily="82" charset="0"/>
              </a:rPr>
              <a:t>c</a:t>
            </a:r>
            <a:r>
              <a:rPr lang="en-US" sz="2800" i="0" dirty="0">
                <a:solidFill>
                  <a:schemeClr val="accent2"/>
                </a:solidFill>
                <a:latin typeface="Times New Roman" pitchFamily="18" charset="0"/>
              </a:rPr>
              <a:t>	              </a:t>
            </a:r>
            <a:r>
              <a:rPr lang="en-US" sz="27700" i="0" dirty="0" err="1">
                <a:solidFill>
                  <a:srgbClr val="00FF00"/>
                </a:solidFill>
                <a:latin typeface=".VnTimeH" pitchFamily="34" charset="0"/>
              </a:rPr>
              <a:t>C</a:t>
            </a:r>
            <a:endParaRPr lang="en-US" sz="27700" i="0" dirty="0">
              <a:solidFill>
                <a:srgbClr val="00FF00"/>
              </a:solidFill>
              <a:latin typeface=".VnTimeH" pitchFamily="34" charset="0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457200" y="76200"/>
            <a:ext cx="2819400" cy="529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3800" b="1" i="0" dirty="0">
                <a:solidFill>
                  <a:srgbClr val="CC3300"/>
                </a:solidFill>
                <a:latin typeface=".VnAvant" pitchFamily="34" charset="0"/>
              </a:rPr>
              <a:t>c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597275" y="-76200"/>
            <a:ext cx="2270125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8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8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8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8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7000" dirty="0">
                <a:latin typeface="Times New Roman" pitchFamily="18" charset="0"/>
              </a:rPr>
              <a:t>c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2" name="Picture 4" descr="flowersFrame_png_ydh_0016_1795x12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762000" y="3352800"/>
            <a:ext cx="3657600" cy="14478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609600" y="3429000"/>
            <a:ext cx="838200" cy="1676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1447800" y="4419600"/>
            <a:ext cx="381000" cy="533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838200" y="1143000"/>
            <a:ext cx="8077200" cy="43434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5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54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5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5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5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i,t,c</a:t>
            </a:r>
            <a:endParaRPr lang="en-US" sz="54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66800" y="838200"/>
            <a:ext cx="175260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3600" b="1" i="0">
                <a:solidFill>
                  <a:srgbClr val="FF0000"/>
                </a:solidFill>
                <a:latin typeface=".VnAvant" pitchFamily="34" charset="0"/>
              </a:rPr>
              <a:t>i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00400" y="395288"/>
            <a:ext cx="1890713" cy="691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800" b="1" i="0">
                <a:solidFill>
                  <a:srgbClr val="FF0000"/>
                </a:solidFill>
                <a:latin typeface="Levenim MT" pitchFamily="2" charset="-79"/>
                <a:cs typeface="Levenim MT" pitchFamily="2" charset="-79"/>
              </a:rPr>
              <a:t>t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410200" y="-76200"/>
            <a:ext cx="3492500" cy="629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700" b="1" i="0">
                <a:solidFill>
                  <a:srgbClr val="FF0000"/>
                </a:solidFill>
                <a:latin typeface=".VnAvant" pitchFamily="34" charset="0"/>
              </a:rPr>
              <a:t>c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2" name="Picture 4" descr="flowersFrame_png_ydh_0016_1795x12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762000" y="3352800"/>
            <a:ext cx="3657600" cy="14478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609600" y="3429000"/>
            <a:ext cx="838200" cy="1676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1447800" y="4419600"/>
            <a:ext cx="381000" cy="533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838200" y="1143000"/>
            <a:ext cx="8077200" cy="43434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54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5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kern="1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5400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:trò </a:t>
            </a:r>
            <a:r>
              <a:rPr lang="en-US" sz="54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chuyện</a:t>
            </a:r>
            <a:endParaRPr lang="en-US" sz="54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7" name="SONG_002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81000" y="6324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777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Users\NGOCTHANH\Desktop\anh dep\725049hhwhm87hwn.gif"/>
          <p:cNvPicPr>
            <a:picLocks noGrp="1" noChangeAspect="1" noChangeArrowheads="1" noCrop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4800600"/>
          </a:xfrm>
          <a:noFill/>
        </p:spPr>
      </p:pic>
      <p:pic>
        <p:nvPicPr>
          <p:cNvPr id="4099" name="Picture 10" descr="C:\Users\NGOCTHANH\Desktop\anh dep\18541558_6167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5584825" y="5737225"/>
            <a:ext cx="717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0" descr="C:\Users\NGOCTHANH\Desktop\anh dep\18541558_6167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26450" y="5181600"/>
            <a:ext cx="717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0" descr="C:\Users\NGOCTHANH\Desktop\anh dep\18541558_6167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105400"/>
            <a:ext cx="717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0" descr="C:\Users\NGOCTHANH\Desktop\anh dep\18541558_6167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2460625" y="5737225"/>
            <a:ext cx="717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WordArt 8"/>
          <p:cNvSpPr>
            <a:spLocks noChangeArrowheads="1" noChangeShapeType="1" noTextEdit="1"/>
          </p:cNvSpPr>
          <p:nvPr/>
        </p:nvSpPr>
        <p:spPr bwMode="auto">
          <a:xfrm>
            <a:off x="1004888" y="2133600"/>
            <a:ext cx="7134225" cy="2438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Trò</a:t>
            </a:r>
            <a:r>
              <a:rPr lang="en-US" sz="3600" kern="10" dirty="0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chơi:Tìm</a:t>
            </a:r>
            <a:r>
              <a:rPr lang="en-US" sz="3600" kern="10" dirty="0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chữ</a:t>
            </a:r>
            <a:r>
              <a:rPr lang="en-US" sz="3600" kern="10" dirty="0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cái</a:t>
            </a:r>
            <a:r>
              <a:rPr lang="en-US" sz="3600" kern="10" dirty="0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theo</a:t>
            </a:r>
            <a:r>
              <a:rPr lang="en-US" sz="3600" kern="10" dirty="0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hiệu</a:t>
            </a:r>
            <a:r>
              <a:rPr lang="en-US" sz="3600" kern="10" dirty="0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lệnh</a:t>
            </a:r>
            <a:r>
              <a:rPr lang="en-US" sz="3600" kern="10" dirty="0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cô</a:t>
            </a:r>
            <a:r>
              <a:rPr lang="en-US" sz="3600" kern="10" dirty="0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600" kern="10" dirty="0">
              <a:ln w="9525">
                <a:solidFill>
                  <a:srgbClr val="D60093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2" name="Picture 4" descr="flowersFrame_png_ydh_0016_1795x12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762000" y="3352800"/>
            <a:ext cx="3657600" cy="14478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609600" y="3429000"/>
            <a:ext cx="838200" cy="1676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1447800" y="4419600"/>
            <a:ext cx="381000" cy="533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838200" y="1143000"/>
            <a:ext cx="8077200" cy="43434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54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5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54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5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diệu</a:t>
            </a:r>
            <a:endParaRPr lang="en-US" sz="54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>
            <a:grpSpLocks/>
          </p:cNvGrpSpPr>
          <p:nvPr/>
        </p:nvGrpSpPr>
        <p:grpSpPr bwMode="auto">
          <a:xfrm rot="-957775">
            <a:off x="1222708" y="262373"/>
            <a:ext cx="6781800" cy="7077077"/>
            <a:chOff x="797" y="-8"/>
            <a:chExt cx="4272" cy="4458"/>
          </a:xfrm>
        </p:grpSpPr>
        <p:pic>
          <p:nvPicPr>
            <p:cNvPr id="19467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97" y="-8"/>
              <a:ext cx="4272" cy="4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1063" y="530"/>
              <a:ext cx="3417" cy="3920"/>
              <a:chOff x="1063" y="530"/>
              <a:chExt cx="3417" cy="3920"/>
            </a:xfrm>
          </p:grpSpPr>
          <p:sp>
            <p:nvSpPr>
              <p:cNvPr id="19469" name="Text Box 4"/>
              <p:cNvSpPr txBox="1">
                <a:spLocks noChangeArrowheads="1"/>
              </p:cNvSpPr>
              <p:nvPr/>
            </p:nvSpPr>
            <p:spPr bwMode="auto">
              <a:xfrm rot="19823569">
                <a:off x="2047" y="578"/>
                <a:ext cx="718" cy="9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vi-VN" sz="9600" b="1" dirty="0">
                    <a:solidFill>
                      <a:srgbClr val="00CC00"/>
                    </a:solidFill>
                    <a:latin typeface="Arial" charset="0"/>
                  </a:rPr>
                  <a:t>ô</a:t>
                </a:r>
                <a:endParaRPr lang="en-US" sz="9600" b="1" dirty="0">
                  <a:solidFill>
                    <a:srgbClr val="00CC00"/>
                  </a:solidFill>
                  <a:latin typeface="Arial" charset="0"/>
                </a:endParaRPr>
              </a:p>
            </p:txBody>
          </p:sp>
          <p:sp>
            <p:nvSpPr>
              <p:cNvPr id="19470" name="Text Box 5"/>
              <p:cNvSpPr txBox="1">
                <a:spLocks noChangeArrowheads="1"/>
              </p:cNvSpPr>
              <p:nvPr/>
            </p:nvSpPr>
            <p:spPr bwMode="auto">
              <a:xfrm rot="17736068">
                <a:off x="1339" y="948"/>
                <a:ext cx="651" cy="1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1500" b="1" dirty="0" smtClean="0">
                    <a:solidFill>
                      <a:srgbClr val="6600CC"/>
                    </a:solidFill>
                    <a:latin typeface="Arial" charset="0"/>
                  </a:rPr>
                  <a:t>t</a:t>
                </a:r>
                <a:endParaRPr lang="en-US" sz="11500" b="1" dirty="0">
                  <a:solidFill>
                    <a:srgbClr val="6600CC"/>
                  </a:solidFill>
                  <a:latin typeface="Arial" charset="0"/>
                </a:endParaRPr>
              </a:p>
            </p:txBody>
          </p:sp>
          <p:sp>
            <p:nvSpPr>
              <p:cNvPr id="19471" name="Text Box 6"/>
              <p:cNvSpPr txBox="1">
                <a:spLocks noChangeArrowheads="1"/>
              </p:cNvSpPr>
              <p:nvPr/>
            </p:nvSpPr>
            <p:spPr bwMode="auto">
              <a:xfrm rot="15110777">
                <a:off x="1077" y="1833"/>
                <a:ext cx="884" cy="9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vi-VN" sz="8800" b="1" dirty="0">
                    <a:latin typeface="Arial" charset="0"/>
                  </a:rPr>
                  <a:t>a</a:t>
                </a:r>
              </a:p>
            </p:txBody>
          </p:sp>
          <p:sp>
            <p:nvSpPr>
              <p:cNvPr id="19472" name="Text Box 7"/>
              <p:cNvSpPr txBox="1">
                <a:spLocks noChangeArrowheads="1"/>
              </p:cNvSpPr>
              <p:nvPr/>
            </p:nvSpPr>
            <p:spPr bwMode="auto">
              <a:xfrm rot="11038265">
                <a:off x="1658" y="2545"/>
                <a:ext cx="884" cy="19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b="1" dirty="0" smtClean="0">
                  <a:solidFill>
                    <a:srgbClr val="00CC00"/>
                  </a:solidFill>
                  <a:latin typeface="Arial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sz="11500" b="1" dirty="0" err="1" smtClean="0">
                    <a:solidFill>
                      <a:srgbClr val="00CC00"/>
                    </a:solidFill>
                    <a:latin typeface="Arial" charset="0"/>
                  </a:rPr>
                  <a:t>i</a:t>
                </a:r>
                <a:endParaRPr lang="en-US" sz="11500" b="1" dirty="0">
                  <a:solidFill>
                    <a:srgbClr val="00CC00"/>
                  </a:solidFill>
                  <a:latin typeface="Arial" charset="0"/>
                </a:endParaRPr>
              </a:p>
            </p:txBody>
          </p:sp>
          <p:sp>
            <p:nvSpPr>
              <p:cNvPr id="19473" name="Text Box 8"/>
              <p:cNvSpPr txBox="1">
                <a:spLocks noChangeArrowheads="1"/>
              </p:cNvSpPr>
              <p:nvPr/>
            </p:nvSpPr>
            <p:spPr bwMode="auto">
              <a:xfrm rot="3928943">
                <a:off x="3026" y="886"/>
                <a:ext cx="717" cy="2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8800" b="1" dirty="0">
                    <a:solidFill>
                      <a:srgbClr val="0066FF"/>
                    </a:solidFill>
                    <a:latin typeface="Arial" charset="0"/>
                  </a:rPr>
                  <a:t>i</a:t>
                </a:r>
                <a:endParaRPr lang="en-US" sz="8800" b="1" dirty="0" smtClean="0">
                  <a:solidFill>
                    <a:srgbClr val="0066FF"/>
                  </a:solidFill>
                  <a:latin typeface="Arial" charset="0"/>
                </a:endParaRPr>
              </a:p>
              <a:p>
                <a:pPr>
                  <a:spcBef>
                    <a:spcPct val="50000"/>
                  </a:spcBef>
                </a:pPr>
                <a:endParaRPr lang="en-US" sz="8800" b="1" dirty="0">
                  <a:solidFill>
                    <a:srgbClr val="0066FF"/>
                  </a:solidFill>
                  <a:latin typeface="Arial" charset="0"/>
                </a:endParaRPr>
              </a:p>
            </p:txBody>
          </p:sp>
          <p:sp>
            <p:nvSpPr>
              <p:cNvPr id="19474" name="Text Box 9"/>
              <p:cNvSpPr txBox="1">
                <a:spLocks noChangeArrowheads="1"/>
              </p:cNvSpPr>
              <p:nvPr/>
            </p:nvSpPr>
            <p:spPr bwMode="auto">
              <a:xfrm rot="6998128">
                <a:off x="3296" y="2166"/>
                <a:ext cx="1007" cy="1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vi-VN" sz="11500" b="1" dirty="0">
                    <a:latin typeface="Times New Roman" pitchFamily="18" charset="0"/>
                  </a:rPr>
                  <a:t>đ</a:t>
                </a:r>
              </a:p>
            </p:txBody>
          </p:sp>
          <p:sp>
            <p:nvSpPr>
              <p:cNvPr id="19475" name="Text Box 10"/>
              <p:cNvSpPr txBox="1">
                <a:spLocks noChangeArrowheads="1"/>
              </p:cNvSpPr>
              <p:nvPr/>
            </p:nvSpPr>
            <p:spPr bwMode="auto">
              <a:xfrm rot="1955264">
                <a:off x="2935" y="530"/>
                <a:ext cx="711" cy="9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9600" b="1" dirty="0" smtClean="0">
                    <a:solidFill>
                      <a:srgbClr val="FF0000"/>
                    </a:solidFill>
                    <a:latin typeface="Arial" charset="0"/>
                  </a:rPr>
                  <a:t>c</a:t>
                </a:r>
                <a:endParaRPr lang="vi-VN" sz="9600" b="1" dirty="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19476" name="Text Box 11"/>
              <p:cNvSpPr txBox="1">
                <a:spLocks noChangeArrowheads="1"/>
              </p:cNvSpPr>
              <p:nvPr/>
            </p:nvSpPr>
            <p:spPr bwMode="auto">
              <a:xfrm rot="10347071">
                <a:off x="2753" y="2723"/>
                <a:ext cx="769" cy="9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vi-VN" sz="8800" b="1" dirty="0">
                    <a:solidFill>
                      <a:srgbClr val="FF3300"/>
                    </a:solidFill>
                    <a:latin typeface="Arial" charset="0"/>
                  </a:rPr>
                  <a:t>ư</a:t>
                </a:r>
                <a:endParaRPr lang="en-US" sz="8800" b="1" dirty="0">
                  <a:solidFill>
                    <a:srgbClr val="FF3300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9459" name="AutoShape 12"/>
          <p:cNvSpPr>
            <a:spLocks noChangeArrowheads="1"/>
          </p:cNvSpPr>
          <p:nvPr/>
        </p:nvSpPr>
        <p:spPr bwMode="auto">
          <a:xfrm rot="-5400000">
            <a:off x="4400550" y="400050"/>
            <a:ext cx="762000" cy="723900"/>
          </a:xfrm>
          <a:prstGeom prst="leftArrow">
            <a:avLst>
              <a:gd name="adj1" fmla="val 50000"/>
              <a:gd name="adj2" fmla="val 31579"/>
            </a:avLst>
          </a:prstGeom>
          <a:solidFill>
            <a:srgbClr val="0033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sz="1800">
              <a:solidFill>
                <a:srgbClr val="0033CC"/>
              </a:solidFill>
              <a:latin typeface=".VnTime" pitchFamily="34" charset="0"/>
            </a:endParaRPr>
          </a:p>
        </p:txBody>
      </p:sp>
      <p:sp>
        <p:nvSpPr>
          <p:cNvPr id="19460" name="WordArt 14"/>
          <p:cNvSpPr>
            <a:spLocks noChangeArrowheads="1" noChangeShapeType="1" noTextEdit="1"/>
          </p:cNvSpPr>
          <p:nvPr/>
        </p:nvSpPr>
        <p:spPr bwMode="auto">
          <a:xfrm>
            <a:off x="304800" y="6324600"/>
            <a:ext cx="228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00"/>
                </a:solidFill>
                <a:latin typeface="Arial Black"/>
              </a:rPr>
              <a:t>1</a:t>
            </a:r>
          </a:p>
        </p:txBody>
      </p:sp>
      <p:sp>
        <p:nvSpPr>
          <p:cNvPr id="19461" name="WordArt 15"/>
          <p:cNvSpPr>
            <a:spLocks noChangeArrowheads="1" noChangeShapeType="1" noTextEdit="1"/>
          </p:cNvSpPr>
          <p:nvPr/>
        </p:nvSpPr>
        <p:spPr bwMode="auto">
          <a:xfrm>
            <a:off x="1219200" y="6324600"/>
            <a:ext cx="304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00"/>
                </a:solidFill>
                <a:latin typeface="Arial Black"/>
              </a:rPr>
              <a:t>2</a:t>
            </a:r>
          </a:p>
        </p:txBody>
      </p:sp>
      <p:sp>
        <p:nvSpPr>
          <p:cNvPr id="19462" name="AutoShape 1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4419600"/>
            <a:ext cx="533400" cy="762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9463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8600" y="6248400"/>
            <a:ext cx="533400" cy="609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9464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43000" y="6248400"/>
            <a:ext cx="457200" cy="609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pic>
        <p:nvPicPr>
          <p:cNvPr id="19465" name="Picture 19" descr="J012403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-381000" y="4419600"/>
            <a:ext cx="2819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19" descr="J012403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4922117">
            <a:off x="6738937" y="280988"/>
            <a:ext cx="2819401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60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28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Users\NGOCTHANH\Desktop\anh dep\725049hhwhm87hwn.gif"/>
          <p:cNvPicPr>
            <a:picLocks noGrp="1" noChangeAspect="1" noChangeArrowheads="1" noCrop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4800600"/>
          </a:xfrm>
          <a:noFill/>
        </p:spPr>
      </p:pic>
      <p:pic>
        <p:nvPicPr>
          <p:cNvPr id="4099" name="Picture 10" descr="C:\Users\NGOCTHANH\Desktop\anh dep\18541558_6167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5584825" y="5737225"/>
            <a:ext cx="717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0" descr="C:\Users\NGOCTHANH\Desktop\anh dep\18541558_6167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26450" y="5181600"/>
            <a:ext cx="717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0" descr="C:\Users\NGOCTHANH\Desktop\anh dep\18541558_6167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105400"/>
            <a:ext cx="717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0" descr="C:\Users\NGOCTHANH\Desktop\anh dep\18541558_6167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2460625" y="5737225"/>
            <a:ext cx="717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WordArt 8"/>
          <p:cNvSpPr>
            <a:spLocks noChangeArrowheads="1" noChangeShapeType="1" noTextEdit="1"/>
          </p:cNvSpPr>
          <p:nvPr/>
        </p:nvSpPr>
        <p:spPr bwMode="auto">
          <a:xfrm>
            <a:off x="1004888" y="2133600"/>
            <a:ext cx="7134225" cy="2438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Thi</a:t>
            </a:r>
            <a:r>
              <a:rPr lang="en-US" sz="3600" kern="10" dirty="0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xem</a:t>
            </a:r>
            <a:r>
              <a:rPr lang="en-US" sz="3600" kern="10" dirty="0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đội</a:t>
            </a:r>
            <a:r>
              <a:rPr lang="en-US" sz="3600" kern="10" dirty="0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nào</a:t>
            </a:r>
            <a:r>
              <a:rPr lang="en-US" sz="3600" kern="10" dirty="0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nhanh</a:t>
            </a:r>
            <a:r>
              <a:rPr lang="en-US" sz="3600" kern="10" dirty="0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600" kern="10" dirty="0">
              <a:ln w="9525">
                <a:solidFill>
                  <a:srgbClr val="D60093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Users\NGOCTHANH\Desktop\anh dep\725049hhwhm87hwn.gif"/>
          <p:cNvPicPr>
            <a:picLocks noGrp="1" noChangeAspect="1" noChangeArrowheads="1" noCrop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4800600"/>
          </a:xfrm>
          <a:noFill/>
        </p:spPr>
      </p:pic>
      <p:pic>
        <p:nvPicPr>
          <p:cNvPr id="4099" name="Picture 10" descr="C:\Users\NGOCTHANH\Desktop\anh dep\18541558_6167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5584825" y="5737225"/>
            <a:ext cx="717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0" descr="C:\Users\NGOCTHANH\Desktop\anh dep\18541558_6167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26450" y="5181600"/>
            <a:ext cx="717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0" descr="C:\Users\NGOCTHANH\Desktop\anh dep\18541558_6167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105400"/>
            <a:ext cx="717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0" descr="C:\Users\NGOCTHANH\Desktop\anh dep\18541558_6167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2460625" y="5737225"/>
            <a:ext cx="717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WordArt 8"/>
          <p:cNvSpPr>
            <a:spLocks noChangeArrowheads="1" noChangeShapeType="1" noTextEdit="1"/>
          </p:cNvSpPr>
          <p:nvPr/>
        </p:nvSpPr>
        <p:spPr bwMode="auto">
          <a:xfrm>
            <a:off x="1004888" y="2133600"/>
            <a:ext cx="7134225" cy="2438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Mảnh</a:t>
            </a:r>
            <a:r>
              <a:rPr lang="en-US" sz="3600" kern="10" dirty="0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ghép</a:t>
            </a:r>
            <a:r>
              <a:rPr lang="en-US" sz="3600" kern="10" dirty="0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bí</a:t>
            </a:r>
            <a:r>
              <a:rPr lang="en-US" sz="3600" kern="10" dirty="0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ẩn</a:t>
            </a:r>
            <a:r>
              <a:rPr lang="en-US" sz="3600" kern="10" dirty="0" smtClean="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600" kern="10" dirty="0">
              <a:ln w="9525">
                <a:solidFill>
                  <a:srgbClr val="D60093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Documents\kil14011503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4864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242845" y="5562600"/>
            <a:ext cx="338555" cy="92333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9933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7765" y="556260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ế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39932" y="5562600"/>
            <a:ext cx="1146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mũ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86652" y="5553670"/>
            <a:ext cx="7617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62245" y="5562600"/>
            <a:ext cx="3385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9933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33571" y="5562600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bèo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0" y="5562600"/>
            <a:ext cx="6848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19400" y="5562600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86200" y="5562600"/>
            <a:ext cx="530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4800600" cy="3505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00600" y="0"/>
            <a:ext cx="4343400" cy="342900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3429000"/>
            <a:ext cx="4800600" cy="3429000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00600" y="3429000"/>
            <a:ext cx="4343400" cy="3429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3276600" y="1600200"/>
            <a:ext cx="1905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0000" b="1" dirty="0" err="1">
                <a:solidFill>
                  <a:srgbClr val="990099"/>
                </a:solidFill>
                <a:latin typeface="Arial" charset="0"/>
              </a:rPr>
              <a:t>i</a:t>
            </a:r>
            <a:endParaRPr lang="en-US" sz="50000" b="1" dirty="0">
              <a:solidFill>
                <a:srgbClr val="99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0" y="-685800"/>
            <a:ext cx="9144000" cy="835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54200" b="1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4191000" y="2133600"/>
            <a:ext cx="914400" cy="3962400"/>
          </a:xfrm>
          <a:prstGeom prst="rect">
            <a:avLst/>
          </a:prstGeom>
          <a:solidFill>
            <a:srgbClr val="990099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990099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191000" y="914400"/>
            <a:ext cx="914400" cy="762000"/>
          </a:xfrm>
          <a:prstGeom prst="rect">
            <a:avLst/>
          </a:prstGeom>
          <a:solidFill>
            <a:srgbClr val="990099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81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638800" y="-290513"/>
            <a:ext cx="2438400" cy="691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800" i="0" dirty="0" err="1">
                <a:solidFill>
                  <a:srgbClr val="CC0099"/>
                </a:solidFill>
                <a:latin typeface=".VnTimeH" pitchFamily="34" charset="0"/>
              </a:rPr>
              <a:t>i</a:t>
            </a:r>
            <a:endParaRPr lang="en-US" sz="44800" i="0" dirty="0">
              <a:solidFill>
                <a:srgbClr val="CC0099"/>
              </a:solidFill>
              <a:latin typeface=".VnTimeH" pitchFamily="34" charset="0"/>
            </a:endParaRPr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914400" y="5257800"/>
            <a:ext cx="8229600" cy="835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3600" b="1" i="0" dirty="0" err="1">
                <a:solidFill>
                  <a:srgbClr val="CC3399"/>
                </a:solidFill>
                <a:latin typeface=".VnAvant" pitchFamily="34" charset="0"/>
              </a:rPr>
              <a:t>i</a:t>
            </a:r>
            <a:r>
              <a:rPr lang="en-US" sz="2800" b="1" i="0" dirty="0">
                <a:solidFill>
                  <a:srgbClr val="CC3399"/>
                </a:solidFill>
                <a:latin typeface="Times New Roman" pitchFamily="18" charset="0"/>
              </a:rPr>
              <a:t> 		</a:t>
            </a:r>
            <a:r>
              <a:rPr lang="en-US" sz="54200" i="0" dirty="0" err="1">
                <a:solidFill>
                  <a:srgbClr val="CC3399"/>
                </a:solidFill>
                <a:latin typeface=".VnCommercial Script" pitchFamily="34" charset="0"/>
              </a:rPr>
              <a:t>i</a:t>
            </a:r>
            <a:r>
              <a:rPr lang="en-US" sz="2800" b="1" i="0" dirty="0">
                <a:solidFill>
                  <a:srgbClr val="CC3399"/>
                </a:solidFill>
                <a:latin typeface="Times New Roman" pitchFamily="18" charset="0"/>
              </a:rPr>
              <a:t> 		 </a:t>
            </a:r>
            <a:r>
              <a:rPr lang="en-US" sz="44800" i="0" dirty="0" err="1">
                <a:solidFill>
                  <a:srgbClr val="CC3399"/>
                </a:solidFill>
                <a:latin typeface=".VnTimeH" pitchFamily="34" charset="0"/>
              </a:rPr>
              <a:t>i</a:t>
            </a:r>
            <a:endParaRPr lang="en-US" sz="2800" i="0" dirty="0">
              <a:solidFill>
                <a:srgbClr val="CC3399"/>
              </a:solidFill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-867192"/>
            <a:ext cx="110125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9600" b="1" dirty="0" err="1" smtClean="0">
                <a:solidFill>
                  <a:srgbClr val="990099"/>
                </a:solidFill>
              </a:rPr>
              <a:t>i</a:t>
            </a:r>
            <a:endParaRPr lang="en-US" sz="5400" dirty="0"/>
          </a:p>
        </p:txBody>
      </p:sp>
      <p:pic>
        <p:nvPicPr>
          <p:cNvPr id="7" name="Picture 5" descr="IMG0840A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</a:blip>
          <a:srcRect/>
          <a:stretch>
            <a:fillRect/>
          </a:stretch>
        </p:blipFill>
        <p:spPr bwMode="auto">
          <a:xfrm>
            <a:off x="381000" y="1295400"/>
            <a:ext cx="3124200" cy="42672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Documents\kil14011503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4864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242845" y="5562600"/>
            <a:ext cx="338555" cy="92333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9933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7765" y="556260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ế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39932" y="5562600"/>
            <a:ext cx="1146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mũ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86652" y="5553670"/>
            <a:ext cx="377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62245" y="5562600"/>
            <a:ext cx="3385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9933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57371" y="5562600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bèo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0" y="5562600"/>
            <a:ext cx="6848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19400" y="5562600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86200" y="5562600"/>
            <a:ext cx="530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15000" y="5562600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691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800" b="1" i="0" dirty="0">
                <a:solidFill>
                  <a:srgbClr val="FF0000"/>
                </a:solidFill>
                <a:latin typeface="Levenim MT" pitchFamily="2" charset="-79"/>
                <a:cs typeface="Levenim MT" pitchFamily="2" charset="-79"/>
              </a:rPr>
              <a:t>t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</TotalTime>
  <Words>133</Words>
  <Application>Microsoft Office PowerPoint</Application>
  <PresentationFormat>On-screen Show (4:3)</PresentationFormat>
  <Paragraphs>75</Paragraphs>
  <Slides>23</Slides>
  <Notes>6</Notes>
  <HiddenSlides>0</HiddenSlides>
  <MMClips>1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.VnAristote</vt:lpstr>
      <vt:lpstr>.VnAvant</vt:lpstr>
      <vt:lpstr>.VnCommercial Script</vt:lpstr>
      <vt:lpstr>.VnShelley Allegro</vt:lpstr>
      <vt:lpstr>.VnTime</vt:lpstr>
      <vt:lpstr>.VnTimeH</vt:lpstr>
      <vt:lpstr>Arial</vt:lpstr>
      <vt:lpstr>Arial Black</vt:lpstr>
      <vt:lpstr>Levenim MT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80</cp:revision>
  <cp:lastPrinted>1601-01-01T00:00:00Z</cp:lastPrinted>
  <dcterms:created xsi:type="dcterms:W3CDTF">2009-12-28T00:10:23Z</dcterms:created>
  <dcterms:modified xsi:type="dcterms:W3CDTF">2020-04-13T08:12:16Z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9</vt:i4>
  </property>
</Properties>
</file>