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sldIdLst>
    <p:sldId id="259" r:id="rId2"/>
    <p:sldId id="340" r:id="rId3"/>
    <p:sldId id="326" r:id="rId4"/>
    <p:sldId id="327" r:id="rId5"/>
    <p:sldId id="351" r:id="rId6"/>
    <p:sldId id="342" r:id="rId7"/>
    <p:sldId id="348" r:id="rId8"/>
    <p:sldId id="349" r:id="rId9"/>
    <p:sldId id="350" r:id="rId10"/>
    <p:sldId id="346" r:id="rId1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9900"/>
    <a:srgbClr val="FFFF00"/>
    <a:srgbClr val="FFFFCC"/>
    <a:srgbClr val="660033"/>
    <a:srgbClr val="FF0066"/>
    <a:srgbClr val="FFFF99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475" autoAdjust="0"/>
    <p:restoredTop sz="94664" autoAdjust="0"/>
  </p:normalViewPr>
  <p:slideViewPr>
    <p:cSldViewPr>
      <p:cViewPr>
        <p:scale>
          <a:sx n="75" d="100"/>
          <a:sy n="75" d="100"/>
        </p:scale>
        <p:origin x="-82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viewProps" Target="view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presProps" Target="presProp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tableStyles" Target="tableStyles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theme" Target="theme/theme1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04D7A-94BC-423E-91CE-767750D9F3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A88122-245B-4516-8633-7ABCFD65AC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D968A1-DA9C-4DE3-A35C-264C0FB81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7EADAB-E728-4D53-B525-5E5FC3323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BA92A2-98EF-4A3E-8465-304412098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5B3742-5255-42F2-8370-5723F68AB69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2605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A25532-D0B5-4C5B-B162-2EB8A7F8E6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6E1335-873F-438A-A025-3341C5A368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B044E4-8DAD-4297-A5A5-E02C4479B4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A5A6BC-BCB7-4675-B0D2-12EDB08C5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06C6EE-3B0B-4996-80BC-C92C4E788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6F7DC3-BBC2-4CD8-915B-11923A42E2C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17706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D6B3882-2F02-4217-BBE3-309B786721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73EE25-9216-46FE-95F6-C31177AB80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2624C1-612F-44F0-AEB4-5122CC3DE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FF7CC3-0CA7-42CB-9F2F-FCB139B23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323BE9-D8CF-4D14-995B-3E00BC187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686F27-7C6A-4DF9-88FF-1C952A68CE2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5310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77E797-2413-41FA-B19B-B3962841F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0614C8-93C0-4722-8893-D084369490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EC363F-9981-4032-AD13-BFEC96D39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57567F-E303-435F-9DD7-04FF74B670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6ABB42-C755-438A-BD45-A078530B3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FBD9C6-09D6-4AE4-9D19-EEBDC8AD324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239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82E695-4B5F-417B-9500-A9FC71CFE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16C5F8-0A55-4D85-8140-1B0D09DA29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F3FAA6-E894-44D4-81F9-BE4A78A81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2E078F-EEA0-4BEB-9EF7-C7850DB10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07CBE6-E2F1-47F8-9051-8B1C61F4A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E1C012-D749-4715-8EB6-49C4E1BA482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1472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15A6FD-C7C8-4C77-B1C7-092F5FD46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F3719F-68A5-4331-8809-72561DA3C1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A04064-FA00-421E-9430-3A83B97203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22E5F5-9A0C-436D-8FAE-120724C7A6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E7B92A-1C00-49FC-9F58-9A3E9B31D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6FFD9F-960D-4BB2-8DE4-039FA4BA3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AAE5A5-DF48-4F4C-89D1-B166C388717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6303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23D59F-7750-44B9-8F49-6B248C036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AF84EC-D527-479B-85A9-DD62874CC5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B9A094-A42D-4B5A-820E-72EC04526D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8B2B7AD-BEEA-4D7F-82AB-6AA5AD2F0B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2931887-6DE6-45B4-8BA8-FDC2A83A1B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3022029-6E2A-4CEF-83E9-41534ACC66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B6BCB1D-A387-4932-8DCD-A4A0188C6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A0D6ACA-BEC4-4D81-AC55-58630BA07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F709FF-395B-4C23-855E-A7D747509AA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9651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9F1172-0ACD-4BB8-B894-A7ABA8B03F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223F2A5-055D-4AE8-9760-9A598F5BF5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B27C51-B8D8-4749-A149-E22363154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DBFCB6-4EDE-422D-8B58-1746552D1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F375FA-D593-42A9-A053-9835FF28ED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1121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AEFCFCA-514A-470E-8886-8348AFBEBE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5127AA9-061D-43CC-BB7D-87CA42C90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18E21E-B119-454E-B2EF-6692C43A8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2BFBF2-08EF-4A65-B0C8-B7DED97CD64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9211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8FBF42-0080-431A-9FE1-9B854EEDE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B6A12C-176B-471C-BF73-86F70DB564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B52F1B-8F53-49B3-8A77-B63F4CBEDC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7A53D1-DF53-4662-BB43-F053292CD1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4479F0-D16B-4826-9B02-AB7D08F03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F83D82-0167-4A84-8427-E4851D6DF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EE4B23-D27D-47BD-9256-36DBDEEA93D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9863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BB4B2-07B1-429E-9140-17081FFC0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877B791-80BB-4620-9F50-D8274E3A01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E72365-A537-4965-BA41-3043634928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72ECAB-88D1-4D9D-A0A4-A4762BD333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8069F9-9C8E-4547-91AC-C419563B6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0255A0-E138-4D7F-BFD1-4C34F72C4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FD1C44-BF65-4842-80AA-B740854C904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0844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7FB5F417-0E93-422B-B44F-90D4C5394B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363AC580-C762-4070-B6DC-6E3F76EF31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9940" name="Rectangle 4">
            <a:extLst>
              <a:ext uri="{FF2B5EF4-FFF2-40B4-BE49-F238E27FC236}">
                <a16:creationId xmlns:a16="http://schemas.microsoft.com/office/drawing/2014/main" id="{5893B5F0-C9E6-40EE-9094-C19B2BB8E7A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39941" name="Rectangle 5">
            <a:extLst>
              <a:ext uri="{FF2B5EF4-FFF2-40B4-BE49-F238E27FC236}">
                <a16:creationId xmlns:a16="http://schemas.microsoft.com/office/drawing/2014/main" id="{17BAB195-18E1-4D64-9F27-C9BAE945B67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39942" name="Rectangle 6">
            <a:extLst>
              <a:ext uri="{FF2B5EF4-FFF2-40B4-BE49-F238E27FC236}">
                <a16:creationId xmlns:a16="http://schemas.microsoft.com/office/drawing/2014/main" id="{9FAAE353-0688-4C5E-ADB6-9B4D016AB84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6179A34-53A0-4302-BEA1-07428F4DD76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 /><Relationship Id="rId7" Type="http://schemas.openxmlformats.org/officeDocument/2006/relationships/image" Target="../media/image4.png" /><Relationship Id="rId2" Type="http://schemas.openxmlformats.org/officeDocument/2006/relationships/slideLayout" Target="../slideLayouts/slideLayout1.xml" /><Relationship Id="rId1" Type="http://schemas.openxmlformats.org/officeDocument/2006/relationships/audio" Target="file:///D:/CHUYEN%20DE%20CUM%20THANH%20phuong%20an%202/The%20duc%20buoi%20sang.MP3" TargetMode="External" /><Relationship Id="rId6" Type="http://schemas.openxmlformats.org/officeDocument/2006/relationships/image" Target="../media/image3.gif" /><Relationship Id="rId5" Type="http://schemas.openxmlformats.org/officeDocument/2006/relationships/image" Target="../media/image2.png" /><Relationship Id="rId4" Type="http://schemas.openxmlformats.org/officeDocument/2006/relationships/hyperlink" Target="be%20di%20tham%20quan_1.mp3" TargetMode="External" 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 /><Relationship Id="rId13" Type="http://schemas.openxmlformats.org/officeDocument/2006/relationships/image" Target="../media/image4.png" /><Relationship Id="rId3" Type="http://schemas.openxmlformats.org/officeDocument/2006/relationships/audio" Target="file:///E:/Tr&#7847;n%20Th&#7883;%20Thi%20Th&#417;/de%2024%20-%20toan/em-la-hoa-hong-nho.mp3" TargetMode="External" /><Relationship Id="rId7" Type="http://schemas.openxmlformats.org/officeDocument/2006/relationships/image" Target="../media/image17.png" /><Relationship Id="rId12" Type="http://schemas.openxmlformats.org/officeDocument/2006/relationships/image" Target="../media/image22.wmf" /><Relationship Id="rId2" Type="http://schemas.openxmlformats.org/officeDocument/2006/relationships/audio" Target="file:///E:/Tr&#7847;n%20Th&#7883;%20Thi%20Th&#417;/de%2024%20-%20toan/Ra-Choi-Vuon-Hoa.mp3" TargetMode="External" /><Relationship Id="rId1" Type="http://schemas.openxmlformats.org/officeDocument/2006/relationships/audio" Target="file:///E:/Tr&#7847;n%20Th&#7883;%20Thi%20Th&#417;/de%2024%20-%20toan/Vuon-Cay-Cua-Ba.mp3" TargetMode="External" /><Relationship Id="rId6" Type="http://schemas.openxmlformats.org/officeDocument/2006/relationships/image" Target="../media/image16.png" /><Relationship Id="rId11" Type="http://schemas.openxmlformats.org/officeDocument/2006/relationships/image" Target="../media/image21.gif" /><Relationship Id="rId5" Type="http://schemas.openxmlformats.org/officeDocument/2006/relationships/image" Target="../media/image15.png" /><Relationship Id="rId10" Type="http://schemas.openxmlformats.org/officeDocument/2006/relationships/image" Target="../media/image20.png" /><Relationship Id="rId4" Type="http://schemas.openxmlformats.org/officeDocument/2006/relationships/slideLayout" Target="../slideLayouts/slideLayout2.xml" /><Relationship Id="rId9" Type="http://schemas.openxmlformats.org/officeDocument/2006/relationships/image" Target="../media/image19.wmf" /><Relationship Id="rId14" Type="http://schemas.openxmlformats.org/officeDocument/2006/relationships/image" Target="../media/image23.gif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videoplayback_clip0_clip0_clip0.avi" TargetMode="External" /><Relationship Id="rId2" Type="http://schemas.openxmlformats.org/officeDocument/2006/relationships/image" Target="../media/image1.gif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2.png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 /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10.jpeg" /><Relationship Id="rId4" Type="http://schemas.openxmlformats.org/officeDocument/2006/relationships/image" Target="../media/image9.jpeg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 /><Relationship Id="rId2" Type="http://schemas.openxmlformats.org/officeDocument/2006/relationships/hyperlink" Target="Nu%20Na%20Nu%20N&#7889;ng%20-%20Uy&#234;n%20Thy%20&amp;%20&#272;&#7897;i%20Ca%20Nh&#224;%20Thi&#7871;u%20Nhi%20TP.HCM%20-%20YouTube.flv" TargetMode="External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 /><Relationship Id="rId2" Type="http://schemas.openxmlformats.org/officeDocument/2006/relationships/hyperlink" Target="Nhac/nhac%20hinh%20thieu%20nhi/Qu&#7843;%20-%20dang%20cap%20nhat%20-%20T&#7843;i_%20lyrics_%20nh&#7841;c%20ch&#7901;%20b&#224;i%20h&#225;t_%20upload%20b&#7903;i%20hoanghiep_nghean.mp3" TargetMode="External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01" name="Group 13">
            <a:extLst>
              <a:ext uri="{FF2B5EF4-FFF2-40B4-BE49-F238E27FC236}">
                <a16:creationId xmlns:a16="http://schemas.microsoft.com/office/drawing/2014/main" id="{EBA3D078-BF04-4ED5-ADD9-705F8D4C1BE4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324600"/>
            <a:chOff x="0" y="0"/>
            <a:chExt cx="5760" cy="4320"/>
          </a:xfrm>
        </p:grpSpPr>
        <p:sp>
          <p:nvSpPr>
            <p:cNvPr id="12302" name="Rectangle 14">
              <a:extLst>
                <a:ext uri="{FF2B5EF4-FFF2-40B4-BE49-F238E27FC236}">
                  <a16:creationId xmlns:a16="http://schemas.microsoft.com/office/drawing/2014/main" id="{B21615E5-B80C-446C-80D1-1943E031F6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blipFill dpi="0" rotWithShape="1">
              <a:blip r:embed="rId3"/>
              <a:srcRect/>
              <a:stretch>
                <a:fillRect/>
              </a:stretch>
            </a:blip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sz="3600">
                <a:latin typeface=".VnTime" pitchFamily="34" charset="0"/>
              </a:endParaRPr>
            </a:p>
          </p:txBody>
        </p:sp>
        <p:sp>
          <p:nvSpPr>
            <p:cNvPr id="12303" name="AutoShape 15">
              <a:hlinkClick r:id="rId4" action="ppaction://hlinkfile"/>
              <a:extLst>
                <a:ext uri="{FF2B5EF4-FFF2-40B4-BE49-F238E27FC236}">
                  <a16:creationId xmlns:a16="http://schemas.microsoft.com/office/drawing/2014/main" id="{036AB0CC-4853-48BB-ABDA-6DB4C28A61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2" y="1512"/>
              <a:ext cx="3312" cy="2214"/>
            </a:xfrm>
            <a:custGeom>
              <a:avLst/>
              <a:gdLst>
                <a:gd name="T0" fmla="*/ 10860 w 21600"/>
                <a:gd name="T1" fmla="*/ 2187 h 21600"/>
                <a:gd name="T2" fmla="*/ 2928 w 21600"/>
                <a:gd name="T3" fmla="*/ 10800 h 21600"/>
                <a:gd name="T4" fmla="*/ 10860 w 21600"/>
                <a:gd name="T5" fmla="*/ 21600 h 21600"/>
                <a:gd name="T6" fmla="*/ 18672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37 w 21600"/>
                <a:gd name="T13" fmla="*/ 2277 h 21600"/>
                <a:gd name="T14" fmla="*/ 16557 w 21600"/>
                <a:gd name="T15" fmla="*/ 1367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blipFill dpi="0" rotWithShape="1">
              <a:blip r:embed="rId5"/>
              <a:srcRect/>
              <a:stretch>
                <a:fillRect/>
              </a:stretch>
            </a:blipFill>
            <a:ln w="9525">
              <a:solidFill>
                <a:srgbClr val="FF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304" name="Rectangle 16">
            <a:extLst>
              <a:ext uri="{FF2B5EF4-FFF2-40B4-BE49-F238E27FC236}">
                <a16:creationId xmlns:a16="http://schemas.microsoft.com/office/drawing/2014/main" id="{BE42EFE0-C4B7-405B-926E-DF616481DC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5562600"/>
            <a:ext cx="1676400" cy="1447800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05" name="Rectangle 17">
            <a:extLst>
              <a:ext uri="{FF2B5EF4-FFF2-40B4-BE49-F238E27FC236}">
                <a16:creationId xmlns:a16="http://schemas.microsoft.com/office/drawing/2014/main" id="{88B01C2D-82B4-4334-BDE9-CB54512003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7600" y="5462588"/>
            <a:ext cx="1676400" cy="1447800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42" name="Text Box 10">
            <a:extLst>
              <a:ext uri="{FF2B5EF4-FFF2-40B4-BE49-F238E27FC236}">
                <a16:creationId xmlns:a16="http://schemas.microsoft.com/office/drawing/2014/main" id="{D8084EDD-054C-4337-87D3-49AA700C96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76200"/>
            <a:ext cx="8915400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800">
                <a:solidFill>
                  <a:srgbClr val="0000FF"/>
                </a:solidFill>
                <a:latin typeface=".VnTimeH" pitchFamily="34" charset="0"/>
              </a:rPr>
              <a:t>PHÒNG GIÁO DỤC  VÀ  ĐÀO TẠO HUYỆN GIA LÂM </a:t>
            </a:r>
          </a:p>
          <a:p>
            <a:pPr algn="ctr">
              <a:spcBef>
                <a:spcPct val="50000"/>
              </a:spcBef>
            </a:pPr>
            <a:r>
              <a:rPr lang="en-US" altLang="en-US" sz="2800">
                <a:solidFill>
                  <a:srgbClr val="0000FF"/>
                </a:solidFill>
                <a:latin typeface=".VnTimeH" pitchFamily="34" charset="0"/>
              </a:rPr>
              <a:t>TRƯỜNG MẦM NON PHÚ THỊ </a:t>
            </a:r>
          </a:p>
        </p:txBody>
      </p:sp>
      <p:sp>
        <p:nvSpPr>
          <p:cNvPr id="18443" name="WordArt 11">
            <a:extLst>
              <a:ext uri="{FF2B5EF4-FFF2-40B4-BE49-F238E27FC236}">
                <a16:creationId xmlns:a16="http://schemas.microsoft.com/office/drawing/2014/main" id="{37C89C49-1402-497F-8EF7-B772383A75E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371600" y="1828800"/>
            <a:ext cx="6781800" cy="1447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 cap="sq">
                  <a:solidFill>
                    <a:srgbClr val="CC00FF"/>
                  </a:solidFill>
                  <a:round/>
                  <a:headEnd type="none" w="sm" len="sm"/>
                  <a:tailEnd type="none" w="sm" len="sm"/>
                </a:ln>
                <a:solidFill>
                  <a:srgbClr val="CC00FF"/>
                </a:solidFill>
                <a:effectLst>
                  <a:prstShdw prst="shdw17" dist="17961" dir="2700000">
                    <a:schemeClr val="tx2"/>
                  </a:prst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CÁC CÔ VỀ DỰ GIỜ</a:t>
            </a:r>
          </a:p>
        </p:txBody>
      </p:sp>
      <p:sp>
        <p:nvSpPr>
          <p:cNvPr id="18444" name="Line 12">
            <a:extLst>
              <a:ext uri="{FF2B5EF4-FFF2-40B4-BE49-F238E27FC236}">
                <a16:creationId xmlns:a16="http://schemas.microsoft.com/office/drawing/2014/main" id="{E078E95A-00A5-470B-B990-AE4BCA837BE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168525" y="1295400"/>
            <a:ext cx="5048250" cy="0"/>
          </a:xfrm>
          <a:prstGeom prst="line">
            <a:avLst/>
          </a:prstGeom>
          <a:noFill/>
          <a:ln w="38100">
            <a:solidFill>
              <a:srgbClr val="FF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9" name="Rectangle 21">
            <a:extLst>
              <a:ext uri="{FF2B5EF4-FFF2-40B4-BE49-F238E27FC236}">
                <a16:creationId xmlns:a16="http://schemas.microsoft.com/office/drawing/2014/main" id="{B4F9EE7D-A530-4699-9BE1-A5F15BA7BB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3886200"/>
            <a:ext cx="91440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2800" b="1">
              <a:solidFill>
                <a:srgbClr val="FF00FF"/>
              </a:solidFill>
              <a:latin typeface=".VnArabia" pitchFamily="34" charset="0"/>
            </a:endParaRPr>
          </a:p>
          <a:p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</a:rPr>
              <a:t>Môn: Tạo hình</a:t>
            </a:r>
          </a:p>
          <a:p>
            <a:r>
              <a:rPr lang="en-US" altLang="en-US" sz="3600" b="1">
                <a:solidFill>
                  <a:srgbClr val="0000FF"/>
                </a:solidFill>
                <a:latin typeface="Times New Roman" panose="02020603050405020304" pitchFamily="18" charset="0"/>
              </a:rPr>
              <a:t>Đề tài: </a:t>
            </a:r>
            <a:r>
              <a:rPr lang="en-US" altLang="en-US" sz="3600" b="1" i="1">
                <a:solidFill>
                  <a:srgbClr val="0000FF"/>
                </a:solidFill>
                <a:latin typeface="Times New Roman" panose="02020603050405020304" pitchFamily="18" charset="0"/>
              </a:rPr>
              <a:t>Tô màu các loại quả bé thích</a:t>
            </a:r>
          </a:p>
          <a:p>
            <a:r>
              <a:rPr lang="en-US" altLang="en-US" sz="3600" b="1" i="1">
                <a:solidFill>
                  <a:srgbClr val="0000FF"/>
                </a:solidFill>
                <a:latin typeface="Times New Roman" panose="02020603050405020304" pitchFamily="18" charset="0"/>
              </a:rPr>
              <a:t>GV:Lê Thị Thúy</a:t>
            </a:r>
          </a:p>
          <a:p>
            <a:endParaRPr lang="en-US" altLang="en-US" sz="3600" b="1" i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2312" name="The duc buoi sang.MP3">
            <a:hlinkClick r:id="" action="ppaction://media"/>
            <a:extLst>
              <a:ext uri="{FF2B5EF4-FFF2-40B4-BE49-F238E27FC236}">
                <a16:creationId xmlns:a16="http://schemas.microsoft.com/office/drawing/2014/main" id="{D3A9E00F-6118-4FD3-B249-E6DB2ECFCB5F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61722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" dur="10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10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10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8" dur="10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1" presetID="23" presetClass="entr" presetSubtype="528" repeatCount="indefinite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60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0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0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0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23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 nodeType="clickPar">
                      <p:stCondLst>
                        <p:cond delay="0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69826" fill="hold"/>
                                        <p:tgtEl>
                                          <p:spTgt spid="123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12"/>
                  </p:tgtEl>
                </p:cond>
              </p:nextCondLst>
            </p:seq>
            <p:audio>
              <p:cMediaNode>
                <p:cTn id="4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312"/>
                </p:tgtEl>
              </p:cMediaNode>
            </p:audio>
          </p:childTnLst>
        </p:cTn>
      </p:par>
    </p:tnLst>
    <p:bldLst>
      <p:bldP spid="1844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58" name="Picture 2">
            <a:extLst>
              <a:ext uri="{FF2B5EF4-FFF2-40B4-BE49-F238E27FC236}">
                <a16:creationId xmlns:a16="http://schemas.microsoft.com/office/drawing/2014/main" id="{674AC149-3F07-47ED-AB98-4B16F253B3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4076700"/>
            <a:ext cx="7412037" cy="154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1859" name="Picture 3">
            <a:extLst>
              <a:ext uri="{FF2B5EF4-FFF2-40B4-BE49-F238E27FC236}">
                <a16:creationId xmlns:a16="http://schemas.microsoft.com/office/drawing/2014/main" id="{89BABF0B-1680-49D5-AF41-E7883B501A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989138"/>
            <a:ext cx="7418387" cy="155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1860" name="Picture 23" descr="heartandleafbar">
            <a:extLst>
              <a:ext uri="{FF2B5EF4-FFF2-40B4-BE49-F238E27FC236}">
                <a16:creationId xmlns:a16="http://schemas.microsoft.com/office/drawing/2014/main" id="{3D62A90F-D43F-4A43-BB58-F997DA6F76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0"/>
            <a:ext cx="9296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1861" name="Picture 27" descr="100023_241404448_pispxdfa">
            <a:hlinkClick r:id="" action="ppaction://noaction"/>
            <a:extLst>
              <a:ext uri="{FF2B5EF4-FFF2-40B4-BE49-F238E27FC236}">
                <a16:creationId xmlns:a16="http://schemas.microsoft.com/office/drawing/2014/main" id="{7F5B9BF1-1B9F-4141-959B-B03C309026A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0"/>
            <a:ext cx="838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47" name="Picture 31" descr="Firewrk8">
            <a:extLst>
              <a:ext uri="{FF2B5EF4-FFF2-40B4-BE49-F238E27FC236}">
                <a16:creationId xmlns:a16="http://schemas.microsoft.com/office/drawing/2014/main" id="{1B830D74-4880-4A0A-8135-4BD09D58A1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181600"/>
            <a:ext cx="9144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1863" name="Picture 21" descr="heartandleafbar">
            <a:extLst>
              <a:ext uri="{FF2B5EF4-FFF2-40B4-BE49-F238E27FC236}">
                <a16:creationId xmlns:a16="http://schemas.microsoft.com/office/drawing/2014/main" id="{E947EA2E-A593-4418-9E34-F994A40978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5334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1864" name="Picture 22" descr="heartandleafbar">
            <a:extLst>
              <a:ext uri="{FF2B5EF4-FFF2-40B4-BE49-F238E27FC236}">
                <a16:creationId xmlns:a16="http://schemas.microsoft.com/office/drawing/2014/main" id="{5BF529B9-3D57-466C-82B0-D82F9EC176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304800"/>
            <a:ext cx="5334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1865" name="Picture 24" descr="heartandleafbar">
            <a:extLst>
              <a:ext uri="{FF2B5EF4-FFF2-40B4-BE49-F238E27FC236}">
                <a16:creationId xmlns:a16="http://schemas.microsoft.com/office/drawing/2014/main" id="{35ABB46E-DD7B-4ED2-8067-50EEDC5C12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008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2" name="Picture 16" descr="Firewrk8">
            <a:extLst>
              <a:ext uri="{FF2B5EF4-FFF2-40B4-BE49-F238E27FC236}">
                <a16:creationId xmlns:a16="http://schemas.microsoft.com/office/drawing/2014/main" id="{D8BFE006-426D-49A5-B6A2-AF455EB703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052513"/>
            <a:ext cx="914400" cy="89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3" name="Picture 17" descr="Firewrk8">
            <a:extLst>
              <a:ext uri="{FF2B5EF4-FFF2-40B4-BE49-F238E27FC236}">
                <a16:creationId xmlns:a16="http://schemas.microsoft.com/office/drawing/2014/main" id="{04EEF2A5-0502-421E-8E21-30F9424C3A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981075"/>
            <a:ext cx="9144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6" name="Picture 20" descr="Firewrk8">
            <a:extLst>
              <a:ext uri="{FF2B5EF4-FFF2-40B4-BE49-F238E27FC236}">
                <a16:creationId xmlns:a16="http://schemas.microsoft.com/office/drawing/2014/main" id="{4AE6925C-E9A5-4937-83ED-F47465F5E4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333375"/>
            <a:ext cx="2209800" cy="173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1869" name="Picture 25" descr="100023_241404448_pispxdfa">
            <a:hlinkClick r:id="" action="ppaction://noaction"/>
            <a:extLst>
              <a:ext uri="{FF2B5EF4-FFF2-40B4-BE49-F238E27FC236}">
                <a16:creationId xmlns:a16="http://schemas.microsoft.com/office/drawing/2014/main" id="{52971B35-FDF4-4E10-BF09-CC37ECC789A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24175"/>
            <a:ext cx="838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1870" name="Picture 26" descr="100023_241404448_pispxdfa">
            <a:hlinkClick r:id="" action="ppaction://noaction"/>
            <a:extLst>
              <a:ext uri="{FF2B5EF4-FFF2-40B4-BE49-F238E27FC236}">
                <a16:creationId xmlns:a16="http://schemas.microsoft.com/office/drawing/2014/main" id="{F7EC895E-65E9-47E5-9A07-28C4C894599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38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1871" name="Picture 28" descr="100023_241404448_pispxdfa">
            <a:hlinkClick r:id="" action="ppaction://noaction"/>
            <a:extLst>
              <a:ext uri="{FF2B5EF4-FFF2-40B4-BE49-F238E27FC236}">
                <a16:creationId xmlns:a16="http://schemas.microsoft.com/office/drawing/2014/main" id="{6F32B8FD-798E-4212-B603-A6941DB77CE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0"/>
            <a:ext cx="838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46" name="Picture 30" descr="Firewrk8">
            <a:extLst>
              <a:ext uri="{FF2B5EF4-FFF2-40B4-BE49-F238E27FC236}">
                <a16:creationId xmlns:a16="http://schemas.microsoft.com/office/drawing/2014/main" id="{DB9B2BCF-8325-4AAA-A6F3-162190BBBD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105400"/>
            <a:ext cx="9144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49" name="Picture 33" descr="Firewrk8">
            <a:extLst>
              <a:ext uri="{FF2B5EF4-FFF2-40B4-BE49-F238E27FC236}">
                <a16:creationId xmlns:a16="http://schemas.microsoft.com/office/drawing/2014/main" id="{44B40D57-9A3F-455E-9388-8811B06938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429000"/>
            <a:ext cx="9144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50" name="Picture 34" descr="Firewrk8">
            <a:extLst>
              <a:ext uri="{FF2B5EF4-FFF2-40B4-BE49-F238E27FC236}">
                <a16:creationId xmlns:a16="http://schemas.microsoft.com/office/drawing/2014/main" id="{674FE9BC-6988-4BA2-AF02-356E3DD6EA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3581400"/>
            <a:ext cx="9144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1875" name="Picture 11" descr="100023_241404448_pispxdfa">
            <a:hlinkClick r:id="" action="ppaction://noaction"/>
            <a:extLst>
              <a:ext uri="{FF2B5EF4-FFF2-40B4-BE49-F238E27FC236}">
                <a16:creationId xmlns:a16="http://schemas.microsoft.com/office/drawing/2014/main" id="{A52BF4AD-4535-4C07-A6C5-8BD276398F7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943600"/>
            <a:ext cx="838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1876" name="Picture 12" descr="100023_241404448_pispxdfa">
            <a:hlinkClick r:id="" action="ppaction://noaction"/>
            <a:extLst>
              <a:ext uri="{FF2B5EF4-FFF2-40B4-BE49-F238E27FC236}">
                <a16:creationId xmlns:a16="http://schemas.microsoft.com/office/drawing/2014/main" id="{2911B49D-0D05-453A-8D25-F33B39F23DE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5943600"/>
            <a:ext cx="838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1877" name="Picture 13" descr="100023_241404448_pispxdfa">
            <a:hlinkClick r:id="" action="ppaction://noaction"/>
            <a:extLst>
              <a:ext uri="{FF2B5EF4-FFF2-40B4-BE49-F238E27FC236}">
                <a16:creationId xmlns:a16="http://schemas.microsoft.com/office/drawing/2014/main" id="{ECE86B22-EA63-46F6-BA2D-004536CC25E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5943600"/>
            <a:ext cx="838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1878" name="Picture 14" descr="100023_241404448_pispxdfa">
            <a:hlinkClick r:id="" action="ppaction://noaction"/>
            <a:extLst>
              <a:ext uri="{FF2B5EF4-FFF2-40B4-BE49-F238E27FC236}">
                <a16:creationId xmlns:a16="http://schemas.microsoft.com/office/drawing/2014/main" id="{E9A6F29B-3680-458D-9D7E-1EF312BE992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5943600"/>
            <a:ext cx="838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1879" name="Picture 15" descr="100023_241404448_pispxdfa">
            <a:hlinkClick r:id="" action="ppaction://noaction"/>
            <a:extLst>
              <a:ext uri="{FF2B5EF4-FFF2-40B4-BE49-F238E27FC236}">
                <a16:creationId xmlns:a16="http://schemas.microsoft.com/office/drawing/2014/main" id="{AD5FF092-9E72-4BD8-A19E-7F3E4CA1B79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5943600"/>
            <a:ext cx="838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1880" name="Picture 15" descr="100023_241404448_pispxdfa">
            <a:hlinkClick r:id="" action="ppaction://noaction"/>
            <a:extLst>
              <a:ext uri="{FF2B5EF4-FFF2-40B4-BE49-F238E27FC236}">
                <a16:creationId xmlns:a16="http://schemas.microsoft.com/office/drawing/2014/main" id="{51D603DF-6422-40E7-B569-F0C29EA169F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3600"/>
            <a:ext cx="838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3">
            <a:extLst>
              <a:ext uri="{FF2B5EF4-FFF2-40B4-BE49-F238E27FC236}">
                <a16:creationId xmlns:a16="http://schemas.microsoft.com/office/drawing/2014/main" id="{A05A0F0E-FEBA-4A60-9F10-05B80675811D}"/>
              </a:ext>
            </a:extLst>
          </p:cNvPr>
          <p:cNvGrpSpPr>
            <a:grpSpLocks/>
          </p:cNvGrpSpPr>
          <p:nvPr/>
        </p:nvGrpSpPr>
        <p:grpSpPr bwMode="auto">
          <a:xfrm>
            <a:off x="5003800" y="3284538"/>
            <a:ext cx="2971800" cy="1981200"/>
            <a:chOff x="1992" y="960"/>
            <a:chExt cx="1200" cy="600"/>
          </a:xfrm>
        </p:grpSpPr>
        <p:pic>
          <p:nvPicPr>
            <p:cNvPr id="121882" name="Picture 4" descr="HOAVAN~1">
              <a:extLst>
                <a:ext uri="{FF2B5EF4-FFF2-40B4-BE49-F238E27FC236}">
                  <a16:creationId xmlns:a16="http://schemas.microsoft.com/office/drawing/2014/main" id="{061B79A4-EBF0-428A-9152-1048A66D9D90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2" y="960"/>
              <a:ext cx="600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1883" name="Picture 5" descr="HOAVAN~1">
              <a:extLst>
                <a:ext uri="{FF2B5EF4-FFF2-40B4-BE49-F238E27FC236}">
                  <a16:creationId xmlns:a16="http://schemas.microsoft.com/office/drawing/2014/main" id="{2A32BC0F-A3ED-4FD9-9CE8-EFDB6ACEE5A8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4" y="960"/>
              <a:ext cx="600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1884" name="Picture 6" descr="HOAVAN~1">
              <a:extLst>
                <a:ext uri="{FF2B5EF4-FFF2-40B4-BE49-F238E27FC236}">
                  <a16:creationId xmlns:a16="http://schemas.microsoft.com/office/drawing/2014/main" id="{4FCB91D5-1843-4933-B33F-49D2E3AF3AD6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2" y="960"/>
              <a:ext cx="600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234" name="Picture 18" descr="Firewrk5">
            <a:extLst>
              <a:ext uri="{FF2B5EF4-FFF2-40B4-BE49-F238E27FC236}">
                <a16:creationId xmlns:a16="http://schemas.microsoft.com/office/drawing/2014/main" id="{AD86E998-E52D-41D9-BBA5-7AFF327F65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124200"/>
            <a:ext cx="1447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5" name="Picture 19" descr="Firewrk5">
            <a:extLst>
              <a:ext uri="{FF2B5EF4-FFF2-40B4-BE49-F238E27FC236}">
                <a16:creationId xmlns:a16="http://schemas.microsoft.com/office/drawing/2014/main" id="{FB8854C5-334A-4BBD-8565-0BA5EDA05D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3213100"/>
            <a:ext cx="1447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1887" name="Vuon-Cay-Cua-Ba.mp3">
            <a:hlinkClick r:id="" action="ppaction://media"/>
            <a:extLst>
              <a:ext uri="{FF2B5EF4-FFF2-40B4-BE49-F238E27FC236}">
                <a16:creationId xmlns:a16="http://schemas.microsoft.com/office/drawing/2014/main" id="{AA322F56-DF20-4583-98A3-5880C171ED0D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6400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1888" name="Ra-Choi-Vuon-Hoa.mp3">
            <a:hlinkClick r:id="" action="ppaction://media"/>
            <a:extLst>
              <a:ext uri="{FF2B5EF4-FFF2-40B4-BE49-F238E27FC236}">
                <a16:creationId xmlns:a16="http://schemas.microsoft.com/office/drawing/2014/main" id="{B73598B0-624F-4008-87B5-FDE1A7ADB619}"/>
              </a:ext>
            </a:extLst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6400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1889" name="em-la-hoa-hong-nho.mp3">
            <a:hlinkClick r:id="" action="ppaction://media"/>
            <a:extLst>
              <a:ext uri="{FF2B5EF4-FFF2-40B4-BE49-F238E27FC236}">
                <a16:creationId xmlns:a16="http://schemas.microsoft.com/office/drawing/2014/main" id="{DD95B9A9-08FF-4720-A758-6B573DB8395F}"/>
              </a:ext>
            </a:extLst>
          </p:cNvPr>
          <p:cNvPicPr>
            <a:picLocks noRot="1" noChangeAspect="1" noChangeArrowheads="1"/>
          </p:cNvPicPr>
          <p:nvPr>
            <a:audioFile r:link="rId3"/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6553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1890" name="Picture 34">
            <a:extLst>
              <a:ext uri="{FF2B5EF4-FFF2-40B4-BE49-F238E27FC236}">
                <a16:creationId xmlns:a16="http://schemas.microsoft.com/office/drawing/2014/main" id="{2DC7204F-20B5-43CC-8F4C-CE4EB9D07B0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8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1891" name="Picture 35">
            <a:extLst>
              <a:ext uri="{FF2B5EF4-FFF2-40B4-BE49-F238E27FC236}">
                <a16:creationId xmlns:a16="http://schemas.microsoft.com/office/drawing/2014/main" id="{6A4A6FE6-4EB9-418C-8A4A-C2BA73CEE19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24625"/>
            <a:ext cx="8964613" cy="33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1892" name="Picture 36">
            <a:extLst>
              <a:ext uri="{FF2B5EF4-FFF2-40B4-BE49-F238E27FC236}">
                <a16:creationId xmlns:a16="http://schemas.microsoft.com/office/drawing/2014/main" id="{D9DFAF01-8D9C-47CB-B7CC-500AA5C7AA2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070225" y="3403600"/>
            <a:ext cx="6524625" cy="38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1893" name="Picture 37">
            <a:extLst>
              <a:ext uri="{FF2B5EF4-FFF2-40B4-BE49-F238E27FC236}">
                <a16:creationId xmlns:a16="http://schemas.microsoft.com/office/drawing/2014/main" id="{54F1FB40-1AC7-49D7-8E9C-43FE44A1B60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689600" y="3403600"/>
            <a:ext cx="6524625" cy="38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 advTm="180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repeatCount="indefinite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9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9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92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9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9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9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92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9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9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9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92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9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9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9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92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9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18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18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18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1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18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18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18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1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218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 nodeType="clickPar">
                      <p:stCondLst>
                        <p:cond delay="0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3" dur="65536" fill="hold"/>
                                        <p:tgtEl>
                                          <p:spTgt spid="12188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1887"/>
                  </p:tgtEl>
                </p:cond>
              </p:nextCondLst>
            </p:seq>
            <p:audio>
              <p:cMediaNode>
                <p:cTn id="6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1887"/>
                </p:tgtEl>
              </p:cMediaNode>
            </p:audio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218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 nodeType="clickPar">
                      <p:stCondLst>
                        <p:cond delay="0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1" fill="hold"/>
                                        <p:tgtEl>
                                          <p:spTgt spid="12188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1888"/>
                  </p:tgtEl>
                </p:cond>
              </p:nextCondLst>
            </p:seq>
            <p:audio>
              <p:cMediaNode>
                <p:cTn id="70" fill="remove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1888"/>
                </p:tgtEl>
              </p:cMediaNode>
            </p:audio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218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 nodeType="clickPar">
                      <p:stCondLst>
                        <p:cond delay="0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5" dur="192183" fill="hold"/>
                                        <p:tgtEl>
                                          <p:spTgt spid="12188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1889"/>
                  </p:tgtEl>
                </p:cond>
              </p:nextCondLst>
            </p:seq>
            <p:audio>
              <p:cMediaNode>
                <p:cTn id="7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1889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716" name="Group 4">
            <a:extLst>
              <a:ext uri="{FF2B5EF4-FFF2-40B4-BE49-F238E27FC236}">
                <a16:creationId xmlns:a16="http://schemas.microsoft.com/office/drawing/2014/main" id="{C1B8E1E0-1496-4920-82C5-452A049F1E94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15717" name="Rectangle 5">
              <a:extLst>
                <a:ext uri="{FF2B5EF4-FFF2-40B4-BE49-F238E27FC236}">
                  <a16:creationId xmlns:a16="http://schemas.microsoft.com/office/drawing/2014/main" id="{7B359B60-4563-47CD-9136-39F081326D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sz="3600">
                <a:latin typeface=".VnTime" pitchFamily="34" charset="0"/>
              </a:endParaRPr>
            </a:p>
          </p:txBody>
        </p:sp>
        <p:sp>
          <p:nvSpPr>
            <p:cNvPr id="115718" name="AutoShape 6">
              <a:hlinkClick r:id="rId3" action="ppaction://hlinkfile"/>
              <a:extLst>
                <a:ext uri="{FF2B5EF4-FFF2-40B4-BE49-F238E27FC236}">
                  <a16:creationId xmlns:a16="http://schemas.microsoft.com/office/drawing/2014/main" id="{ECD0D2D4-8C1A-49ED-9886-5AA69AC896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2" y="1512"/>
              <a:ext cx="3312" cy="2214"/>
            </a:xfrm>
            <a:custGeom>
              <a:avLst/>
              <a:gdLst>
                <a:gd name="T0" fmla="*/ 10860 w 21600"/>
                <a:gd name="T1" fmla="*/ 2187 h 21600"/>
                <a:gd name="T2" fmla="*/ 2928 w 21600"/>
                <a:gd name="T3" fmla="*/ 10800 h 21600"/>
                <a:gd name="T4" fmla="*/ 10860 w 21600"/>
                <a:gd name="T5" fmla="*/ 21600 h 21600"/>
                <a:gd name="T6" fmla="*/ 18672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37 w 21600"/>
                <a:gd name="T13" fmla="*/ 2277 h 21600"/>
                <a:gd name="T14" fmla="*/ 16557 w 21600"/>
                <a:gd name="T15" fmla="*/ 1367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blipFill dpi="0" rotWithShape="1">
              <a:blip r:embed="rId4"/>
              <a:srcRect/>
              <a:stretch>
                <a:fillRect/>
              </a:stretch>
            </a:blipFill>
            <a:ln w="9525">
              <a:solidFill>
                <a:srgbClr val="FF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2">
            <a:extLst>
              <a:ext uri="{FF2B5EF4-FFF2-40B4-BE49-F238E27FC236}">
                <a16:creationId xmlns:a16="http://schemas.microsoft.com/office/drawing/2014/main" id="{57837BA9-70EF-4629-BA04-6FB91FEE66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972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972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97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97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7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7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2">
            <a:extLst>
              <a:ext uri="{FF2B5EF4-FFF2-40B4-BE49-F238E27FC236}">
                <a16:creationId xmlns:a16="http://schemas.microsoft.com/office/drawing/2014/main" id="{8A759C9F-3A11-40A6-AA51-C1D35EB23B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2" name="Picture 2">
            <a:extLst>
              <a:ext uri="{FF2B5EF4-FFF2-40B4-BE49-F238E27FC236}">
                <a16:creationId xmlns:a16="http://schemas.microsoft.com/office/drawing/2014/main" id="{8458B492-C402-45A8-9721-FC7A23B450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006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8003" name="Picture 3">
            <a:extLst>
              <a:ext uri="{FF2B5EF4-FFF2-40B4-BE49-F238E27FC236}">
                <a16:creationId xmlns:a16="http://schemas.microsoft.com/office/drawing/2014/main" id="{875C380F-D32E-4337-9961-04379F88A0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52800"/>
            <a:ext cx="487680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8004" name="Picture 4">
            <a:extLst>
              <a:ext uri="{FF2B5EF4-FFF2-40B4-BE49-F238E27FC236}">
                <a16:creationId xmlns:a16="http://schemas.microsoft.com/office/drawing/2014/main" id="{E3E19658-A8CF-49CD-8C1B-36BF11226B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0"/>
            <a:ext cx="43434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8005" name="Rectangle 5">
            <a:extLst>
              <a:ext uri="{FF2B5EF4-FFF2-40B4-BE49-F238E27FC236}">
                <a16:creationId xmlns:a16="http://schemas.microsoft.com/office/drawing/2014/main" id="{015B2549-B97F-49A1-840E-7A8596F699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2743200"/>
            <a:ext cx="15240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/>
              <a:t>Qủa xoài</a:t>
            </a:r>
          </a:p>
        </p:txBody>
      </p:sp>
      <p:sp>
        <p:nvSpPr>
          <p:cNvPr id="128006" name="Rectangle 6">
            <a:extLst>
              <a:ext uri="{FF2B5EF4-FFF2-40B4-BE49-F238E27FC236}">
                <a16:creationId xmlns:a16="http://schemas.microsoft.com/office/drawing/2014/main" id="{15A092BA-0C54-496A-8F11-5D4763FB39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2667000"/>
            <a:ext cx="15240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/>
              <a:t>Nải chuối</a:t>
            </a:r>
          </a:p>
        </p:txBody>
      </p:sp>
      <p:sp>
        <p:nvSpPr>
          <p:cNvPr id="128007" name="Rectangle 7">
            <a:extLst>
              <a:ext uri="{FF2B5EF4-FFF2-40B4-BE49-F238E27FC236}">
                <a16:creationId xmlns:a16="http://schemas.microsoft.com/office/drawing/2014/main" id="{ECFD96EB-B39A-43CE-9359-0027DF0990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6248400"/>
            <a:ext cx="15240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/>
              <a:t>Chôm chôm</a:t>
            </a:r>
          </a:p>
        </p:txBody>
      </p:sp>
      <p:pic>
        <p:nvPicPr>
          <p:cNvPr id="128008" name="Picture 8">
            <a:extLst>
              <a:ext uri="{FF2B5EF4-FFF2-40B4-BE49-F238E27FC236}">
                <a16:creationId xmlns:a16="http://schemas.microsoft.com/office/drawing/2014/main" id="{BE8F1809-2F0A-4411-A8F8-B0732083F6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352800"/>
            <a:ext cx="42672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8009" name="Rectangle 9">
            <a:extLst>
              <a:ext uri="{FF2B5EF4-FFF2-40B4-BE49-F238E27FC236}">
                <a16:creationId xmlns:a16="http://schemas.microsoft.com/office/drawing/2014/main" id="{F1D905F6-FE28-4BDF-8964-D5C13D7108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6248400"/>
            <a:ext cx="15240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/>
              <a:t>Dưa hấu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8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28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1280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1280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1280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1280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128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128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 decel="100000"/>
                                        <p:tgtEl>
                                          <p:spTgt spid="1280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1280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1280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1280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80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80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800" decel="100000"/>
                                        <p:tgtEl>
                                          <p:spTgt spid="1280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1280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1280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1280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80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80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05" grpId="0" animBg="1"/>
      <p:bldP spid="128006" grpId="0" animBg="1"/>
      <p:bldP spid="128007" grpId="0" animBg="1"/>
      <p:bldP spid="12800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>
            <a:extLst>
              <a:ext uri="{FF2B5EF4-FFF2-40B4-BE49-F238E27FC236}">
                <a16:creationId xmlns:a16="http://schemas.microsoft.com/office/drawing/2014/main" id="{90C07835-AAB4-4175-8020-BAE8358639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65238"/>
          </a:xfrm>
        </p:spPr>
        <p:txBody>
          <a:bodyPr/>
          <a:lstStyle/>
          <a:p>
            <a:r>
              <a:rPr lang="en-US" altLang="en-US">
                <a:solidFill>
                  <a:srgbClr val="FF0000"/>
                </a:solidFill>
              </a:rPr>
              <a:t>  Hoạt động 1:</a:t>
            </a:r>
            <a:r>
              <a:rPr lang="en-US" altLang="en-US" i="1">
                <a:solidFill>
                  <a:srgbClr val="FF0000"/>
                </a:solidFill>
              </a:rPr>
              <a:t>“ Quan sát tranh”</a:t>
            </a:r>
          </a:p>
        </p:txBody>
      </p:sp>
      <p:pic>
        <p:nvPicPr>
          <p:cNvPr id="117766" name="Picture 6">
            <a:extLst>
              <a:ext uri="{FF2B5EF4-FFF2-40B4-BE49-F238E27FC236}">
                <a16:creationId xmlns:a16="http://schemas.microsoft.com/office/drawing/2014/main" id="{037423AC-CA1C-449D-AA64-7B030D7159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5400"/>
            <a:ext cx="9144000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77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77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77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WordArt 2">
            <a:extLst>
              <a:ext uri="{FF2B5EF4-FFF2-40B4-BE49-F238E27FC236}">
                <a16:creationId xmlns:a16="http://schemas.microsoft.com/office/drawing/2014/main" id="{E2DC6A88-6132-4B21-BD13-0EB6730A689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95288" y="260350"/>
            <a:ext cx="8569325" cy="676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01600" algn="ctr" rotWithShape="0">
                    <a:srgbClr val="4D4D4D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 đông 2: " Cô làm mẫu"</a:t>
            </a:r>
          </a:p>
        </p:txBody>
      </p:sp>
      <p:pic>
        <p:nvPicPr>
          <p:cNvPr id="123907" name="Picture 3">
            <a:extLst>
              <a:ext uri="{FF2B5EF4-FFF2-40B4-BE49-F238E27FC236}">
                <a16:creationId xmlns:a16="http://schemas.microsoft.com/office/drawing/2014/main" id="{BFF47C26-B486-4E3D-B267-24A8F659E4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313"/>
            <a:ext cx="9144000" cy="5373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zoom dir="in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>
            <a:extLst>
              <a:ext uri="{FF2B5EF4-FFF2-40B4-BE49-F238E27FC236}">
                <a16:creationId xmlns:a16="http://schemas.microsoft.com/office/drawing/2014/main" id="{D783C72F-4619-4BDE-9B92-F35275D28E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44563"/>
          </a:xfrm>
        </p:spPr>
        <p:txBody>
          <a:bodyPr/>
          <a:lstStyle/>
          <a:p>
            <a:r>
              <a:rPr lang="en-US" altLang="en-US">
                <a:solidFill>
                  <a:srgbClr val="0000FF"/>
                </a:solidFill>
                <a:hlinkClick r:id="rId2" action="ppaction://hlinkfile"/>
              </a:rPr>
              <a:t>Hoạt động 3: </a:t>
            </a:r>
            <a:r>
              <a:rPr lang="en-US" altLang="en-US" i="1">
                <a:solidFill>
                  <a:srgbClr val="0000FF"/>
                </a:solidFill>
                <a:hlinkClick r:id="rId2" action="ppaction://hlinkfile"/>
              </a:rPr>
              <a:t>“Bé nào khéo tay?”</a:t>
            </a:r>
          </a:p>
        </p:txBody>
      </p:sp>
      <p:pic>
        <p:nvPicPr>
          <p:cNvPr id="124933" name="Picture 5">
            <a:extLst>
              <a:ext uri="{FF2B5EF4-FFF2-40B4-BE49-F238E27FC236}">
                <a16:creationId xmlns:a16="http://schemas.microsoft.com/office/drawing/2014/main" id="{087361E4-5BF7-4FDA-8068-178CE0504A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9144000" cy="586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>
            <a:extLst>
              <a:ext uri="{FF2B5EF4-FFF2-40B4-BE49-F238E27FC236}">
                <a16:creationId xmlns:a16="http://schemas.microsoft.com/office/drawing/2014/main" id="{A07FF376-260E-4CCB-9EB6-89608D4BD0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altLang="en-US">
                <a:solidFill>
                  <a:srgbClr val="009900"/>
                </a:solidFill>
                <a:hlinkClick r:id="rId2" action="ppaction://hlinkfile"/>
              </a:rPr>
              <a:t>Hoạt động 4: </a:t>
            </a:r>
            <a:r>
              <a:rPr lang="en-US" altLang="en-US" i="1">
                <a:solidFill>
                  <a:srgbClr val="009900"/>
                </a:solidFill>
                <a:hlinkClick r:id="rId2" action="ppaction://hlinkfile"/>
              </a:rPr>
              <a:t>“Sản phẩm của bé”</a:t>
            </a:r>
          </a:p>
        </p:txBody>
      </p:sp>
      <p:pic>
        <p:nvPicPr>
          <p:cNvPr id="125955" name="Picture 3">
            <a:hlinkClick r:id="rId2" action="ppaction://hlinkfile"/>
            <a:extLst>
              <a:ext uri="{FF2B5EF4-FFF2-40B4-BE49-F238E27FC236}">
                <a16:creationId xmlns:a16="http://schemas.microsoft.com/office/drawing/2014/main" id="{35482F48-43AE-425A-A640-3399E89E58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6800"/>
            <a:ext cx="9144000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704</TotalTime>
  <Words>51</Words>
  <Application>Microsoft Office PowerPoint</Application>
  <PresentationFormat>Trình chiếu Trên màn hình (4:3)</PresentationFormat>
  <Paragraphs>12</Paragraphs>
  <Slides>10</Slides>
  <Notes>0</Notes>
  <HiddenSlides>0</HiddenSlides>
  <MMClips>4</MMClips>
  <ScaleCrop>false</ScaleCrop>
  <HeadingPairs>
    <vt:vector size="4" baseType="variant">
      <vt:variant>
        <vt:lpstr>Chủ đề</vt:lpstr>
      </vt:variant>
      <vt:variant>
        <vt:i4>1</vt:i4>
      </vt:variant>
      <vt:variant>
        <vt:lpstr>Tiêu đề Bản chiếu</vt:lpstr>
      </vt:variant>
      <vt:variant>
        <vt:i4>10</vt:i4>
      </vt:variant>
    </vt:vector>
  </HeadingPairs>
  <TitlesOfParts>
    <vt:vector size="11" baseType="lpstr">
      <vt:lpstr>Default Design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  Hoạt động 1:“ Quan sát tranh”</vt:lpstr>
      <vt:lpstr>Bản trình bày PowerPoint</vt:lpstr>
      <vt:lpstr>Hoạt động 3: “Bé nào khéo tay?”</vt:lpstr>
      <vt:lpstr>Hoạt động 4: “Sản phẩm của bé”</vt:lpstr>
      <vt:lpstr>Bản trình bày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Smart</dc:creator>
  <cp:lastModifiedBy>Người dùng Không xác định</cp:lastModifiedBy>
  <cp:revision>51</cp:revision>
  <dcterms:created xsi:type="dcterms:W3CDTF">2011-10-09T01:35:39Z</dcterms:created>
  <dcterms:modified xsi:type="dcterms:W3CDTF">2020-04-03T15:11:52Z</dcterms:modified>
</cp:coreProperties>
</file>