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82" r:id="rId2"/>
    <p:sldId id="265" r:id="rId3"/>
    <p:sldId id="266" r:id="rId4"/>
    <p:sldId id="267" r:id="rId5"/>
    <p:sldId id="258" r:id="rId6"/>
    <p:sldId id="259" r:id="rId7"/>
    <p:sldId id="260" r:id="rId8"/>
    <p:sldId id="261" r:id="rId9"/>
    <p:sldId id="263" r:id="rId10"/>
    <p:sldId id="264" r:id="rId11"/>
    <p:sldId id="262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1" r:id="rId23"/>
    <p:sldId id="279" r:id="rId24"/>
    <p:sldId id="280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99"/>
    <a:srgbClr val="FF3399"/>
    <a:srgbClr val="FFFF66"/>
    <a:srgbClr val="FF0000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gs" Target="tags/tag1.xml" /><Relationship Id="rId30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D77D-0FDF-455A-95AB-0D2433B096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EBD3D5-81D0-42B9-9806-83DF1EF5D89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AF0E1F-4F1C-435E-A2F4-89A48CDC3AB4}" type="datetimeFigureOut">
              <a:rPr lang="vi-VN"/>
              <a:pPr>
                <a:defRPr/>
              </a:pPr>
              <a:t>03/04/2020</a:t>
            </a:fld>
            <a:endParaRPr lang="vi-V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420D4B8-F15A-42D7-B144-1245C80068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D24DA25-3C8C-4E33-A701-358797922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0F43A-6DA3-476C-95CB-31B4713A09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747ED-85B1-4478-B68D-C57DF18675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5F34E-DC60-425E-89E4-8AA3AA242A2E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F6A5C59C-BE26-4AC8-9148-2904C92F4A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BD5F7B85-0E67-462F-89C7-07719ABCE0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C944EBE2-CB04-458D-9A16-9AD5BAA575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785446-E0CE-47A0-89B3-0448140834F6}" type="slidenum">
              <a:rPr lang="vi-VN" altLang="en-US"/>
              <a:pPr eaLnBrk="1" hangingPunct="1"/>
              <a:t>1</a:t>
            </a:fld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143E2D-95F7-46D8-A584-09B9435D0D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8905AA-34D9-42EA-A2B3-59A117C09D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ABDB4D-70E8-4602-9E51-FB09DCD71E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9972E-FDE9-4CE6-BF85-6AABF744E8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1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5BA6B3-B738-4A23-8757-58D945A1F2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C4B64B-9987-4BD9-9EAE-06A55DE2DB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E62EAC-A6B4-41E8-8687-41AFFEC056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8C4E2-F9E6-4407-95D6-4CBDEBD1F7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52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B7C650-D65D-46D5-8FF1-E9C7C4E42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E92619-1513-4268-88F2-2BA7293EE0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4ECD95-6B2C-4D7A-AFCA-D02DCBA9E3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F01CC-5399-4965-A5BA-E16BE531F9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44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5D0F2B-8989-47FD-B2A8-B193CAD785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7470F1-4BEB-478A-81D1-D1C88EDADA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EB9EA3-CA4E-49A1-8BF0-7A8F44465F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48FFE-573A-417D-946F-3DD54CA99F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01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96C467-40F8-43B8-9C48-B6B0E12585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DAB7A0-78DE-4C14-A46B-97FDBEB30E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905264-4258-4830-9A3F-2196A9254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DAA4C-28AB-430C-9093-1978C1AC2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59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BEC12-0E05-4305-A292-02494413A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20E32F-D762-470F-9A77-4FEB82C58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4A886E-D44E-42E7-B4EF-2AE81D37BB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9766CB-3BBF-499A-9D19-1A416DAEA7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2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CBA157A-337D-40C0-B9B6-C0FC6AB7CF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E8568C-F80F-4EC2-ADCF-39999DE510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6CD862-3B2F-4D10-89E7-6F6A1DB152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308415-3874-4E05-A1DF-FC8688094D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77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EA8E4D2-8F0B-4FA4-BE23-D20ADA8501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B4806D-C176-43C4-97D9-600586D906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AC3607C-2FA8-41F0-B5FF-A3352EA72C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F90E4-C144-4531-B86E-EC72CEF4FF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52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CF3CE0E-ED78-40F2-AA00-C7BC6E1D89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077E6F2-0E97-469E-8CD4-45FB3BE110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E69F0B3-A255-4BF9-9D84-3070280104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C7A8A-4146-44FB-942D-4AB8C2B6B4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09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ABD4D9-9C88-4C40-9847-B19162A71F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CD480F-6CD3-4B36-B4B3-D6C78EDB31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D50604-5D84-4A4A-B0A0-E43E595F1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EA473-AF23-4D50-916C-3612A90A7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95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A52EB2-A206-4CFB-A4DD-51EFAD4770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8F1AC7-1044-490C-9A46-0704DA2268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26D553-73EC-48EB-9387-3981CCC3BE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DCD62-4A3B-4138-83BD-CFCA48AE01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32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B7BF30A-E914-4FBF-8F77-DBCB7AB913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755167E-726F-49DA-9B64-944F36C169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7DF92511-2EBC-43AE-8572-FE4A3D3C21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4BC6347-23C9-441F-8415-EC05BF6889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4E5664C2-DC45-4C64-A992-85FCEF6FEF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E93599-7CAF-46DE-A6F7-611F17CD05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 /><Relationship Id="rId3" Type="http://schemas.openxmlformats.org/officeDocument/2006/relationships/image" Target="../media/image1.jpeg" /><Relationship Id="rId7" Type="http://schemas.openxmlformats.org/officeDocument/2006/relationships/image" Target="../media/image5.gif" /><Relationship Id="rId12" Type="http://schemas.openxmlformats.org/officeDocument/2006/relationships/image" Target="../media/image10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.png" /><Relationship Id="rId11" Type="http://schemas.openxmlformats.org/officeDocument/2006/relationships/image" Target="../media/image9.gif" /><Relationship Id="rId5" Type="http://schemas.openxmlformats.org/officeDocument/2006/relationships/image" Target="../media/image3.gif" /><Relationship Id="rId10" Type="http://schemas.openxmlformats.org/officeDocument/2006/relationships/image" Target="../media/image8.gif" /><Relationship Id="rId4" Type="http://schemas.openxmlformats.org/officeDocument/2006/relationships/image" Target="../media/image2.gif" /><Relationship Id="rId9" Type="http://schemas.openxmlformats.org/officeDocument/2006/relationships/image" Target="../media/image7.gif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 /><Relationship Id="rId7" Type="http://schemas.openxmlformats.org/officeDocument/2006/relationships/image" Target="../media/image58.png" /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57.png" /><Relationship Id="rId5" Type="http://schemas.openxmlformats.org/officeDocument/2006/relationships/image" Target="../media/image56.jpeg" /><Relationship Id="rId4" Type="http://schemas.openxmlformats.org/officeDocument/2006/relationships/image" Target="../media/image55.jpe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 /><Relationship Id="rId3" Type="http://schemas.openxmlformats.org/officeDocument/2006/relationships/image" Target="../media/image14.png" /><Relationship Id="rId7" Type="http://schemas.openxmlformats.org/officeDocument/2006/relationships/image" Target="../media/image18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jpeg" /><Relationship Id="rId5" Type="http://schemas.openxmlformats.org/officeDocument/2006/relationships/image" Target="../media/image16.jpeg" /><Relationship Id="rId10" Type="http://schemas.openxmlformats.org/officeDocument/2006/relationships/image" Target="../media/image21.gif" /><Relationship Id="rId4" Type="http://schemas.openxmlformats.org/officeDocument/2006/relationships/image" Target="../media/image15.jpeg" /><Relationship Id="rId9" Type="http://schemas.openxmlformats.org/officeDocument/2006/relationships/image" Target="../media/image20.jpe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 /><Relationship Id="rId3" Type="http://schemas.openxmlformats.org/officeDocument/2006/relationships/image" Target="../media/image14.png" /><Relationship Id="rId7" Type="http://schemas.openxmlformats.org/officeDocument/2006/relationships/image" Target="../media/image18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jpeg" /><Relationship Id="rId5" Type="http://schemas.openxmlformats.org/officeDocument/2006/relationships/image" Target="../media/image16.jpeg" /><Relationship Id="rId10" Type="http://schemas.openxmlformats.org/officeDocument/2006/relationships/image" Target="../media/image21.gif" /><Relationship Id="rId4" Type="http://schemas.openxmlformats.org/officeDocument/2006/relationships/image" Target="../media/image15.jpeg" /><Relationship Id="rId9" Type="http://schemas.openxmlformats.org/officeDocument/2006/relationships/image" Target="../media/image20.jpe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 /><Relationship Id="rId3" Type="http://schemas.openxmlformats.org/officeDocument/2006/relationships/image" Target="../media/image23.jpeg" /><Relationship Id="rId7" Type="http://schemas.openxmlformats.org/officeDocument/2006/relationships/image" Target="../media/image27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26.jpeg" /><Relationship Id="rId11" Type="http://schemas.openxmlformats.org/officeDocument/2006/relationships/image" Target="../media/image30.gif" /><Relationship Id="rId5" Type="http://schemas.openxmlformats.org/officeDocument/2006/relationships/image" Target="../media/image25.png" /><Relationship Id="rId10" Type="http://schemas.openxmlformats.org/officeDocument/2006/relationships/image" Target="../media/image29.jpeg" /><Relationship Id="rId4" Type="http://schemas.openxmlformats.org/officeDocument/2006/relationships/image" Target="../media/image62.jpeg" /><Relationship Id="rId9" Type="http://schemas.openxmlformats.org/officeDocument/2006/relationships/image" Target="../media/image28.jpe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 /><Relationship Id="rId2" Type="http://schemas.openxmlformats.org/officeDocument/2006/relationships/image" Target="../media/image11.gif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 /><Relationship Id="rId13" Type="http://schemas.openxmlformats.org/officeDocument/2006/relationships/image" Target="../media/image47.jpeg" /><Relationship Id="rId3" Type="http://schemas.openxmlformats.org/officeDocument/2006/relationships/image" Target="../media/image38.png" /><Relationship Id="rId7" Type="http://schemas.openxmlformats.org/officeDocument/2006/relationships/image" Target="../media/image42.jpeg" /><Relationship Id="rId12" Type="http://schemas.openxmlformats.org/officeDocument/2006/relationships/image" Target="../media/image46.jpeg" /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41.jpeg" /><Relationship Id="rId11" Type="http://schemas.openxmlformats.org/officeDocument/2006/relationships/image" Target="../media/image45.jpeg" /><Relationship Id="rId5" Type="http://schemas.openxmlformats.org/officeDocument/2006/relationships/image" Target="../media/image40.png" /><Relationship Id="rId10" Type="http://schemas.openxmlformats.org/officeDocument/2006/relationships/image" Target="../media/image29.jpeg" /><Relationship Id="rId4" Type="http://schemas.openxmlformats.org/officeDocument/2006/relationships/image" Target="../media/image39.png" /><Relationship Id="rId9" Type="http://schemas.openxmlformats.org/officeDocument/2006/relationships/image" Target="../media/image44.jpeg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 /><Relationship Id="rId7" Type="http://schemas.openxmlformats.org/officeDocument/2006/relationships/image" Target="../media/image58.png" /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57.png" /><Relationship Id="rId5" Type="http://schemas.openxmlformats.org/officeDocument/2006/relationships/image" Target="../media/image56.jpeg" /><Relationship Id="rId4" Type="http://schemas.openxmlformats.org/officeDocument/2006/relationships/image" Target="../media/image55.jpeg" 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 /><Relationship Id="rId13" Type="http://schemas.openxmlformats.org/officeDocument/2006/relationships/image" Target="../media/image53.png" /><Relationship Id="rId3" Type="http://schemas.openxmlformats.org/officeDocument/2006/relationships/image" Target="../media/image14.png" /><Relationship Id="rId7" Type="http://schemas.openxmlformats.org/officeDocument/2006/relationships/image" Target="../media/image50.jpeg" /><Relationship Id="rId12" Type="http://schemas.openxmlformats.org/officeDocument/2006/relationships/image" Target="../media/image52.pn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9.jpeg" /><Relationship Id="rId11" Type="http://schemas.openxmlformats.org/officeDocument/2006/relationships/image" Target="../media/image20.jpeg" /><Relationship Id="rId5" Type="http://schemas.openxmlformats.org/officeDocument/2006/relationships/image" Target="../media/image48.jpeg" /><Relationship Id="rId10" Type="http://schemas.openxmlformats.org/officeDocument/2006/relationships/image" Target="../media/image19.jpeg" /><Relationship Id="rId4" Type="http://schemas.openxmlformats.org/officeDocument/2006/relationships/image" Target="../media/image31.jpeg" /><Relationship Id="rId9" Type="http://schemas.openxmlformats.org/officeDocument/2006/relationships/image" Target="../media/image36.gif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 /><Relationship Id="rId2" Type="http://schemas.openxmlformats.org/officeDocument/2006/relationships/image" Target="../media/image11.gif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 /><Relationship Id="rId2" Type="http://schemas.openxmlformats.org/officeDocument/2006/relationships/image" Target="../media/image11.gif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 /><Relationship Id="rId3" Type="http://schemas.openxmlformats.org/officeDocument/2006/relationships/image" Target="../media/image14.png" /><Relationship Id="rId7" Type="http://schemas.openxmlformats.org/officeDocument/2006/relationships/image" Target="../media/image18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jpeg" /><Relationship Id="rId5" Type="http://schemas.openxmlformats.org/officeDocument/2006/relationships/image" Target="../media/image16.jpeg" /><Relationship Id="rId10" Type="http://schemas.openxmlformats.org/officeDocument/2006/relationships/image" Target="../media/image21.gif" /><Relationship Id="rId4" Type="http://schemas.openxmlformats.org/officeDocument/2006/relationships/image" Target="../media/image15.jpeg" /><Relationship Id="rId9" Type="http://schemas.openxmlformats.org/officeDocument/2006/relationships/image" Target="../media/image20.jpe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 /><Relationship Id="rId3" Type="http://schemas.openxmlformats.org/officeDocument/2006/relationships/image" Target="../media/image23.jpeg" /><Relationship Id="rId7" Type="http://schemas.openxmlformats.org/officeDocument/2006/relationships/image" Target="../media/image27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26.jpeg" /><Relationship Id="rId11" Type="http://schemas.openxmlformats.org/officeDocument/2006/relationships/image" Target="../media/image30.gif" /><Relationship Id="rId5" Type="http://schemas.openxmlformats.org/officeDocument/2006/relationships/image" Target="../media/image25.png" /><Relationship Id="rId10" Type="http://schemas.openxmlformats.org/officeDocument/2006/relationships/image" Target="../media/image29.jpeg" /><Relationship Id="rId4" Type="http://schemas.openxmlformats.org/officeDocument/2006/relationships/image" Target="../media/image24.jpeg" /><Relationship Id="rId9" Type="http://schemas.openxmlformats.org/officeDocument/2006/relationships/image" Target="../media/image28.jpe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 /><Relationship Id="rId3" Type="http://schemas.openxmlformats.org/officeDocument/2006/relationships/image" Target="../media/image14.png" /><Relationship Id="rId7" Type="http://schemas.openxmlformats.org/officeDocument/2006/relationships/image" Target="../media/image3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3.jpeg" /><Relationship Id="rId5" Type="http://schemas.openxmlformats.org/officeDocument/2006/relationships/image" Target="../media/image32.jpeg" /><Relationship Id="rId4" Type="http://schemas.openxmlformats.org/officeDocument/2006/relationships/image" Target="../media/image31.jpeg" /><Relationship Id="rId9" Type="http://schemas.openxmlformats.org/officeDocument/2006/relationships/image" Target="../media/image36.gif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 /><Relationship Id="rId13" Type="http://schemas.openxmlformats.org/officeDocument/2006/relationships/image" Target="../media/image47.jpeg" /><Relationship Id="rId3" Type="http://schemas.openxmlformats.org/officeDocument/2006/relationships/image" Target="../media/image38.png" /><Relationship Id="rId7" Type="http://schemas.openxmlformats.org/officeDocument/2006/relationships/image" Target="../media/image42.jpeg" /><Relationship Id="rId12" Type="http://schemas.openxmlformats.org/officeDocument/2006/relationships/image" Target="../media/image46.jpeg" /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41.jpeg" /><Relationship Id="rId11" Type="http://schemas.openxmlformats.org/officeDocument/2006/relationships/image" Target="../media/image45.jpeg" /><Relationship Id="rId5" Type="http://schemas.openxmlformats.org/officeDocument/2006/relationships/image" Target="../media/image40.png" /><Relationship Id="rId10" Type="http://schemas.openxmlformats.org/officeDocument/2006/relationships/image" Target="../media/image29.jpeg" /><Relationship Id="rId4" Type="http://schemas.openxmlformats.org/officeDocument/2006/relationships/image" Target="../media/image39.png" /><Relationship Id="rId9" Type="http://schemas.openxmlformats.org/officeDocument/2006/relationships/image" Target="../media/image44.jpe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 /><Relationship Id="rId13" Type="http://schemas.openxmlformats.org/officeDocument/2006/relationships/image" Target="../media/image53.png" /><Relationship Id="rId3" Type="http://schemas.openxmlformats.org/officeDocument/2006/relationships/image" Target="../media/image14.png" /><Relationship Id="rId7" Type="http://schemas.openxmlformats.org/officeDocument/2006/relationships/image" Target="../media/image50.jpeg" /><Relationship Id="rId12" Type="http://schemas.openxmlformats.org/officeDocument/2006/relationships/image" Target="../media/image52.pn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9.jpeg" /><Relationship Id="rId11" Type="http://schemas.openxmlformats.org/officeDocument/2006/relationships/image" Target="../media/image20.jpeg" /><Relationship Id="rId5" Type="http://schemas.openxmlformats.org/officeDocument/2006/relationships/image" Target="../media/image48.jpeg" /><Relationship Id="rId10" Type="http://schemas.openxmlformats.org/officeDocument/2006/relationships/image" Target="../media/image19.jpeg" /><Relationship Id="rId4" Type="http://schemas.openxmlformats.org/officeDocument/2006/relationships/image" Target="../media/image31.jpeg" /><Relationship Id="rId9" Type="http://schemas.openxmlformats.org/officeDocument/2006/relationships/image" Target="../media/image36.gi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>
            <a:extLst>
              <a:ext uri="{FF2B5EF4-FFF2-40B4-BE49-F238E27FC236}">
                <a16:creationId xmlns:a16="http://schemas.microsoft.com/office/drawing/2014/main" id="{C40599D2-0436-4EC8-87AF-29F37BDD434C}"/>
              </a:ext>
            </a:extLst>
          </p:cNvPr>
          <p:cNvSpPr/>
          <p:nvPr/>
        </p:nvSpPr>
        <p:spPr>
          <a:xfrm>
            <a:off x="2902310" y="-62170"/>
            <a:ext cx="5944925" cy="4392326"/>
          </a:xfrm>
          <a:prstGeom prst="cloudCallout">
            <a:avLst>
              <a:gd name="adj1" fmla="val 3880"/>
              <a:gd name="adj2" fmla="val -85148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WordArt 4">
            <a:extLst>
              <a:ext uri="{FF2B5EF4-FFF2-40B4-BE49-F238E27FC236}">
                <a16:creationId xmlns:a16="http://schemas.microsoft.com/office/drawing/2014/main" id="{536F4020-7020-4222-AE55-E97D4E6DD7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120722">
            <a:off x="3738784" y="1065576"/>
            <a:ext cx="4391025" cy="25146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3600" b="1" kern="100">
                <a:ln w="12700">
                  <a:solidFill>
                    <a:srgbClr val="FF3399"/>
                  </a:solidFill>
                </a:ln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Arial" charset="0"/>
              </a:rPr>
              <a:t>Ai đáng khen nhiều hơn</a:t>
            </a:r>
            <a:endParaRPr lang="vi-VN" sz="3600" b="1" kern="100">
              <a:ln w="12700">
                <a:solidFill>
                  <a:srgbClr val="FF3399"/>
                </a:solidFill>
              </a:ln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5" name="WordArt 7">
            <a:extLst>
              <a:ext uri="{FF2B5EF4-FFF2-40B4-BE49-F238E27FC236}">
                <a16:creationId xmlns:a16="http://schemas.microsoft.com/office/drawing/2014/main" id="{FB8E6450-69DC-4317-8561-42D142BD24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263316">
            <a:off x="3513490" y="473489"/>
            <a:ext cx="4914901" cy="342778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es-ES" sz="3600" b="1" kern="10">
                <a:ln w="1905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Cho trẻ làm quen với  văn học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6EA3EEA-840D-4C0A-9E96-93FAF7161875}"/>
              </a:ext>
            </a:extLst>
          </p:cNvPr>
          <p:cNvSpPr txBox="1">
            <a:spLocks noChangeArrowheads="1"/>
          </p:cNvSpPr>
          <p:nvPr/>
        </p:nvSpPr>
        <p:spPr bwMode="auto">
          <a:xfrm rot="20932294">
            <a:off x="3861062" y="1680834"/>
            <a:ext cx="4114800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  <a:latin typeface="Times New Roman"/>
              </a:rPr>
              <a:t>TRUYỆN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97E681-16F3-4CCD-A21A-5895F610178B}"/>
              </a:ext>
            </a:extLst>
          </p:cNvPr>
          <p:cNvGrpSpPr>
            <a:grpSpLocks/>
          </p:cNvGrpSpPr>
          <p:nvPr/>
        </p:nvGrpSpPr>
        <p:grpSpPr bwMode="auto">
          <a:xfrm>
            <a:off x="2506663" y="3873077"/>
            <a:ext cx="5302418" cy="2123658"/>
            <a:chOff x="2826414" y="4363322"/>
            <a:chExt cx="4960157" cy="163571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C5291B1-28DD-4341-BF58-B4B6AD9AAED1}"/>
                </a:ext>
              </a:extLst>
            </p:cNvPr>
            <p:cNvSpPr/>
            <p:nvPr/>
          </p:nvSpPr>
          <p:spPr>
            <a:xfrm>
              <a:off x="2826414" y="4946898"/>
              <a:ext cx="4401629" cy="986754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2072" name="Text Box 9">
              <a:extLst>
                <a:ext uri="{FF2B5EF4-FFF2-40B4-BE49-F238E27FC236}">
                  <a16:creationId xmlns:a16="http://schemas.microsoft.com/office/drawing/2014/main" id="{CE06345B-75C1-4909-8C44-A691186AAC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7413" y="4363322"/>
              <a:ext cx="4889158" cy="1635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2400" b="1">
                  <a:solidFill>
                    <a:srgbClr val="FF0000"/>
                  </a:solidFill>
                </a:rPr>
                <a:t>GV</a:t>
              </a:r>
              <a:r>
                <a:rPr lang="en-US" altLang="en-US" sz="2400" b="1">
                  <a:solidFill>
                    <a:srgbClr val="FF0000"/>
                  </a:solidFill>
                </a:rPr>
                <a:t>: Nguyễn</a:t>
              </a:r>
              <a:r>
                <a:rPr lang="vi-VN" altLang="en-US" sz="2400" b="1">
                  <a:solidFill>
                    <a:srgbClr val="FF0000"/>
                  </a:solidFill>
                </a:rPr>
                <a:t> Phương Liên</a:t>
              </a:r>
              <a:endParaRPr lang="en-US" altLang="en-US" sz="2400" b="1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</a:rPr>
                <a:t>Trường MN </a:t>
              </a:r>
              <a:r>
                <a:rPr lang="vi-VN" altLang="en-US" sz="2400" b="1">
                  <a:solidFill>
                    <a:srgbClr val="FF0000"/>
                  </a:solidFill>
                </a:rPr>
                <a:t>Phú Thị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vi-VN" altLang="en-US" sz="2400" b="1">
                  <a:solidFill>
                    <a:srgbClr val="FF0000"/>
                  </a:solidFill>
                </a:rPr>
                <a:t>Lớp:MG bé C1.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en-US" altLang="en-US" sz="2400" b="1">
                <a:solidFill>
                  <a:srgbClr val="FF0000"/>
                </a:solidFill>
              </a:endParaRPr>
            </a:p>
          </p:txBody>
        </p:sp>
      </p:grpSp>
      <p:pic>
        <p:nvPicPr>
          <p:cNvPr id="1028" name="Picture 4" descr="D:\PHOTOS\Hinh Dong\Buom\butterfly (15).gif">
            <a:extLst>
              <a:ext uri="{FF2B5EF4-FFF2-40B4-BE49-F238E27FC236}">
                <a16:creationId xmlns:a16="http://schemas.microsoft.com/office/drawing/2014/main" id="{E91B8B71-D739-44BE-BB64-6C235F3237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28468">
            <a:off x="9269413" y="5491163"/>
            <a:ext cx="66833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5" descr="D:\PHOTOS\Hinh Dong\Buom\butterfly (16).gif">
            <a:extLst>
              <a:ext uri="{FF2B5EF4-FFF2-40B4-BE49-F238E27FC236}">
                <a16:creationId xmlns:a16="http://schemas.microsoft.com/office/drawing/2014/main" id="{7FB161E4-9C7B-4235-A6C1-00BB42B174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825" y="3017838"/>
            <a:ext cx="4191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C:\Users\Nguyen Chinh\Downloads\Mat troi.png">
            <a:extLst>
              <a:ext uri="{FF2B5EF4-FFF2-40B4-BE49-F238E27FC236}">
                <a16:creationId xmlns:a16="http://schemas.microsoft.com/office/drawing/2014/main" id="{467CFC98-EBFF-4970-8CCB-19CD1E835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913"/>
            <a:ext cx="1219200" cy="121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D:\PHOTOS\Hinh Dong\Dong vat\1742011172955799.gif">
            <a:extLst>
              <a:ext uri="{FF2B5EF4-FFF2-40B4-BE49-F238E27FC236}">
                <a16:creationId xmlns:a16="http://schemas.microsoft.com/office/drawing/2014/main" id="{64428866-FC41-4C7F-8224-E8B046F92D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00188" y="0"/>
            <a:ext cx="12033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0" descr="D:\PHOTOS\Hinh Dong\729747d8za2kbusq.gif">
            <a:extLst>
              <a:ext uri="{FF2B5EF4-FFF2-40B4-BE49-F238E27FC236}">
                <a16:creationId xmlns:a16="http://schemas.microsoft.com/office/drawing/2014/main" id="{E3F683B4-EAC8-40F3-95A7-191A334843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6151563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1" descr="D:\PHOTOS\Hinh Dong\1223654854outlawbydesignft45842323333.gif">
            <a:extLst>
              <a:ext uri="{FF2B5EF4-FFF2-40B4-BE49-F238E27FC236}">
                <a16:creationId xmlns:a16="http://schemas.microsoft.com/office/drawing/2014/main" id="{3EACC30E-7CF4-4687-9C0E-C6D6C37795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6000750"/>
            <a:ext cx="121285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2" descr="D:\PHOTOS\Hinh Dong\a278.gif">
            <a:extLst>
              <a:ext uri="{FF2B5EF4-FFF2-40B4-BE49-F238E27FC236}">
                <a16:creationId xmlns:a16="http://schemas.microsoft.com/office/drawing/2014/main" id="{D430231B-633D-45D3-AF7C-911D9CA708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8" y="5856288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3" descr="D:\PHOTOS\Hinh Dong\fleur146.gif">
            <a:extLst>
              <a:ext uri="{FF2B5EF4-FFF2-40B4-BE49-F238E27FC236}">
                <a16:creationId xmlns:a16="http://schemas.microsoft.com/office/drawing/2014/main" id="{15B6FCD7-B043-4BE6-815A-9DE27539B2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5403850"/>
            <a:ext cx="674688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4" descr="D:\PHOTOS\Hinh Dong\1 (60).gif">
            <a:extLst>
              <a:ext uri="{FF2B5EF4-FFF2-40B4-BE49-F238E27FC236}">
                <a16:creationId xmlns:a16="http://schemas.microsoft.com/office/drawing/2014/main" id="{80C9093D-E7ED-4927-A065-5825F5EE4A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6365875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4" descr="D:\PHOTOS\Hinh Dong\1 (60).gif">
            <a:extLst>
              <a:ext uri="{FF2B5EF4-FFF2-40B4-BE49-F238E27FC236}">
                <a16:creationId xmlns:a16="http://schemas.microsoft.com/office/drawing/2014/main" id="{87FD8387-C867-4F92-8A06-F7E44420B1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73313" y="6399213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4" descr="D:\PHOTOS\Hinh Dong\1 (60).gif">
            <a:extLst>
              <a:ext uri="{FF2B5EF4-FFF2-40B4-BE49-F238E27FC236}">
                <a16:creationId xmlns:a16="http://schemas.microsoft.com/office/drawing/2014/main" id="{22BAA048-6C9A-47A7-999C-A5D1468BE4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6365875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14" descr="D:\PHOTOS\Hinh Dong\1 (60).gif">
            <a:extLst>
              <a:ext uri="{FF2B5EF4-FFF2-40B4-BE49-F238E27FC236}">
                <a16:creationId xmlns:a16="http://schemas.microsoft.com/office/drawing/2014/main" id="{08F27124-37FD-404F-B76F-6D7291AC58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8788" y="6400800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14" descr="D:\PHOTOS\Hinh Dong\1 (60).gif">
            <a:extLst>
              <a:ext uri="{FF2B5EF4-FFF2-40B4-BE49-F238E27FC236}">
                <a16:creationId xmlns:a16="http://schemas.microsoft.com/office/drawing/2014/main" id="{3DDFB732-0BFE-4512-8F16-A85BCDB425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6386513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14" descr="D:\PHOTOS\Hinh Dong\1 (60).gif">
            <a:extLst>
              <a:ext uri="{FF2B5EF4-FFF2-40B4-BE49-F238E27FC236}">
                <a16:creationId xmlns:a16="http://schemas.microsoft.com/office/drawing/2014/main" id="{2CF69014-6EE5-4872-B4F3-2352D4238D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3013" y="6407150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34 0.02731 C 0.08941 0.00509 0.10677 -0.01713 0.14323 -0.01713 C 0.1842 -0.01713 0.27118 -0.0088 0.28472 0.01343 C 0.30364 0.03843 0.34652 0.03565 0.39218 0.03565 C 0.45243 0.04259 0.42586 0.0412 0.48507 0.03287 C 0.52621 0.03287 0.53454 0.03843 0.53454 0.03981 C 0.54774 0.0162 0.69427 -0.01435 0.7243 0.0162 C 0.78871 0.05208 0.86354 0.10625 0.94566 0.11181 C 1.03229 0.07153 1.0835 0.0287 1.12829 -0.0088 C 1.17274 -0.02106 1.19809 0.02176 1.21215 0.0287 " pathEditMode="relative" rAng="0" ptsTypes="ffffffffff">
                                      <p:cBhvr>
                                        <p:cTn id="19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84000" y="1806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9757 -0.27755 C -1.06007 -0.27963 -0.99774 -0.34977 -0.94236 -0.3463 C -0.92725 -0.35046 -0.86701 -0.22917 -0.82864 -0.22917 C -0.68229 -0.30787 -0.62309 -0.26736 -0.58993 -0.18449 C -0.58298 -0.14607 -0.50416 -0.14005 -0.45173 -0.18056 C -0.4243 -0.21482 -0.30989 -0.18287 -0.29722 -0.2007 C -0.2802 -0.25556 -0.19843 -0.12477 -0.1592 -0.11389 C -0.11996 -0.10301 -0.08906 -0.15509 -0.06232 -0.13611 C -0.0335 -0.13611 -0.00954 -0.10301 -3.61111E-6 1.11111E-6 " pathEditMode="relative" rAng="0" ptsTypes="ffffffaff">
                                      <p:cBhvr>
                                        <p:cTn id="29" dur="5000" spd="-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7800" y="10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B7E219CB-25FF-485A-8704-DFBC606B5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3">
            <a:extLst>
              <a:ext uri="{FF2B5EF4-FFF2-40B4-BE49-F238E27FC236}">
                <a16:creationId xmlns:a16="http://schemas.microsoft.com/office/drawing/2014/main" id="{3F04C2CF-909B-4E7A-B592-BD446F599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0775" y="-214313"/>
            <a:ext cx="3338513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4" descr="than tho">
            <a:extLst>
              <a:ext uri="{FF2B5EF4-FFF2-40B4-BE49-F238E27FC236}">
                <a16:creationId xmlns:a16="http://schemas.microsoft.com/office/drawing/2014/main" id="{76FCDD0A-3CC2-41A5-B049-28F8A7342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1365">
            <a:off x="6392863" y="1835150"/>
            <a:ext cx="2068512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5" descr="dau tho">
            <a:extLst>
              <a:ext uri="{FF2B5EF4-FFF2-40B4-BE49-F238E27FC236}">
                <a16:creationId xmlns:a16="http://schemas.microsoft.com/office/drawing/2014/main" id="{F1FE722A-CB62-48F9-AF82-883BBEBDA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904875"/>
            <a:ext cx="16002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">
            <a:extLst>
              <a:ext uri="{FF2B5EF4-FFF2-40B4-BE49-F238E27FC236}">
                <a16:creationId xmlns:a16="http://schemas.microsoft.com/office/drawing/2014/main" id="{72F5AF0E-C891-4C6E-A8A4-9EF9E934B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846263"/>
            <a:ext cx="5235575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A8ED72-E63A-4EB6-A281-8B5CF5D037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2138363"/>
            <a:ext cx="93186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45CBF84D-1881-4467-B1EA-C7ED70021BB0}"/>
              </a:ext>
            </a:extLst>
          </p:cNvPr>
          <p:cNvSpPr/>
          <p:nvPr/>
        </p:nvSpPr>
        <p:spPr>
          <a:xfrm>
            <a:off x="3927733" y="317305"/>
            <a:ext cx="2010377" cy="1529428"/>
          </a:xfrm>
          <a:prstGeom prst="cloudCallout">
            <a:avLst>
              <a:gd name="adj1" fmla="val -20154"/>
              <a:gd name="adj2" fmla="val 9191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chemeClr val="tx1"/>
                </a:solidFill>
              </a:rPr>
              <a:t>Cảm ơn thỏ anh nhé!</a:t>
            </a:r>
            <a:endParaRPr lang="vi-VN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6">
            <a:extLst>
              <a:ext uri="{FF2B5EF4-FFF2-40B4-BE49-F238E27FC236}">
                <a16:creationId xmlns:a16="http://schemas.microsoft.com/office/drawing/2014/main" id="{2E96FF29-B271-45C7-8EBD-429413589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nha2">
            <a:extLst>
              <a:ext uri="{FF2B5EF4-FFF2-40B4-BE49-F238E27FC236}">
                <a16:creationId xmlns:a16="http://schemas.microsoft.com/office/drawing/2014/main" id="{D5C5F06A-9EA2-4FEB-A3FB-830FC4EA1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THAN THO">
            <a:extLst>
              <a:ext uri="{FF2B5EF4-FFF2-40B4-BE49-F238E27FC236}">
                <a16:creationId xmlns:a16="http://schemas.microsoft.com/office/drawing/2014/main" id="{A4F5E5CA-91F8-4B03-A1BF-D1565A587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94113"/>
            <a:ext cx="2362200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hanh 7">
            <a:extLst>
              <a:ext uri="{FF2B5EF4-FFF2-40B4-BE49-F238E27FC236}">
                <a16:creationId xmlns:a16="http://schemas.microsoft.com/office/drawing/2014/main" id="{0DB8EE25-4800-476B-A981-99B077C1B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730">
            <a:off x="2514600" y="2133600"/>
            <a:ext cx="16271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anh6">
            <a:extLst>
              <a:ext uri="{FF2B5EF4-FFF2-40B4-BE49-F238E27FC236}">
                <a16:creationId xmlns:a16="http://schemas.microsoft.com/office/drawing/2014/main" id="{4B0EBE10-1E8B-4C98-8268-20166A0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451">
            <a:off x="3810000" y="3886200"/>
            <a:ext cx="25146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hanh 8">
            <a:extLst>
              <a:ext uri="{FF2B5EF4-FFF2-40B4-BE49-F238E27FC236}">
                <a16:creationId xmlns:a16="http://schemas.microsoft.com/office/drawing/2014/main" id="{72EAFB62-A408-4A6B-9525-FBFAAAD9E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4002">
            <a:off x="4267200" y="4038600"/>
            <a:ext cx="160337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than tho">
            <a:extLst>
              <a:ext uri="{FF2B5EF4-FFF2-40B4-BE49-F238E27FC236}">
                <a16:creationId xmlns:a16="http://schemas.microsoft.com/office/drawing/2014/main" id="{2D7605E6-0E0E-4771-AADD-5C3DB6737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1365">
            <a:off x="6089650" y="4035425"/>
            <a:ext cx="23717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dau tho">
            <a:extLst>
              <a:ext uri="{FF2B5EF4-FFF2-40B4-BE49-F238E27FC236}">
                <a16:creationId xmlns:a16="http://schemas.microsoft.com/office/drawing/2014/main" id="{731311E2-E37A-4A4B-9E0F-A89E61EE3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3049588"/>
            <a:ext cx="17526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Bluebird05-animated-chick_in_flight">
            <a:extLst>
              <a:ext uri="{FF2B5EF4-FFF2-40B4-BE49-F238E27FC236}">
                <a16:creationId xmlns:a16="http://schemas.microsoft.com/office/drawing/2014/main" id="{61DD96CF-7EBB-4EDC-915B-D048109F69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4767">
            <a:off x="0" y="685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Bluebird05-animated-chick_in_flight">
            <a:extLst>
              <a:ext uri="{FF2B5EF4-FFF2-40B4-BE49-F238E27FC236}">
                <a16:creationId xmlns:a16="http://schemas.microsoft.com/office/drawing/2014/main" id="{21ED1C93-61D5-4D77-B29D-1077AC1ABA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4272">
            <a:off x="4572000" y="0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Bluebird05-animated-chick_in_flight">
            <a:extLst>
              <a:ext uri="{FF2B5EF4-FFF2-40B4-BE49-F238E27FC236}">
                <a16:creationId xmlns:a16="http://schemas.microsoft.com/office/drawing/2014/main" id="{EB8662E6-6D8E-4E56-B9C0-E3F668DAFF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4272">
            <a:off x="1882775" y="2413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-0.00555 L -3.33333E-6 -5.20231E-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0000" y="3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347 L -3.33333E-6 4.04624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80000" y="20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6 0.00833 L -0.00868 0.0106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00000" y="10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65 0.00601 L 3.33333E-6 1.7341E-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20000" y="-30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879 L 3.33333E-6 -2.77457E-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60000" y="-40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111 L 0.29479 0.16111 C 0.35659 0.20023 0.44896 0.22222 0.54514 0.22222 C 0.65521 0.22222 0.74288 0.20023 0.80486 0.16111 L 1.1 -0.01111 " pathEditMode="relative" rAng="0" ptsTypes="FffFF">
                                      <p:cBhvr>
                                        <p:cTn id="16" dur="3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500000" y="11700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8402 C -2.5E-6 0.17824 0.05434 0.25069 0.12084 0.25069 C 0.18924 0.25069 0.24375 0.17824 0.24375 0.08402 C 0.24375 -0.01042 0.29844 -0.08264 0.36684 -0.08264 C 0.43334 -0.08264 0.48802 -0.01042 0.48802 0.08402 " pathEditMode="relative" rAng="0" ptsTypes="fffff">
                                      <p:cBhvr>
                                        <p:cTn id="18" dur="3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4400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C 0 0.07199 0.08993 0.12778 0.2 0.12778 C 0.31337 0.12778 0.40365 0.07199 0.40365 2.22222E-6 C 0.40365 -0.07246 0.49427 -0.12778 0.60747 -0.12778 C 0.71771 -0.12778 0.80833 -0.07246 0.80833 2.22222E-6 " pathEditMode="relative" rAng="0" ptsTypes="fffff">
                                      <p:cBhvr>
                                        <p:cTn id="20" dur="3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4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94">
            <a:extLst>
              <a:ext uri="{FF2B5EF4-FFF2-40B4-BE49-F238E27FC236}">
                <a16:creationId xmlns:a16="http://schemas.microsoft.com/office/drawing/2014/main" id="{8B67437B-DF7E-491F-8443-9E77E72BA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>
            <a:extLst>
              <a:ext uri="{FF2B5EF4-FFF2-40B4-BE49-F238E27FC236}">
                <a16:creationId xmlns:a16="http://schemas.microsoft.com/office/drawing/2014/main" id="{2A5AEB82-16A9-4288-85C4-E416BC3C9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100" y="2622550"/>
            <a:ext cx="66786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, kể trích dẫn giúp trẻ hiểu nội dung câu truyện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>
            <a:extLst>
              <a:ext uri="{FF2B5EF4-FFF2-40B4-BE49-F238E27FC236}">
                <a16:creationId xmlns:a16="http://schemas.microsoft.com/office/drawing/2014/main" id="{01D92C13-EEDA-423A-9BE7-84C266856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8" y="544513"/>
            <a:ext cx="6829425" cy="5160962"/>
          </a:xfrm>
          <a:prstGeom prst="irregularSeal2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FF3300"/>
                </a:solidFill>
              </a:rPr>
              <a:t>Trong truyện có những </a:t>
            </a:r>
          </a:p>
          <a:p>
            <a:pPr algn="ctr">
              <a:defRPr/>
            </a:pPr>
            <a:r>
              <a:rPr lang="en-US" sz="2800">
                <a:solidFill>
                  <a:srgbClr val="FF3300"/>
                </a:solidFill>
              </a:rPr>
              <a:t>nhân vật nào?</a:t>
            </a:r>
          </a:p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46">
            <a:extLst>
              <a:ext uri="{FF2B5EF4-FFF2-40B4-BE49-F238E27FC236}">
                <a16:creationId xmlns:a16="http://schemas.microsoft.com/office/drawing/2014/main" id="{F1B69166-6F80-4C9B-9ED1-3EE4DC5AC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nha2">
            <a:extLst>
              <a:ext uri="{FF2B5EF4-FFF2-40B4-BE49-F238E27FC236}">
                <a16:creationId xmlns:a16="http://schemas.microsoft.com/office/drawing/2014/main" id="{B766480C-3119-4B6A-8A0E-99C968FD4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THAN THO">
            <a:extLst>
              <a:ext uri="{FF2B5EF4-FFF2-40B4-BE49-F238E27FC236}">
                <a16:creationId xmlns:a16="http://schemas.microsoft.com/office/drawing/2014/main" id="{2CB06F0C-7C60-453B-9014-397C59E84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94113"/>
            <a:ext cx="2362200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hanh 7">
            <a:extLst>
              <a:ext uri="{FF2B5EF4-FFF2-40B4-BE49-F238E27FC236}">
                <a16:creationId xmlns:a16="http://schemas.microsoft.com/office/drawing/2014/main" id="{0EE4E72E-AC72-46C4-8348-CF4EB90D7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730">
            <a:off x="2514600" y="2133600"/>
            <a:ext cx="16271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hanh6">
            <a:extLst>
              <a:ext uri="{FF2B5EF4-FFF2-40B4-BE49-F238E27FC236}">
                <a16:creationId xmlns:a16="http://schemas.microsoft.com/office/drawing/2014/main" id="{AFD407D3-F28B-4B68-86F3-4DDDE2F05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451">
            <a:off x="3810000" y="3886200"/>
            <a:ext cx="25146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hanh 8">
            <a:extLst>
              <a:ext uri="{FF2B5EF4-FFF2-40B4-BE49-F238E27FC236}">
                <a16:creationId xmlns:a16="http://schemas.microsoft.com/office/drawing/2014/main" id="{2D507308-1133-40FE-B12D-9096591FC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4002">
            <a:off x="4267200" y="4038600"/>
            <a:ext cx="160337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than tho">
            <a:extLst>
              <a:ext uri="{FF2B5EF4-FFF2-40B4-BE49-F238E27FC236}">
                <a16:creationId xmlns:a16="http://schemas.microsoft.com/office/drawing/2014/main" id="{65757B0B-ADEC-41F9-A6C7-B967EB88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1365">
            <a:off x="6089650" y="4035425"/>
            <a:ext cx="23717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dau tho">
            <a:extLst>
              <a:ext uri="{FF2B5EF4-FFF2-40B4-BE49-F238E27FC236}">
                <a16:creationId xmlns:a16="http://schemas.microsoft.com/office/drawing/2014/main" id="{F35131B5-DD95-4146-8F33-BBF6BB394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17526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Bluebird05-animated-chick_in_flight">
            <a:extLst>
              <a:ext uri="{FF2B5EF4-FFF2-40B4-BE49-F238E27FC236}">
                <a16:creationId xmlns:a16="http://schemas.microsoft.com/office/drawing/2014/main" id="{35B5A3CA-2F5A-437C-ADEF-97C459C59C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4767">
            <a:off x="0" y="685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 descr="Bluebird05-animated-chick_in_flight">
            <a:extLst>
              <a:ext uri="{FF2B5EF4-FFF2-40B4-BE49-F238E27FC236}">
                <a16:creationId xmlns:a16="http://schemas.microsoft.com/office/drawing/2014/main" id="{754912A4-B56B-4E61-AEBC-3B2685EA92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4272">
            <a:off x="4572000" y="0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 descr="Bluebird05-animated-chick_in_flight">
            <a:extLst>
              <a:ext uri="{FF2B5EF4-FFF2-40B4-BE49-F238E27FC236}">
                <a16:creationId xmlns:a16="http://schemas.microsoft.com/office/drawing/2014/main" id="{8FD24DB8-599F-4E40-91D5-5401ED413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4272">
            <a:off x="1882775" y="2413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-0.00555 L -3.33333E-6 -5.20231E-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0000" y="3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347 L -3.33333E-6 4.04624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80000" y="20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6 0.00833 L -0.00868 0.0106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00000" y="10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65 0.00601 L 3.33333E-6 1.7341E-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20000" y="-30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879 L 3.33333E-6 -2.77457E-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60000" y="-40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111 L 0.29479 0.16111 C 0.35659 0.20023 0.44896 0.22222 0.54514 0.22222 C 0.65521 0.22222 0.74288 0.20023 0.80486 0.16111 L 1.1 -0.01111 " pathEditMode="relative" rAng="0" ptsTypes="FffFF">
                                      <p:cBhvr>
                                        <p:cTn id="16" dur="3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500000" y="11700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8402 C -2.5E-6 0.17824 0.05434 0.25069 0.12084 0.25069 C 0.18924 0.25069 0.24375 0.17824 0.24375 0.08402 C 0.24375 -0.01042 0.29844 -0.08264 0.36684 -0.08264 C 0.43334 -0.08264 0.48802 -0.01042 0.48802 0.08402 " pathEditMode="relative" rAng="0" ptsTypes="fffff">
                                      <p:cBhvr>
                                        <p:cTn id="18" dur="3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4400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C 0 0.07199 0.08993 0.12778 0.2 0.12778 C 0.31337 0.12778 0.40365 0.07199 0.40365 2.22222E-6 C 0.40365 -0.07246 0.49427 -0.12778 0.60747 -0.12778 C 0.71771 -0.12778 0.80833 -0.07246 0.80833 2.22222E-6 " pathEditMode="relative" rAng="0" ptsTypes="fffff">
                                      <p:cBhvr>
                                        <p:cTn id="20" dur="3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4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extLst>
              <a:ext uri="{FF2B5EF4-FFF2-40B4-BE49-F238E27FC236}">
                <a16:creationId xmlns:a16="http://schemas.microsoft.com/office/drawing/2014/main" id="{00C695D8-76E1-445F-AFE8-74D75CE88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8" y="544513"/>
            <a:ext cx="6829425" cy="5160962"/>
          </a:xfrm>
          <a:prstGeom prst="irregularSeal2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FF3300"/>
                </a:solidFill>
              </a:rPr>
              <a:t>Thỏ mẹ đã bảo thỏ em </a:t>
            </a:r>
          </a:p>
          <a:p>
            <a:pPr algn="ctr">
              <a:defRPr/>
            </a:pPr>
            <a:r>
              <a:rPr lang="en-US" sz="2800">
                <a:solidFill>
                  <a:srgbClr val="FF3300"/>
                </a:solidFill>
              </a:rPr>
              <a:t>làm gì?</a:t>
            </a:r>
          </a:p>
          <a:p>
            <a:pPr algn="ctr">
              <a:defRPr/>
            </a:pPr>
            <a:endParaRPr lang="en-US" sz="28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2BBDEC9C-22A4-4B08-BA1E-093D26402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0004">
            <a:extLst>
              <a:ext uri="{FF2B5EF4-FFF2-40B4-BE49-F238E27FC236}">
                <a16:creationId xmlns:a16="http://schemas.microsoft.com/office/drawing/2014/main" id="{E1A37A20-8326-44B6-89F8-C158BB434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419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3600">
            <a:extLst>
              <a:ext uri="{FF2B5EF4-FFF2-40B4-BE49-F238E27FC236}">
                <a16:creationId xmlns:a16="http://schemas.microsoft.com/office/drawing/2014/main" id="{1FC7EF99-7877-4F4B-85D9-C00367AD6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76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3600">
            <a:extLst>
              <a:ext uri="{FF2B5EF4-FFF2-40B4-BE49-F238E27FC236}">
                <a16:creationId xmlns:a16="http://schemas.microsoft.com/office/drawing/2014/main" id="{C9243934-0D9D-4997-BB80-CF515A6CF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3600">
            <a:extLst>
              <a:ext uri="{FF2B5EF4-FFF2-40B4-BE49-F238E27FC236}">
                <a16:creationId xmlns:a16="http://schemas.microsoft.com/office/drawing/2014/main" id="{C7CF416C-3007-43EE-83D0-CF06162B4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3600">
            <a:extLst>
              <a:ext uri="{FF2B5EF4-FFF2-40B4-BE49-F238E27FC236}">
                <a16:creationId xmlns:a16="http://schemas.microsoft.com/office/drawing/2014/main" id="{97A612C0-1407-486B-8165-B0B056BDB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715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3600">
            <a:extLst>
              <a:ext uri="{FF2B5EF4-FFF2-40B4-BE49-F238E27FC236}">
                <a16:creationId xmlns:a16="http://schemas.microsoft.com/office/drawing/2014/main" id="{7ADD5793-B853-4B13-84EB-52A390FD5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3600">
            <a:extLst>
              <a:ext uri="{FF2B5EF4-FFF2-40B4-BE49-F238E27FC236}">
                <a16:creationId xmlns:a16="http://schemas.microsoft.com/office/drawing/2014/main" id="{A15DC41D-6A54-4E9F-8F02-07FCA09A8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25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3600">
            <a:extLst>
              <a:ext uri="{FF2B5EF4-FFF2-40B4-BE49-F238E27FC236}">
                <a16:creationId xmlns:a16="http://schemas.microsoft.com/office/drawing/2014/main" id="{DA80EF1B-2676-4D8C-B4B5-0D75CC561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905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3600">
            <a:extLst>
              <a:ext uri="{FF2B5EF4-FFF2-40B4-BE49-F238E27FC236}">
                <a16:creationId xmlns:a16="http://schemas.microsoft.com/office/drawing/2014/main" id="{59F5D3F0-77C6-4CF6-B468-E2CC64934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02920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3600">
            <a:extLst>
              <a:ext uri="{FF2B5EF4-FFF2-40B4-BE49-F238E27FC236}">
                <a16:creationId xmlns:a16="http://schemas.microsoft.com/office/drawing/2014/main" id="{577E0B24-EEAE-40A5-94BA-7ACB303E9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3600">
            <a:extLst>
              <a:ext uri="{FF2B5EF4-FFF2-40B4-BE49-F238E27FC236}">
                <a16:creationId xmlns:a16="http://schemas.microsoft.com/office/drawing/2014/main" id="{A330C84C-AD25-4C5B-AAEB-BFB953D1E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8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 descr="hanh6">
            <a:extLst>
              <a:ext uri="{FF2B5EF4-FFF2-40B4-BE49-F238E27FC236}">
                <a16:creationId xmlns:a16="http://schemas.microsoft.com/office/drawing/2014/main" id="{0B618F0D-EF3F-454D-8284-1B6A106B0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3892">
            <a:off x="7159625" y="4306888"/>
            <a:ext cx="259080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15" descr="hanh 8">
            <a:extLst>
              <a:ext uri="{FF2B5EF4-FFF2-40B4-BE49-F238E27FC236}">
                <a16:creationId xmlns:a16="http://schemas.microsoft.com/office/drawing/2014/main" id="{EBEB08F5-4700-492A-A435-EBEEC62F4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1949">
            <a:off x="7467600" y="4419600"/>
            <a:ext cx="1676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16" descr="Bluebird05-animated-chick_in_flight">
            <a:extLst>
              <a:ext uri="{FF2B5EF4-FFF2-40B4-BE49-F238E27FC236}">
                <a16:creationId xmlns:a16="http://schemas.microsoft.com/office/drawing/2014/main" id="{C6565569-5075-45AD-84EE-9F8C27E5EA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4272">
            <a:off x="4572000" y="0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17" descr="Bluebird05-animated-chick_in_flight">
            <a:extLst>
              <a:ext uri="{FF2B5EF4-FFF2-40B4-BE49-F238E27FC236}">
                <a16:creationId xmlns:a16="http://schemas.microsoft.com/office/drawing/2014/main" id="{EC3D7AB4-CEB3-4637-943F-BEA6E3D756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4767">
            <a:off x="0" y="685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Picture 18" descr="Bluebird05-animated-chick_in_flight">
            <a:extLst>
              <a:ext uri="{FF2B5EF4-FFF2-40B4-BE49-F238E27FC236}">
                <a16:creationId xmlns:a16="http://schemas.microsoft.com/office/drawing/2014/main" id="{84FF856D-916C-460D-9DD6-D1B7C6D8A7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2982">
            <a:off x="1924050" y="658813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19" descr="hoa">
            <a:extLst>
              <a:ext uri="{FF2B5EF4-FFF2-40B4-BE49-F238E27FC236}">
                <a16:creationId xmlns:a16="http://schemas.microsoft.com/office/drawing/2014/main" id="{6BA7E47D-3D95-40B6-A27B-75FB6854B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75023">
            <a:off x="-1717675" y="3810000"/>
            <a:ext cx="11826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Picture 20" descr="hanh 2">
            <a:extLst>
              <a:ext uri="{FF2B5EF4-FFF2-40B4-BE49-F238E27FC236}">
                <a16:creationId xmlns:a16="http://schemas.microsoft.com/office/drawing/2014/main" id="{A49F5A47-D85E-4EEF-909D-7386A1E80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8293">
            <a:off x="-3048000" y="2590800"/>
            <a:ext cx="22447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1" descr="Picture9">
            <a:extLst>
              <a:ext uri="{FF2B5EF4-FFF2-40B4-BE49-F238E27FC236}">
                <a16:creationId xmlns:a16="http://schemas.microsoft.com/office/drawing/2014/main" id="{22343DD7-F2B9-4E9D-9957-3C15C9E6B1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53000"/>
            <a:ext cx="1143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22" descr="3600">
            <a:extLst>
              <a:ext uri="{FF2B5EF4-FFF2-40B4-BE49-F238E27FC236}">
                <a16:creationId xmlns:a16="http://schemas.microsoft.com/office/drawing/2014/main" id="{DE3CD81A-DC66-47E2-854B-4C9C536B5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905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3" descr="3600">
            <a:extLst>
              <a:ext uri="{FF2B5EF4-FFF2-40B4-BE49-F238E27FC236}">
                <a16:creationId xmlns:a16="http://schemas.microsoft.com/office/drawing/2014/main" id="{7C1DBC1C-3FF1-4655-9403-FDDFBA504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905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4" descr="3600">
            <a:extLst>
              <a:ext uri="{FF2B5EF4-FFF2-40B4-BE49-F238E27FC236}">
                <a16:creationId xmlns:a16="http://schemas.microsoft.com/office/drawing/2014/main" id="{06469E9C-CEB9-43E8-AC1B-392A05937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05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5" descr="3600">
            <a:extLst>
              <a:ext uri="{FF2B5EF4-FFF2-40B4-BE49-F238E27FC236}">
                <a16:creationId xmlns:a16="http://schemas.microsoft.com/office/drawing/2014/main" id="{DED05754-3E95-4482-ABF0-115518733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816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6" descr="3600">
            <a:extLst>
              <a:ext uri="{FF2B5EF4-FFF2-40B4-BE49-F238E27FC236}">
                <a16:creationId xmlns:a16="http://schemas.microsoft.com/office/drawing/2014/main" id="{23ED6E62-572D-420C-92D5-7229CE6E3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8160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27" descr="3600">
            <a:extLst>
              <a:ext uri="{FF2B5EF4-FFF2-40B4-BE49-F238E27FC236}">
                <a16:creationId xmlns:a16="http://schemas.microsoft.com/office/drawing/2014/main" id="{723915C9-78B7-4954-87E4-573724A64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28" descr="3600">
            <a:extLst>
              <a:ext uri="{FF2B5EF4-FFF2-40B4-BE49-F238E27FC236}">
                <a16:creationId xmlns:a16="http://schemas.microsoft.com/office/drawing/2014/main" id="{F58ADFB3-40AA-4F61-AA13-ACBEAB6BA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7" name="Picture 29" descr="Picture9">
            <a:extLst>
              <a:ext uri="{FF2B5EF4-FFF2-40B4-BE49-F238E27FC236}">
                <a16:creationId xmlns:a16="http://schemas.microsoft.com/office/drawing/2014/main" id="{AA78344C-9DB1-4ED9-B477-7F082EDE21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50073">
            <a:off x="2819400" y="5753100"/>
            <a:ext cx="1143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111 L 0.29479 0.16111 C 0.35659 0.20023 0.44896 0.22222 0.54514 0.22222 C 0.65521 0.22222 0.74288 0.20023 0.80486 0.16111 L 1.1 -0.01111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500000" y="117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-3.33333E-6 -0.11967 0.09289 -0.21111 0.20643 -0.21111 C 0.32327 -0.21111 0.41667 -0.11967 0.41667 -1.11111E-6 C 0.41667 0.11898 0.50955 0.21111 0.62639 0.21111 C 0.73993 0.21111 0.83334 0.11898 0.83334 -1.11111E-6 " pathEditMode="relative" rAng="0" ptsTypes="fffff">
                                      <p:cBhvr>
                                        <p:cTn id="8" dur="3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1700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8402 C -2.5E-6 0.17824 0.05434 0.25069 0.12084 0.25069 C 0.18924 0.25069 0.24375 0.17824 0.24375 0.08402 C 0.24375 -0.01042 0.29844 -0.08264 0.36684 -0.08264 C 0.43334 -0.08264 0.48802 -0.01042 0.48802 0.08402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44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527 C -0.00052 0.01666 -0.0066 0.03472 -0.00903 0.0375 C -0.01598 0.0449 -0.06841 0.05856 -0.09011 0.06134 C -0.1158 0.06064 -0.1415 0.06041 -0.16736 0.05972 C -0.17917 0.05925 -0.1915 0.05879 -0.2033 0.05787 C -0.21285 0.05717 -0.23056 0.05486 -0.23056 0.05509 C -0.27552 0.03912 -0.30278 0.03935 -0.36615 0.0375 C -0.41111 0.03865 -0.44184 0.04213 -0.48386 0.04675 C -0.53282 0.05231 -0.58681 0.04861 -0.63768 0.05023 C -0.69358 0.05509 -0.68316 0.053 -0.77327 0.05162 C -0.80434 0.04444 -0.79011 0.04652 -0.81372 0.04375 C -0.83056 0.03819 -0.84983 0.03865 -0.87257 0.0375 C -0.8915 0.03518 -0.90816 0.02963 -0.9224 0.02476 C -0.92986 0.01458 -0.93681 0.01944 -0.94462 0.01041 C -0.94618 0.00162 -0.95417 -0.01482 -0.95417 -0.0257 " pathEditMode="relative" rAng="0" ptsTypes="ffffffffffffffA">
                                      <p:cBhvr>
                                        <p:cTn id="14" dur="3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770000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695 C -0.00052 0.00833 -0.00625 0.02986 -0.00868 0.0331 C -0.01528 0.0419 -0.0658 0.0581 -0.08663 0.06134 C -0.11146 0.06065 -0.13628 0.06019 -0.16094 0.05949 C -0.17239 0.05903 -0.1842 0.05833 -0.19566 0.05741 C -0.20469 0.05648 -0.22187 0.0537 -0.22187 0.05394 C -0.2651 0.03495 -0.29132 0.03519 -0.35225 0.0331 C -0.39566 0.03449 -0.425 0.03843 -0.46562 0.04421 C -0.51267 0.0507 -0.56458 0.0463 -0.61354 0.04815 C -0.66736 0.05394 -0.65729 0.05162 -0.74392 0.05 C -0.77396 0.04144 -0.76007 0.04375 -0.78298 0.04051 C -0.79913 0.03403 -0.81771 0.03449 -0.83958 0.0331 C -0.85764 0.03033 -0.87396 0.02384 -0.8875 0.01806 C -0.89462 0.00625 -0.90139 0.01158 -0.90885 0.00116 C -0.91041 -0.00926 -0.91805 -0.02893 -0.91805 -0.04167 " pathEditMode="relative" rAng="0" ptsTypes="ffffffffffffffA">
                                      <p:cBhvr>
                                        <p:cTn id="16" dur="3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590000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08092E-6 C 0.0191 -0.0007 0.03907 0.00231 0.05747 -0.00185 C 0.06181 -0.00301 0.05903 -0.01064 0.06164 -0.01434 C 0.07136 -0.02821 0.06546 -0.02451 0.07622 -0.02821 C 0.08733 -0.02798 0.09896 -0.02775 0.10973 -0.02636 C 0.12605 -0.02428 0.14046 -0.01827 0.1566 -0.01619 C 0.21146 0.00069 0.14775 -0.01827 0.31355 -0.01203 C 0.31789 -0.01179 0.32622 -0.00809 0.32622 -0.00786 C 0.36181 -0.0148 0.31841 -0.00717 0.4066 -0.01203 C 0.4165 -0.01249 0.42848 -0.01619 0.4382 -0.01827 C 0.44323 -0.01757 0.44844 -0.01757 0.4533 -0.01619 C 0.46563 -0.01272 0.47518 0.00185 0.48941 0.00231 C 0.52535 0.0037 0.56146 0.0037 0.59757 0.00439 C 0.60678 0.00994 0.61598 0.01456 0.625 0.02034 C 0.62726 0.02173 0.63125 0.02451 0.63125 0.02474 C 0.63473 0.03283 0.63889 0.03514 0.64618 0.04069 C 0.64775 0.04208 0.64879 0.04439 0.65053 0.04485 C 0.65452 0.04647 0.65921 0.04624 0.6632 0.04693 C 0.66893 0.04948 0.67587 0.0504 0.68004 0.0548 C 0.6816 0.05618 0.68282 0.05803 0.68438 0.05896 C 0.69028 0.06266 0.69914 0.06312 0.70556 0.06497 C 0.71355 0.07214 0.70938 0.08185 0.71615 0.08948 C 0.71858 0.09202 0.72205 0.09318 0.72483 0.09549 C 0.73351 0.10312 0.73473 0.10589 0.74184 0.11607 C 0.74445 0.12 0.75018 0.12139 0.75417 0.12416 C 0.76285 0.12948 0.7724 0.13156 0.78212 0.13618 C 0.79254 0.14104 0.80035 0.14566 0.81181 0.14844 C 0.84046 0.14728 0.88195 0.15006 0.91094 0.14219 C 0.93681 0.12624 0.9757 0.12693 1.00452 0.12416 C 1.01493 0.12162 1.02362 0.11954 1.03421 0.11815 C 1.04341 0.11861 1.05261 0.11884 1.06164 0.12 C 1.06771 0.12069 1.07275 0.12532 1.07865 0.12601 C 1.09358 0.1274 1.10834 0.12717 1.12327 0.12786 C 1.14497 0.13595 1.13507 0.1311 1.15296 0.14219 C 1.15973 0.14636 1.17657 0.1489 1.1849 0.15052 C 1.20035 0.15792 1.21459 0.16254 1.23143 0.16485 C 1.24132 0.16416 1.25122 0.16439 1.26112 0.16277 C 1.26719 0.16162 1.27188 0.15607 1.27796 0.15445 C 1.29428 0.15029 1.29289 0.15052 1.30365 0.15052 " pathEditMode="relative" rAng="0" ptsTypes="ffffffffffffffffffffffffffffffffffffffA">
                                      <p:cBhvr>
                                        <p:cTn id="20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520000" y="6800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79769E-6 C 0.0191 -0.00069 0.03907 0.00232 0.05764 -0.00184 C 0.06181 -0.003 0.05903 -0.01063 0.06164 -0.01433 C 0.07136 -0.0282 0.06546 -0.0245 0.07657 -0.0282 C 0.0875 -0.02797 0.09914 -0.02774 0.11007 -0.02635 C 0.12605 -0.02427 0.14046 -0.01826 0.15677 -0.01618 C 0.21146 0.0007 0.14775 -0.01826 0.31355 -0.01202 C 0.31789 -0.01179 0.32622 -0.00809 0.32622 -0.00786 C 0.36181 -0.01479 0.31841 -0.00716 0.4066 -0.01202 C 0.4165 -0.01248 0.42848 -0.01618 0.4382 -0.01826 C 0.44323 -0.01757 0.44844 -0.01757 0.4533 -0.01618 C 0.46563 -0.01271 0.47518 0.00185 0.48941 0.00232 C 0.52535 0.0037 0.56146 0.0037 0.59757 0.0044 C 0.60677 0.00995 0.61598 0.01457 0.625 0.02035 C 0.62726 0.02174 0.63125 0.02451 0.63125 0.02474 C 0.63473 0.03284 0.63889 0.03515 0.64618 0.0407 C 0.64775 0.04209 0.64879 0.0444 0.65052 0.04486 C 0.65452 0.04648 0.65921 0.04625 0.66285 0.04694 C 0.66893 0.04948 0.67587 0.05041 0.68004 0.0548 C 0.6816 0.05619 0.68282 0.05804 0.68438 0.05896 C 0.69028 0.06266 0.69914 0.06313 0.70556 0.06498 C 0.71355 0.07214 0.70938 0.08185 0.71615 0.08948 C 0.71858 0.09203 0.72205 0.09318 0.72483 0.0955 C 0.73351 0.10313 0.73473 0.1059 0.74184 0.11607 C 0.74445 0.12 0.75018 0.12139 0.75417 0.12417 C 0.76268 0.12948 0.77223 0.13157 0.78212 0.13619 C 0.79254 0.14105 0.80035 0.14567 0.81181 0.14844 C 0.84046 0.14729 0.88177 0.15006 0.91094 0.1422 C 0.93646 0.12625 0.9757 0.12694 1.00452 0.12417 C 1.01493 0.12162 1.02362 0.11954 1.03421 0.11816 C 1.04341 0.11862 1.05261 0.11885 1.06164 0.12 C 1.06771 0.1207 1.07275 0.12532 1.07865 0.12602 C 1.09358 0.1274 1.10834 0.12717 1.12327 0.12787 C 1.14497 0.13596 1.13507 0.1311 1.15296 0.1422 C 1.15973 0.14636 1.17657 0.14891 1.1849 0.15053 C 1.20035 0.15792 1.21459 0.16255 1.23143 0.16486 C 1.24132 0.16417 1.25122 0.1644 1.26112 0.16278 C 1.26719 0.16162 1.27188 0.15607 1.27796 0.15446 C 1.29427 0.15029 1.29289 0.15053 1.30365 0.15053 " pathEditMode="relative" rAng="0" ptsTypes="ffffffffffffffffffffffffffffffffffffffA">
                                      <p:cBhvr>
                                        <p:cTn id="22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520000" y="68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extLst>
              <a:ext uri="{FF2B5EF4-FFF2-40B4-BE49-F238E27FC236}">
                <a16:creationId xmlns:a16="http://schemas.microsoft.com/office/drawing/2014/main" id="{EF63980D-4FDA-4DBF-A84A-7B784B1E6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8" y="544513"/>
            <a:ext cx="6829425" cy="5160962"/>
          </a:xfrm>
          <a:prstGeom prst="irregularSeal2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Thỏ mẹ đã bảo thỏ anh</a:t>
            </a:r>
          </a:p>
          <a:p>
            <a:pPr algn="ctr">
              <a:defRPr/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làm gì?</a:t>
            </a:r>
          </a:p>
          <a:p>
            <a:pPr algn="ctr">
              <a:defRPr/>
            </a:pPr>
            <a:endParaRPr lang="en-US" sz="36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0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>
            <a:extLst>
              <a:ext uri="{FF2B5EF4-FFF2-40B4-BE49-F238E27FC236}">
                <a16:creationId xmlns:a16="http://schemas.microsoft.com/office/drawing/2014/main" id="{8805D4B9-180D-4A05-B079-BDD5B5A33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849313"/>
            <a:ext cx="34194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90379E-6 L -0.15382 -0.0978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100" y="-49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extLst>
              <a:ext uri="{FF2B5EF4-FFF2-40B4-BE49-F238E27FC236}">
                <a16:creationId xmlns:a16="http://schemas.microsoft.com/office/drawing/2014/main" id="{7F2D0DEE-79CC-40AC-86BB-027038FC7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241300"/>
            <a:ext cx="7969250" cy="6375400"/>
          </a:xfrm>
          <a:prstGeom prst="irregularSeal2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FF3300"/>
                </a:solidFill>
              </a:rPr>
              <a:t>- Thỏ em đã gặp những ai</a:t>
            </a:r>
          </a:p>
          <a:p>
            <a:pPr algn="ctr">
              <a:defRPr/>
            </a:pPr>
            <a:r>
              <a:rPr lang="en-US" sz="2800" b="1">
                <a:solidFill>
                  <a:srgbClr val="FF3300"/>
                </a:solidFill>
              </a:rPr>
              <a:t>trên đường đi hái hoa?</a:t>
            </a:r>
          </a:p>
          <a:p>
            <a:pPr algn="ctr">
              <a:defRPr/>
            </a:pPr>
            <a:r>
              <a:rPr lang="en-US" sz="2800" b="1">
                <a:solidFill>
                  <a:srgbClr val="FF3300"/>
                </a:solidFill>
              </a:rPr>
              <a:t>- Thỏ em đã làm gì?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>
            <a:extLst>
              <a:ext uri="{FF2B5EF4-FFF2-40B4-BE49-F238E27FC236}">
                <a16:creationId xmlns:a16="http://schemas.microsoft.com/office/drawing/2014/main" id="{342620BC-1B7B-4ECA-96E0-2BB64652D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1076325"/>
            <a:ext cx="789305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u="sng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đích, yêu cầu:</a:t>
            </a:r>
          </a:p>
          <a:p>
            <a:pPr eaLnBrk="1" hangingPunct="1">
              <a:spcBef>
                <a:spcPct val="50000"/>
              </a:spcBef>
            </a:pPr>
            <a:endParaRPr lang="en-US" altLang="en-US" sz="4400" b="1" u="sng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b="1" u="sng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1.Kiến thức:</a:t>
            </a:r>
          </a:p>
          <a:p>
            <a:pPr eaLnBrk="1" hangingPunct="1"/>
            <a:r>
              <a:rPr lang="en-US" altLang="en-US" sz="3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- Trẻ nhớ tên các nhân vật trong truyện</a:t>
            </a:r>
          </a:p>
          <a:p>
            <a:pPr eaLnBrk="1" hangingPunct="1"/>
            <a:r>
              <a:rPr lang="en-US" altLang="en-US" sz="3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- Trẻ nhớ trình tự diễn biến của câu truyện</a:t>
            </a:r>
          </a:p>
          <a:p>
            <a:pPr eaLnBrk="1" hangingPunct="1">
              <a:buFontTx/>
              <a:buChar char="-"/>
            </a:pPr>
            <a:r>
              <a:rPr lang="en-US" altLang="en-US" sz="3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Trẻ hiểu nội dung của câu truyện</a:t>
            </a:r>
          </a:p>
          <a:p>
            <a:pPr eaLnBrk="1" hangingPunct="1">
              <a:buFontTx/>
              <a:buChar char="-"/>
            </a:pPr>
            <a:endParaRPr lang="en-US" altLang="en-US" sz="36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b="1" u="sng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2. Kĩ năng:</a:t>
            </a:r>
          </a:p>
          <a:p>
            <a:pPr eaLnBrk="1" hangingPunct="1">
              <a:buFontTx/>
              <a:buChar char="-"/>
            </a:pPr>
            <a:r>
              <a:rPr lang="en-US" altLang="en-US" sz="3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Trẻ trả lời câu hỏi rõ ràng , mạch lạc</a:t>
            </a:r>
          </a:p>
          <a:p>
            <a:pPr eaLnBrk="1" hangingPunct="1"/>
            <a:endParaRPr lang="en-US" altLang="en-US" sz="36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b="1" u="sng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3. Giáo dục:</a:t>
            </a:r>
          </a:p>
          <a:p>
            <a:pPr eaLnBrk="1" hangingPunct="1"/>
            <a:r>
              <a:rPr lang="en-US" altLang="en-US" sz="3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- Giáo dục trẻ đức tính biết giúp đỡ mọi người, khiêm tốn.</a:t>
            </a:r>
            <a:endParaRPr lang="en-US" altLang="en-US" sz="3600" b="1" u="sng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6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6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8" descr="53">
            <a:extLst>
              <a:ext uri="{FF2B5EF4-FFF2-40B4-BE49-F238E27FC236}">
                <a16:creationId xmlns:a16="http://schemas.microsoft.com/office/drawing/2014/main" id="{FA6F4A16-7068-49A9-8533-A1BAE73531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4675" y="-3152775"/>
            <a:ext cx="552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9" descr="53">
            <a:extLst>
              <a:ext uri="{FF2B5EF4-FFF2-40B4-BE49-F238E27FC236}">
                <a16:creationId xmlns:a16="http://schemas.microsoft.com/office/drawing/2014/main" id="{8F1B9004-F2EC-40B0-AAFD-C576193E2B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84675" y="3152775"/>
            <a:ext cx="552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D:\PHOTOS\Hinh Dong\967977eyyq78pmbq.gif">
            <a:extLst>
              <a:ext uri="{FF2B5EF4-FFF2-40B4-BE49-F238E27FC236}">
                <a16:creationId xmlns:a16="http://schemas.microsoft.com/office/drawing/2014/main" id="{8ADABB4F-2BAF-4C0D-B315-10920CB3A7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857250" cy="70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 descr="D:\PHOTOS\Hinh Dong\967977eyyq78pmbq.gif">
            <a:extLst>
              <a:ext uri="{FF2B5EF4-FFF2-40B4-BE49-F238E27FC236}">
                <a16:creationId xmlns:a16="http://schemas.microsoft.com/office/drawing/2014/main" id="{423C9E7A-EE25-4B3B-AB5F-43F83FFD78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5488" y="-214313"/>
            <a:ext cx="857250" cy="70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BFA1CB16-DB4B-4928-AD3A-AC5C5E57C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585">
            <a:off x="4343400" y="2743200"/>
            <a:ext cx="5070475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>
            <a:extLst>
              <a:ext uri="{FF2B5EF4-FFF2-40B4-BE49-F238E27FC236}">
                <a16:creationId xmlns:a16="http://schemas.microsoft.com/office/drawing/2014/main" id="{8D1E42B2-859E-4262-9631-F9291BD91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362200"/>
            <a:ext cx="52482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5A659BF6-6B7A-4062-8EB4-F078F9D91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914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mom nhim">
            <a:extLst>
              <a:ext uri="{FF2B5EF4-FFF2-40B4-BE49-F238E27FC236}">
                <a16:creationId xmlns:a16="http://schemas.microsoft.com/office/drawing/2014/main" id="{03931202-FB26-4DDA-98F3-7911691CD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2765">
            <a:off x="3886200" y="43434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nhim 1">
            <a:extLst>
              <a:ext uri="{FF2B5EF4-FFF2-40B4-BE49-F238E27FC236}">
                <a16:creationId xmlns:a16="http://schemas.microsoft.com/office/drawing/2014/main" id="{FAAE28F6-6295-4D3A-926C-F94DC1BDD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68531">
            <a:off x="4953000" y="4648200"/>
            <a:ext cx="19335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soc">
            <a:extLst>
              <a:ext uri="{FF2B5EF4-FFF2-40B4-BE49-F238E27FC236}">
                <a16:creationId xmlns:a16="http://schemas.microsoft.com/office/drawing/2014/main" id="{D18A2A86-E93B-41A4-8C26-2F98666F1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81400"/>
            <a:ext cx="15065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mat soc">
            <a:extLst>
              <a:ext uri="{FF2B5EF4-FFF2-40B4-BE49-F238E27FC236}">
                <a16:creationId xmlns:a16="http://schemas.microsoft.com/office/drawing/2014/main" id="{069BAE04-886C-49C9-9EE2-22DF2046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30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hanh 2">
            <a:extLst>
              <a:ext uri="{FF2B5EF4-FFF2-40B4-BE49-F238E27FC236}">
                <a16:creationId xmlns:a16="http://schemas.microsoft.com/office/drawing/2014/main" id="{28B7D60F-1617-499C-A5D5-9BDC8F60C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22447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hanh6">
            <a:extLst>
              <a:ext uri="{FF2B5EF4-FFF2-40B4-BE49-F238E27FC236}">
                <a16:creationId xmlns:a16="http://schemas.microsoft.com/office/drawing/2014/main" id="{68E1E144-6D08-447A-966E-4FC771A0E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89355">
            <a:off x="7010400" y="3657600"/>
            <a:ext cx="21336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hanh 8">
            <a:extLst>
              <a:ext uri="{FF2B5EF4-FFF2-40B4-BE49-F238E27FC236}">
                <a16:creationId xmlns:a16="http://schemas.microsoft.com/office/drawing/2014/main" id="{5BE02FB6-BFD5-4DF7-B5FB-8E0170DA6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02857">
            <a:off x="7010400" y="3733800"/>
            <a:ext cx="15240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hoa">
            <a:extLst>
              <a:ext uri="{FF2B5EF4-FFF2-40B4-BE49-F238E27FC236}">
                <a16:creationId xmlns:a16="http://schemas.microsoft.com/office/drawing/2014/main" id="{EF902A81-A8FC-4F4A-94D7-D380B4ACB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6007">
            <a:off x="6858000" y="4800600"/>
            <a:ext cx="1182688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extLst>
              <a:ext uri="{FF2B5EF4-FFF2-40B4-BE49-F238E27FC236}">
                <a16:creationId xmlns:a16="http://schemas.microsoft.com/office/drawing/2014/main" id="{30684F8C-7648-4DC1-9FDB-3BBDFBE29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85" y="544513"/>
            <a:ext cx="6982082" cy="5160962"/>
          </a:xfrm>
          <a:prstGeom prst="irregularSeal2">
            <a:avLst/>
          </a:prstGeom>
          <a:ln>
            <a:solidFill>
              <a:srgbClr val="FF0066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isometricOffAxis1Right"/>
              <a:lightRig rig="threePt" dir="t"/>
            </a:scene3d>
          </a:bodyPr>
          <a:lstStyle/>
          <a:p>
            <a:pPr algn="ctr">
              <a:defRPr/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Vì sao thỏ anh về muộn?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extLst>
              <a:ext uri="{FF2B5EF4-FFF2-40B4-BE49-F238E27FC236}">
                <a16:creationId xmlns:a16="http://schemas.microsoft.com/office/drawing/2014/main" id="{6F0D279D-A891-42E6-8BCF-B6F966C9C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3">
            <a:extLst>
              <a:ext uri="{FF2B5EF4-FFF2-40B4-BE49-F238E27FC236}">
                <a16:creationId xmlns:a16="http://schemas.microsoft.com/office/drawing/2014/main" id="{A6710EB2-FB19-431C-89D1-16F62FBA7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0775" y="-214313"/>
            <a:ext cx="3338513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4" descr="than tho">
            <a:extLst>
              <a:ext uri="{FF2B5EF4-FFF2-40B4-BE49-F238E27FC236}">
                <a16:creationId xmlns:a16="http://schemas.microsoft.com/office/drawing/2014/main" id="{AE0D4833-32F6-4B60-8F0F-385C318ED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1365">
            <a:off x="6392863" y="1835150"/>
            <a:ext cx="2068512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5" descr="dau tho">
            <a:extLst>
              <a:ext uri="{FF2B5EF4-FFF2-40B4-BE49-F238E27FC236}">
                <a16:creationId xmlns:a16="http://schemas.microsoft.com/office/drawing/2014/main" id="{FE1A0C72-420A-4608-A341-B835F9B6D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904875"/>
            <a:ext cx="16002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">
            <a:extLst>
              <a:ext uri="{FF2B5EF4-FFF2-40B4-BE49-F238E27FC236}">
                <a16:creationId xmlns:a16="http://schemas.microsoft.com/office/drawing/2014/main" id="{E2C0E753-2FD5-4277-BE76-2211492821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846263"/>
            <a:ext cx="5235575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50AE72-AD02-48D6-B645-AAE117499F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2138363"/>
            <a:ext cx="93186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46">
            <a:extLst>
              <a:ext uri="{FF2B5EF4-FFF2-40B4-BE49-F238E27FC236}">
                <a16:creationId xmlns:a16="http://schemas.microsoft.com/office/drawing/2014/main" id="{97D5BB31-72C5-455C-8747-B75AEB6F2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nha2">
            <a:extLst>
              <a:ext uri="{FF2B5EF4-FFF2-40B4-BE49-F238E27FC236}">
                <a16:creationId xmlns:a16="http://schemas.microsoft.com/office/drawing/2014/main" id="{BD230D5C-0642-4004-ACEE-FA8F74E56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hanh 5">
            <a:extLst>
              <a:ext uri="{FF2B5EF4-FFF2-40B4-BE49-F238E27FC236}">
                <a16:creationId xmlns:a16="http://schemas.microsoft.com/office/drawing/2014/main" id="{4E3CD5A4-CAB4-4ECA-8387-D5DC7A535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8405">
            <a:off x="2751138" y="2214563"/>
            <a:ext cx="29305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hanh 7">
            <a:extLst>
              <a:ext uri="{FF2B5EF4-FFF2-40B4-BE49-F238E27FC236}">
                <a16:creationId xmlns:a16="http://schemas.microsoft.com/office/drawing/2014/main" id="{A553539E-2468-4DF5-9E69-847FDCDCC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2062163"/>
            <a:ext cx="1716087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hanh 8">
            <a:extLst>
              <a:ext uri="{FF2B5EF4-FFF2-40B4-BE49-F238E27FC236}">
                <a16:creationId xmlns:a16="http://schemas.microsoft.com/office/drawing/2014/main" id="{7A030454-A8F2-430A-BFF1-927BBA81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931" flipH="1">
            <a:off x="3054350" y="5099050"/>
            <a:ext cx="10668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hanh6">
            <a:extLst>
              <a:ext uri="{FF2B5EF4-FFF2-40B4-BE49-F238E27FC236}">
                <a16:creationId xmlns:a16="http://schemas.microsoft.com/office/drawing/2014/main" id="{65D0DC1F-718D-4EC5-9E4A-96BC53713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235" flipH="1">
            <a:off x="2371725" y="4984750"/>
            <a:ext cx="204946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hoa">
            <a:extLst>
              <a:ext uri="{FF2B5EF4-FFF2-40B4-BE49-F238E27FC236}">
                <a16:creationId xmlns:a16="http://schemas.microsoft.com/office/drawing/2014/main" id="{C097D69E-7D48-4EB9-9F2E-FE1AC473B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2134">
            <a:off x="625475" y="3960813"/>
            <a:ext cx="10144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Picture15">
            <a:extLst>
              <a:ext uri="{FF2B5EF4-FFF2-40B4-BE49-F238E27FC236}">
                <a16:creationId xmlns:a16="http://schemas.microsoft.com/office/drawing/2014/main" id="{A97E850E-FE63-4C98-9FBD-67D182B3BD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1828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Picture15">
            <a:extLst>
              <a:ext uri="{FF2B5EF4-FFF2-40B4-BE49-F238E27FC236}">
                <a16:creationId xmlns:a16="http://schemas.microsoft.com/office/drawing/2014/main" id="{59A8FFB4-52C1-419C-9615-CA29ABBA4A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8219" flipH="1">
            <a:off x="6716713" y="292100"/>
            <a:ext cx="2044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1" descr="than tho">
            <a:extLst>
              <a:ext uri="{FF2B5EF4-FFF2-40B4-BE49-F238E27FC236}">
                <a16:creationId xmlns:a16="http://schemas.microsoft.com/office/drawing/2014/main" id="{5DF3CC98-3BDA-4051-8FD7-D9AF9587E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1365">
            <a:off x="6089650" y="4187825"/>
            <a:ext cx="23717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2" descr="dau tho">
            <a:extLst>
              <a:ext uri="{FF2B5EF4-FFF2-40B4-BE49-F238E27FC236}">
                <a16:creationId xmlns:a16="http://schemas.microsoft.com/office/drawing/2014/main" id="{01BBF977-E33F-458C-A704-5C489E78D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3125788"/>
            <a:ext cx="17526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3">
            <a:extLst>
              <a:ext uri="{FF2B5EF4-FFF2-40B4-BE49-F238E27FC236}">
                <a16:creationId xmlns:a16="http://schemas.microsoft.com/office/drawing/2014/main" id="{A2861ACD-9282-4755-9018-6F61BE0A4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3411">
            <a:off x="6367462" y="4062413"/>
            <a:ext cx="11080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14">
            <a:extLst>
              <a:ext uri="{FF2B5EF4-FFF2-40B4-BE49-F238E27FC236}">
                <a16:creationId xmlns:a16="http://schemas.microsoft.com/office/drawing/2014/main" id="{824E0063-B90E-47F0-95EB-A934CC0E6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946650"/>
            <a:ext cx="10620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00555 L 5.55112E-17 -4.1040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0000" y="3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31214E-6 L 0.00833 -2.3121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18229 -0.103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00" y="-51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0.24062 0.117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3100" y="5880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65 0.00601 L 3.33333E-6 1.7341E-7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20000" y="-30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879 L 3.33333E-6 -2.77457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60000" y="-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94">
            <a:extLst>
              <a:ext uri="{FF2B5EF4-FFF2-40B4-BE49-F238E27FC236}">
                <a16:creationId xmlns:a16="http://schemas.microsoft.com/office/drawing/2014/main" id="{C53F2FEA-D1D4-4075-AECB-FD411012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>
            <a:extLst>
              <a:ext uri="{FF2B5EF4-FFF2-40B4-BE49-F238E27FC236}">
                <a16:creationId xmlns:a16="http://schemas.microsoft.com/office/drawing/2014/main" id="{01F1DC33-F971-4C71-BD8C-017F243B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725" y="2092325"/>
            <a:ext cx="481488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FF0000"/>
                </a:solidFill>
              </a:rPr>
              <a:t>M</a:t>
            </a:r>
            <a:r>
              <a:rPr lang="en-US" altLang="en-US" sz="2800" b="1" i="1"/>
              <a:t>ời các con đến với vở rối:</a:t>
            </a:r>
          </a:p>
          <a:p>
            <a:pPr eaLnBrk="1" hangingPunct="1"/>
            <a:endParaRPr lang="en-US" altLang="en-US" sz="2800" b="1" i="1"/>
          </a:p>
          <a:p>
            <a:pPr eaLnBrk="1" hangingPunct="1"/>
            <a:r>
              <a:rPr lang="en-US" altLang="en-US" sz="3200" b="1" i="1">
                <a:solidFill>
                  <a:srgbClr val="FF0000"/>
                </a:solidFill>
              </a:rPr>
              <a:t>Ai đáng khen nhiều hơn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D1DB1DE3-5A06-4DFC-95EE-27E755A7A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457200"/>
            <a:ext cx="755967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solidFill>
                  <a:srgbClr val="FF0000"/>
                </a:solidFill>
              </a:rPr>
              <a:t>II. Chuẩn bị</a:t>
            </a:r>
            <a:endParaRPr lang="en-US" altLang="en-US" sz="240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b="1" u="sng"/>
              <a:t>1. Địa điểm :</a:t>
            </a:r>
            <a:endParaRPr lang="en-US" altLang="en-US" u="sng"/>
          </a:p>
          <a:p>
            <a:pPr eaLnBrk="1" hangingPunct="1"/>
            <a:r>
              <a:rPr lang="en-US" altLang="en-US"/>
              <a:t>Phòng máy chiếu  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 u="sng"/>
              <a:t>2. Giọng kể</a:t>
            </a:r>
            <a:r>
              <a:rPr lang="en-US" altLang="en-US" b="1"/>
              <a:t> : </a:t>
            </a:r>
          </a:p>
          <a:p>
            <a:pPr eaLnBrk="1" hangingPunct="1"/>
            <a:r>
              <a:rPr lang="en-US" altLang="en-US" b="1"/>
              <a:t>- </a:t>
            </a:r>
            <a:r>
              <a:rPr lang="en-US" altLang="en-US"/>
              <a:t>Cô kể diễn cảm , thể hiện giọng theo đúng tính cách của</a:t>
            </a:r>
            <a:r>
              <a:rPr lang="en-US" altLang="en-US" b="1"/>
              <a:t> </a:t>
            </a:r>
            <a:r>
              <a:rPr lang="en-US" altLang="en-US"/>
              <a:t>nhân vật</a:t>
            </a:r>
          </a:p>
          <a:p>
            <a:pPr eaLnBrk="1" hangingPunct="1"/>
            <a:endParaRPr lang="en-US" altLang="en-US" b="1" u="sng"/>
          </a:p>
          <a:p>
            <a:pPr eaLnBrk="1" hangingPunct="1"/>
            <a:r>
              <a:rPr lang="en-US" altLang="en-US" b="1" u="sng"/>
              <a:t>3. Đồ dùng:</a:t>
            </a:r>
            <a:endParaRPr lang="en-US" altLang="en-US" u="sng"/>
          </a:p>
          <a:p>
            <a:pPr eaLnBrk="1" hangingPunct="1"/>
            <a:r>
              <a:rPr lang="en-US" altLang="en-US" b="1"/>
              <a:t>     </a:t>
            </a:r>
            <a:r>
              <a:rPr lang="en-US" altLang="en-US"/>
              <a:t>- Tranh dụng cụ một số nghề </a:t>
            </a:r>
          </a:p>
          <a:p>
            <a:pPr eaLnBrk="1" hangingPunct="1"/>
            <a:r>
              <a:rPr lang="en-US" altLang="en-US"/>
              <a:t>     - Mô hình rối và các con rối</a:t>
            </a:r>
          </a:p>
          <a:p>
            <a:pPr eaLnBrk="1" hangingPunct="1"/>
            <a:r>
              <a:rPr lang="en-US" altLang="en-US"/>
              <a:t>     - Tranh chuyện trên máy</a:t>
            </a:r>
          </a:p>
          <a:p>
            <a:pPr eaLnBrk="1" hangingPunct="1"/>
            <a:r>
              <a:rPr lang="en-US" altLang="en-US"/>
              <a:t>     - Đàn</a:t>
            </a:r>
          </a:p>
          <a:p>
            <a:pPr eaLnBrk="1" hangingPunct="1"/>
            <a:endParaRPr lang="en-US" altLang="en-US" b="1" u="sng"/>
          </a:p>
          <a:p>
            <a:pPr eaLnBrk="1" hangingPunct="1"/>
            <a:r>
              <a:rPr lang="en-US" altLang="en-US" b="1" u="sng"/>
              <a:t>4. Hệ thống câu hỏi</a:t>
            </a:r>
            <a:endParaRPr lang="en-US" altLang="en-US" u="sng"/>
          </a:p>
          <a:p>
            <a:pPr eaLnBrk="1" hangingPunct="1"/>
            <a:r>
              <a:rPr lang="en-US" altLang="en-US" b="1"/>
              <a:t>     - </a:t>
            </a:r>
            <a:r>
              <a:rPr lang="en-US" altLang="en-US"/>
              <a:t>Trong chuyện có những nhân vật nào?</a:t>
            </a:r>
          </a:p>
          <a:p>
            <a:pPr eaLnBrk="1" hangingPunct="1"/>
            <a:r>
              <a:rPr lang="en-US" altLang="en-US" b="1"/>
              <a:t>     </a:t>
            </a:r>
            <a:r>
              <a:rPr lang="en-US" altLang="en-US"/>
              <a:t>- Thỏ mẹ đã bảo thỏ anh và thỏ em làm gì?</a:t>
            </a:r>
          </a:p>
          <a:p>
            <a:pPr eaLnBrk="1" hangingPunct="1"/>
            <a:r>
              <a:rPr lang="en-US" altLang="en-US"/>
              <a:t>     - Thỏ em đã gặp những ai trên đường đi hái hoa ? Thỏ em đã làm gì?</a:t>
            </a:r>
          </a:p>
          <a:p>
            <a:pPr eaLnBrk="1" hangingPunct="1"/>
            <a:r>
              <a:rPr lang="en-US" altLang="en-US"/>
              <a:t>     - Vì sao thỏ anh về muộn?</a:t>
            </a:r>
          </a:p>
          <a:p>
            <a:pPr eaLnBrk="1" hangingPunct="1"/>
            <a:r>
              <a:rPr lang="en-US" altLang="en-US"/>
              <a:t>     - Theo con thì ai đáng khen hơn ? Vì sao?</a:t>
            </a:r>
          </a:p>
          <a:p>
            <a:pPr eaLnBrk="1" hangingPunct="1"/>
            <a:r>
              <a:rPr lang="en-US" altLang="en-US"/>
              <a:t>     - Nếu con là thỏ em, thỏ anh con sẽ làm gì ?</a:t>
            </a:r>
          </a:p>
          <a:p>
            <a:r>
              <a:rPr lang="en-US" altLang="en-US"/>
              <a:t>    </a:t>
            </a:r>
          </a:p>
        </p:txBody>
      </p:sp>
      <p:pic>
        <p:nvPicPr>
          <p:cNvPr id="4099" name="Picture 7" descr="53">
            <a:extLst>
              <a:ext uri="{FF2B5EF4-FFF2-40B4-BE49-F238E27FC236}">
                <a16:creationId xmlns:a16="http://schemas.microsoft.com/office/drawing/2014/main" id="{5EA018ED-6035-429B-8D9E-0071040C9B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81463" y="-3152775"/>
            <a:ext cx="552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53">
            <a:extLst>
              <a:ext uri="{FF2B5EF4-FFF2-40B4-BE49-F238E27FC236}">
                <a16:creationId xmlns:a16="http://schemas.microsoft.com/office/drawing/2014/main" id="{2947DD46-A303-4A4C-8307-DF5ABA4C68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10063" y="3152775"/>
            <a:ext cx="552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D:\PHOTOS\Hinh Dong\967977eyyq78pmbq.gif">
            <a:extLst>
              <a:ext uri="{FF2B5EF4-FFF2-40B4-BE49-F238E27FC236}">
                <a16:creationId xmlns:a16="http://schemas.microsoft.com/office/drawing/2014/main" id="{D6785F12-8471-48F2-B768-D18BACF3DB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857250" cy="70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 descr="D:\PHOTOS\Hinh Dong\967977eyyq78pmbq.gif">
            <a:extLst>
              <a:ext uri="{FF2B5EF4-FFF2-40B4-BE49-F238E27FC236}">
                <a16:creationId xmlns:a16="http://schemas.microsoft.com/office/drawing/2014/main" id="{7C009CAD-A9D2-4C7E-9ED5-0F03831F15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5488" y="-214313"/>
            <a:ext cx="857250" cy="70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EEF31BDE-0838-4AB3-BF88-956C9F1A5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152525"/>
            <a:ext cx="7859713" cy="3717925"/>
          </a:xfrm>
        </p:spPr>
        <p:txBody>
          <a:bodyPr/>
          <a:lstStyle/>
          <a:p>
            <a:pPr algn="l" eaLnBrk="1" hangingPunct="1"/>
            <a:r>
              <a:rPr lang="en-US" altLang="en-US" sz="2400" b="1" i="1" u="sng">
                <a:solidFill>
                  <a:srgbClr val="FF0000"/>
                </a:solidFill>
                <a:cs typeface="Times New Roman" panose="02020603050405020304" pitchFamily="18" charset="0"/>
              </a:rPr>
              <a:t>Cô kể truyện cho trẻ nghe</a:t>
            </a:r>
            <a:b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</a:br>
            <a:b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- Lần 1 : Kể diễn cảm kết hợp động tác minh hoạ </a:t>
            </a:r>
            <a:b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+ Cho trẻ cùng đặt tên truyện , cô và trẻ th</a:t>
            </a:r>
            <a:r>
              <a:rPr lang="en-US" altLang="en-US" sz="2400"/>
              <a:t>ống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nhất tên truyện</a:t>
            </a:r>
            <a:b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- Lần 2 : Cô kể truyện kết hợp với tranh minh hoạ trên máy chiếu</a:t>
            </a:r>
          </a:p>
        </p:txBody>
      </p:sp>
      <p:pic>
        <p:nvPicPr>
          <p:cNvPr id="5123" name="Picture 8" descr="53">
            <a:extLst>
              <a:ext uri="{FF2B5EF4-FFF2-40B4-BE49-F238E27FC236}">
                <a16:creationId xmlns:a16="http://schemas.microsoft.com/office/drawing/2014/main" id="{DA1D5B51-9C56-423E-8C1B-8B40A729F5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57663" y="-3152775"/>
            <a:ext cx="552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D:\PHOTOS\Hinh Dong\967977eyyq78pmbq.gif">
            <a:extLst>
              <a:ext uri="{FF2B5EF4-FFF2-40B4-BE49-F238E27FC236}">
                <a16:creationId xmlns:a16="http://schemas.microsoft.com/office/drawing/2014/main" id="{B0C409C3-C787-45BC-AD2C-064770F7D7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5488" y="-214313"/>
            <a:ext cx="857250" cy="70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53">
            <a:extLst>
              <a:ext uri="{FF2B5EF4-FFF2-40B4-BE49-F238E27FC236}">
                <a16:creationId xmlns:a16="http://schemas.microsoft.com/office/drawing/2014/main" id="{CE27934F-7753-404E-AB9E-60C63DAC2C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84675" y="3152775"/>
            <a:ext cx="552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D:\PHOTOS\Hinh Dong\967977eyyq78pmbq.gif">
            <a:extLst>
              <a:ext uri="{FF2B5EF4-FFF2-40B4-BE49-F238E27FC236}">
                <a16:creationId xmlns:a16="http://schemas.microsoft.com/office/drawing/2014/main" id="{210FB542-4B3C-496F-A704-5961C4579C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857250" cy="70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6">
            <a:extLst>
              <a:ext uri="{FF2B5EF4-FFF2-40B4-BE49-F238E27FC236}">
                <a16:creationId xmlns:a16="http://schemas.microsoft.com/office/drawing/2014/main" id="{20BC71EB-2CA9-45D3-A044-CA99F186A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nha2">
            <a:extLst>
              <a:ext uri="{FF2B5EF4-FFF2-40B4-BE49-F238E27FC236}">
                <a16:creationId xmlns:a16="http://schemas.microsoft.com/office/drawing/2014/main" id="{DFC67817-CF23-47E6-8E78-E4A764D3B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THAN THO">
            <a:extLst>
              <a:ext uri="{FF2B5EF4-FFF2-40B4-BE49-F238E27FC236}">
                <a16:creationId xmlns:a16="http://schemas.microsoft.com/office/drawing/2014/main" id="{8ECD6A45-A516-4496-B961-1D82484BB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94113"/>
            <a:ext cx="2362200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anh 7">
            <a:extLst>
              <a:ext uri="{FF2B5EF4-FFF2-40B4-BE49-F238E27FC236}">
                <a16:creationId xmlns:a16="http://schemas.microsoft.com/office/drawing/2014/main" id="{50501297-0CEA-4816-A338-F305FB048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730">
            <a:off x="2514600" y="2133600"/>
            <a:ext cx="16271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anh6">
            <a:extLst>
              <a:ext uri="{FF2B5EF4-FFF2-40B4-BE49-F238E27FC236}">
                <a16:creationId xmlns:a16="http://schemas.microsoft.com/office/drawing/2014/main" id="{19E9893A-ACF2-448F-B969-F4129AA0F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451">
            <a:off x="3810000" y="3886200"/>
            <a:ext cx="25146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anh 8">
            <a:extLst>
              <a:ext uri="{FF2B5EF4-FFF2-40B4-BE49-F238E27FC236}">
                <a16:creationId xmlns:a16="http://schemas.microsoft.com/office/drawing/2014/main" id="{8DEFD867-9C95-4583-848F-623FF55E3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4002">
            <a:off x="4267200" y="4038600"/>
            <a:ext cx="160337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than tho">
            <a:extLst>
              <a:ext uri="{FF2B5EF4-FFF2-40B4-BE49-F238E27FC236}">
                <a16:creationId xmlns:a16="http://schemas.microsoft.com/office/drawing/2014/main" id="{7CB18C54-DC4D-45DE-9038-2FE6B90AC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1365">
            <a:off x="6089650" y="4035425"/>
            <a:ext cx="23717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dau tho">
            <a:extLst>
              <a:ext uri="{FF2B5EF4-FFF2-40B4-BE49-F238E27FC236}">
                <a16:creationId xmlns:a16="http://schemas.microsoft.com/office/drawing/2014/main" id="{D58B2F47-7BAE-4408-8D08-2F9136A69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17526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Bluebird05-animated-chick_in_flight">
            <a:extLst>
              <a:ext uri="{FF2B5EF4-FFF2-40B4-BE49-F238E27FC236}">
                <a16:creationId xmlns:a16="http://schemas.microsoft.com/office/drawing/2014/main" id="{16F9271C-41BC-4865-9BE5-07D01FAEFD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4767">
            <a:off x="0" y="685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Bluebird05-animated-chick_in_flight">
            <a:extLst>
              <a:ext uri="{FF2B5EF4-FFF2-40B4-BE49-F238E27FC236}">
                <a16:creationId xmlns:a16="http://schemas.microsoft.com/office/drawing/2014/main" id="{728A27D2-8864-4602-ADAF-59BC93055F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4272">
            <a:off x="4572000" y="0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Bluebird05-animated-chick_in_flight">
            <a:extLst>
              <a:ext uri="{FF2B5EF4-FFF2-40B4-BE49-F238E27FC236}">
                <a16:creationId xmlns:a16="http://schemas.microsoft.com/office/drawing/2014/main" id="{D83DEFDB-32FE-4271-8072-C2038FCB61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4272">
            <a:off x="1882775" y="2413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-0.00555 L -3.33333E-6 -5.20231E-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0000" y="3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347 L -3.33333E-6 4.04624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80000" y="20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6 0.00833 L -0.00868 0.0106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00000" y="10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65 0.00601 L 3.33333E-6 1.7341E-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20000" y="-30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879 L 3.33333E-6 -2.77457E-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60000" y="-40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111 L 0.29479 0.16111 C 0.35659 0.20023 0.44896 0.22222 0.54514 0.22222 C 0.65521 0.22222 0.74288 0.20023 0.80486 0.16111 L 1.1 -0.01111 " pathEditMode="relative" rAng="0" ptsTypes="FffFF">
                                      <p:cBhvr>
                                        <p:cTn id="16" dur="3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500000" y="11700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8402 C -2.5E-6 0.17824 0.05434 0.25069 0.12084 0.25069 C 0.18924 0.25069 0.24375 0.17824 0.24375 0.08402 C 0.24375 -0.01042 0.29844 -0.08264 0.36684 -0.08264 C 0.43334 -0.08264 0.48802 -0.01042 0.48802 0.08402 " pathEditMode="relative" rAng="0" ptsTypes="fffff">
                                      <p:cBhvr>
                                        <p:cTn id="18" dur="3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4400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C 0 0.07199 0.08993 0.12778 0.2 0.12778 C 0.31337 0.12778 0.40365 0.07199 0.40365 2.22222E-6 C 0.40365 -0.07246 0.49427 -0.12778 0.60747 -0.12778 C 0.71771 -0.12778 0.80833 -0.07246 0.80833 2.22222E-6 " pathEditMode="relative" rAng="0" ptsTypes="fffff">
                                      <p:cBhvr>
                                        <p:cTn id="20" dur="3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4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D9A92BC8-E07B-4CB0-845A-C2183436A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0004">
            <a:extLst>
              <a:ext uri="{FF2B5EF4-FFF2-40B4-BE49-F238E27FC236}">
                <a16:creationId xmlns:a16="http://schemas.microsoft.com/office/drawing/2014/main" id="{9F611AF4-394A-44E5-82E4-DD658BEDF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419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3600">
            <a:extLst>
              <a:ext uri="{FF2B5EF4-FFF2-40B4-BE49-F238E27FC236}">
                <a16:creationId xmlns:a16="http://schemas.microsoft.com/office/drawing/2014/main" id="{E9F17158-971F-431A-A21A-FC89E0843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76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3600">
            <a:extLst>
              <a:ext uri="{FF2B5EF4-FFF2-40B4-BE49-F238E27FC236}">
                <a16:creationId xmlns:a16="http://schemas.microsoft.com/office/drawing/2014/main" id="{EF9A3591-05A0-4EFD-8EE1-78BA78788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3600">
            <a:extLst>
              <a:ext uri="{FF2B5EF4-FFF2-40B4-BE49-F238E27FC236}">
                <a16:creationId xmlns:a16="http://schemas.microsoft.com/office/drawing/2014/main" id="{F61B6D0A-5EC2-4283-A822-FF67C7D6F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3600">
            <a:extLst>
              <a:ext uri="{FF2B5EF4-FFF2-40B4-BE49-F238E27FC236}">
                <a16:creationId xmlns:a16="http://schemas.microsoft.com/office/drawing/2014/main" id="{66DA12A8-FEA8-4D51-9DCD-2A5C57A72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715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3600">
            <a:extLst>
              <a:ext uri="{FF2B5EF4-FFF2-40B4-BE49-F238E27FC236}">
                <a16:creationId xmlns:a16="http://schemas.microsoft.com/office/drawing/2014/main" id="{EB8193E7-89FB-4ECE-9261-CC2249508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3600">
            <a:extLst>
              <a:ext uri="{FF2B5EF4-FFF2-40B4-BE49-F238E27FC236}">
                <a16:creationId xmlns:a16="http://schemas.microsoft.com/office/drawing/2014/main" id="{5F97B3FF-8DDB-4203-BDCE-EC45AC5F5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25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3600">
            <a:extLst>
              <a:ext uri="{FF2B5EF4-FFF2-40B4-BE49-F238E27FC236}">
                <a16:creationId xmlns:a16="http://schemas.microsoft.com/office/drawing/2014/main" id="{18F5456A-BD89-4E4F-A865-CD2A2F704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905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3600">
            <a:extLst>
              <a:ext uri="{FF2B5EF4-FFF2-40B4-BE49-F238E27FC236}">
                <a16:creationId xmlns:a16="http://schemas.microsoft.com/office/drawing/2014/main" id="{87781478-5F15-470E-813F-B71FD1405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02920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3600">
            <a:extLst>
              <a:ext uri="{FF2B5EF4-FFF2-40B4-BE49-F238E27FC236}">
                <a16:creationId xmlns:a16="http://schemas.microsoft.com/office/drawing/2014/main" id="{D924FD7A-2710-4800-926B-3C661894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3600">
            <a:extLst>
              <a:ext uri="{FF2B5EF4-FFF2-40B4-BE49-F238E27FC236}">
                <a16:creationId xmlns:a16="http://schemas.microsoft.com/office/drawing/2014/main" id="{A977434A-3181-473C-8FF4-8E0584E0A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8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hanh6">
            <a:extLst>
              <a:ext uri="{FF2B5EF4-FFF2-40B4-BE49-F238E27FC236}">
                <a16:creationId xmlns:a16="http://schemas.microsoft.com/office/drawing/2014/main" id="{FE5A6924-C377-4666-95BF-922A4C89D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3892">
            <a:off x="7159625" y="4306888"/>
            <a:ext cx="259080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 descr="hanh 8">
            <a:extLst>
              <a:ext uri="{FF2B5EF4-FFF2-40B4-BE49-F238E27FC236}">
                <a16:creationId xmlns:a16="http://schemas.microsoft.com/office/drawing/2014/main" id="{0D722DD3-A2EE-49F6-BF42-B8182CED3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1949">
            <a:off x="7467600" y="4419600"/>
            <a:ext cx="1676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 descr="Bluebird05-animated-chick_in_flight">
            <a:extLst>
              <a:ext uri="{FF2B5EF4-FFF2-40B4-BE49-F238E27FC236}">
                <a16:creationId xmlns:a16="http://schemas.microsoft.com/office/drawing/2014/main" id="{3F23415D-79E8-4D7A-9047-DB2E6D8C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4272">
            <a:off x="4572000" y="0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 descr="Bluebird05-animated-chick_in_flight">
            <a:extLst>
              <a:ext uri="{FF2B5EF4-FFF2-40B4-BE49-F238E27FC236}">
                <a16:creationId xmlns:a16="http://schemas.microsoft.com/office/drawing/2014/main" id="{D6204EFE-BFD2-4968-90BC-B0443FBC26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4767">
            <a:off x="0" y="685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8" descr="Bluebird05-animated-chick_in_flight">
            <a:extLst>
              <a:ext uri="{FF2B5EF4-FFF2-40B4-BE49-F238E27FC236}">
                <a16:creationId xmlns:a16="http://schemas.microsoft.com/office/drawing/2014/main" id="{9683EF12-F97E-415A-8A00-0756CA4334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2982">
            <a:off x="1924050" y="658813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 descr="hoa">
            <a:extLst>
              <a:ext uri="{FF2B5EF4-FFF2-40B4-BE49-F238E27FC236}">
                <a16:creationId xmlns:a16="http://schemas.microsoft.com/office/drawing/2014/main" id="{70523ED9-CDA1-42A7-9C98-C9F058207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75023">
            <a:off x="-1717675" y="3810000"/>
            <a:ext cx="11826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0" descr="hanh 2">
            <a:extLst>
              <a:ext uri="{FF2B5EF4-FFF2-40B4-BE49-F238E27FC236}">
                <a16:creationId xmlns:a16="http://schemas.microsoft.com/office/drawing/2014/main" id="{AE1B67A7-B5C4-493D-A554-28097C960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8293">
            <a:off x="-3048000" y="2590800"/>
            <a:ext cx="22447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1" descr="Picture9">
            <a:extLst>
              <a:ext uri="{FF2B5EF4-FFF2-40B4-BE49-F238E27FC236}">
                <a16:creationId xmlns:a16="http://schemas.microsoft.com/office/drawing/2014/main" id="{7CAF6116-E6FF-4B84-BCFB-8EDE6F9B8B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53000"/>
            <a:ext cx="1143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22" descr="3600">
            <a:extLst>
              <a:ext uri="{FF2B5EF4-FFF2-40B4-BE49-F238E27FC236}">
                <a16:creationId xmlns:a16="http://schemas.microsoft.com/office/drawing/2014/main" id="{103246F2-D4CA-4DA2-936E-745FA836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905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23" descr="3600">
            <a:extLst>
              <a:ext uri="{FF2B5EF4-FFF2-40B4-BE49-F238E27FC236}">
                <a16:creationId xmlns:a16="http://schemas.microsoft.com/office/drawing/2014/main" id="{8F9DA7C0-69A0-450F-AC2F-04888D248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905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24" descr="3600">
            <a:extLst>
              <a:ext uri="{FF2B5EF4-FFF2-40B4-BE49-F238E27FC236}">
                <a16:creationId xmlns:a16="http://schemas.microsoft.com/office/drawing/2014/main" id="{61E0733D-C5ED-4787-B6E9-347ADB689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05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25" descr="3600">
            <a:extLst>
              <a:ext uri="{FF2B5EF4-FFF2-40B4-BE49-F238E27FC236}">
                <a16:creationId xmlns:a16="http://schemas.microsoft.com/office/drawing/2014/main" id="{15064F13-8A17-4F6D-874E-7D081D9B0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816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26" descr="3600">
            <a:extLst>
              <a:ext uri="{FF2B5EF4-FFF2-40B4-BE49-F238E27FC236}">
                <a16:creationId xmlns:a16="http://schemas.microsoft.com/office/drawing/2014/main" id="{2D63C724-8439-41E5-BA9D-FC9322DFC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8160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27" descr="3600">
            <a:extLst>
              <a:ext uri="{FF2B5EF4-FFF2-40B4-BE49-F238E27FC236}">
                <a16:creationId xmlns:a16="http://schemas.microsoft.com/office/drawing/2014/main" id="{5C8AF60E-3C47-4F00-A484-BDB65DF8B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28" descr="3600">
            <a:extLst>
              <a:ext uri="{FF2B5EF4-FFF2-40B4-BE49-F238E27FC236}">
                <a16:creationId xmlns:a16="http://schemas.microsoft.com/office/drawing/2014/main" id="{F5FDF925-C5CF-4B95-8B64-DCAF4AFA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29" descr="Picture9">
            <a:extLst>
              <a:ext uri="{FF2B5EF4-FFF2-40B4-BE49-F238E27FC236}">
                <a16:creationId xmlns:a16="http://schemas.microsoft.com/office/drawing/2014/main" id="{BA774156-23B5-4D52-8340-65C653BFE0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50073">
            <a:off x="2819400" y="5753100"/>
            <a:ext cx="1143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111 L 0.29479 0.16111 C 0.35659 0.20023 0.44896 0.22222 0.54514 0.22222 C 0.65521 0.22222 0.74288 0.20023 0.80486 0.16111 L 1.1 -0.01111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500000" y="117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-3.33333E-6 -0.11967 0.09289 -0.21111 0.20643 -0.21111 C 0.32327 -0.21111 0.41667 -0.11967 0.41667 -1.11111E-6 C 0.41667 0.11898 0.50955 0.21111 0.62639 0.21111 C 0.73993 0.21111 0.83334 0.11898 0.83334 -1.11111E-6 " pathEditMode="relative" rAng="0" ptsTypes="fffff">
                                      <p:cBhvr>
                                        <p:cTn id="8" dur="3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1700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8402 C -2.5E-6 0.17824 0.05434 0.25069 0.12084 0.25069 C 0.18924 0.25069 0.24375 0.17824 0.24375 0.08402 C 0.24375 -0.01042 0.29844 -0.08264 0.36684 -0.08264 C 0.43334 -0.08264 0.48802 -0.01042 0.48802 0.08402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44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527 C -0.00052 0.01666 -0.0066 0.03472 -0.00903 0.0375 C -0.01598 0.0449 -0.06841 0.05856 -0.09011 0.06134 C -0.1158 0.06064 -0.1415 0.06041 -0.16736 0.05972 C -0.17917 0.05925 -0.1915 0.05879 -0.2033 0.05787 C -0.21285 0.05717 -0.23056 0.05486 -0.23056 0.05509 C -0.27552 0.03912 -0.30278 0.03935 -0.36615 0.0375 C -0.41111 0.03865 -0.44184 0.04213 -0.48386 0.04675 C -0.53282 0.05231 -0.58681 0.04861 -0.63768 0.05023 C -0.69358 0.05509 -0.68316 0.053 -0.77327 0.05162 C -0.80434 0.04444 -0.79011 0.04652 -0.81372 0.04375 C -0.83056 0.03819 -0.84983 0.03865 -0.87257 0.0375 C -0.8915 0.03518 -0.90816 0.02963 -0.9224 0.02476 C -0.92986 0.01458 -0.93681 0.01944 -0.94462 0.01041 C -0.94618 0.00162 -0.95417 -0.01482 -0.95417 -0.0257 " pathEditMode="relative" rAng="0" ptsTypes="ffffffffffffffA">
                                      <p:cBhvr>
                                        <p:cTn id="14" dur="3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770000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695 C -0.00052 0.00833 -0.00625 0.02986 -0.00868 0.0331 C -0.01528 0.0419 -0.0658 0.0581 -0.08663 0.06134 C -0.11146 0.06065 -0.13628 0.06019 -0.16094 0.05949 C -0.17239 0.05903 -0.1842 0.05833 -0.19566 0.05741 C -0.20469 0.05648 -0.22187 0.0537 -0.22187 0.05394 C -0.2651 0.03495 -0.29132 0.03519 -0.35225 0.0331 C -0.39566 0.03449 -0.425 0.03843 -0.46562 0.04421 C -0.51267 0.0507 -0.56458 0.0463 -0.61354 0.04815 C -0.66736 0.05394 -0.65729 0.05162 -0.74392 0.05 C -0.77396 0.04144 -0.76007 0.04375 -0.78298 0.04051 C -0.79913 0.03403 -0.81771 0.03449 -0.83958 0.0331 C -0.85764 0.03033 -0.87396 0.02384 -0.8875 0.01806 C -0.89462 0.00625 -0.90139 0.01158 -0.90885 0.00116 C -0.91041 -0.00926 -0.91805 -0.02893 -0.91805 -0.04167 " pathEditMode="relative" rAng="0" ptsTypes="ffffffffffffffA">
                                      <p:cBhvr>
                                        <p:cTn id="16" dur="3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590000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08092E-6 C 0.0191 -0.0007 0.03907 0.00231 0.05747 -0.00185 C 0.06181 -0.00301 0.05903 -0.01064 0.06164 -0.01434 C 0.07136 -0.02821 0.06546 -0.02451 0.07622 -0.02821 C 0.08733 -0.02798 0.09896 -0.02775 0.10973 -0.02636 C 0.12605 -0.02428 0.14046 -0.01827 0.1566 -0.01619 C 0.21146 0.00069 0.14775 -0.01827 0.31355 -0.01203 C 0.31789 -0.01179 0.32622 -0.00809 0.32622 -0.00786 C 0.36181 -0.0148 0.31841 -0.00717 0.4066 -0.01203 C 0.4165 -0.01249 0.42848 -0.01619 0.4382 -0.01827 C 0.44323 -0.01757 0.44844 -0.01757 0.4533 -0.01619 C 0.46563 -0.01272 0.47518 0.00185 0.48941 0.00231 C 0.52535 0.0037 0.56146 0.0037 0.59757 0.00439 C 0.60678 0.00994 0.61598 0.01456 0.625 0.02034 C 0.62726 0.02173 0.63125 0.02451 0.63125 0.02474 C 0.63473 0.03283 0.63889 0.03514 0.64618 0.04069 C 0.64775 0.04208 0.64879 0.04439 0.65053 0.04485 C 0.65452 0.04647 0.65921 0.04624 0.6632 0.04693 C 0.66893 0.04948 0.67587 0.0504 0.68004 0.0548 C 0.6816 0.05618 0.68282 0.05803 0.68438 0.05896 C 0.69028 0.06266 0.69914 0.06312 0.70556 0.06497 C 0.71355 0.07214 0.70938 0.08185 0.71615 0.08948 C 0.71858 0.09202 0.72205 0.09318 0.72483 0.09549 C 0.73351 0.10312 0.73473 0.10589 0.74184 0.11607 C 0.74445 0.12 0.75018 0.12139 0.75417 0.12416 C 0.76285 0.12948 0.7724 0.13156 0.78212 0.13618 C 0.79254 0.14104 0.80035 0.14566 0.81181 0.14844 C 0.84046 0.14728 0.88195 0.15006 0.91094 0.14219 C 0.93681 0.12624 0.9757 0.12693 1.00452 0.12416 C 1.01493 0.12162 1.02362 0.11954 1.03421 0.11815 C 1.04341 0.11861 1.05261 0.11884 1.06164 0.12 C 1.06771 0.12069 1.07275 0.12532 1.07865 0.12601 C 1.09358 0.1274 1.10834 0.12717 1.12327 0.12786 C 1.14497 0.13595 1.13507 0.1311 1.15296 0.14219 C 1.15973 0.14636 1.17657 0.1489 1.1849 0.15052 C 1.20035 0.15792 1.21459 0.16254 1.23143 0.16485 C 1.24132 0.16416 1.25122 0.16439 1.26112 0.16277 C 1.26719 0.16162 1.27188 0.15607 1.27796 0.15445 C 1.29428 0.15029 1.29289 0.15052 1.30365 0.15052 " pathEditMode="relative" rAng="0" ptsTypes="ffffffffffffffffffffffffffffffffffffffA">
                                      <p:cBhvr>
                                        <p:cTn id="20" dur="2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520000" y="6800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79769E-6 C 0.0191 -0.00069 0.03907 0.00232 0.05764 -0.00184 C 0.06181 -0.003 0.05903 -0.01063 0.06164 -0.01433 C 0.07136 -0.0282 0.06546 -0.0245 0.07657 -0.0282 C 0.0875 -0.02797 0.09914 -0.02774 0.11007 -0.02635 C 0.12605 -0.02427 0.14046 -0.01826 0.15677 -0.01618 C 0.21146 0.0007 0.14775 -0.01826 0.31355 -0.01202 C 0.31789 -0.01179 0.32622 -0.00809 0.32622 -0.00786 C 0.36181 -0.01479 0.31841 -0.00716 0.4066 -0.01202 C 0.4165 -0.01248 0.42848 -0.01618 0.4382 -0.01826 C 0.44323 -0.01757 0.44844 -0.01757 0.4533 -0.01618 C 0.46563 -0.01271 0.47518 0.00185 0.48941 0.00232 C 0.52535 0.0037 0.56146 0.0037 0.59757 0.0044 C 0.60677 0.00995 0.61598 0.01457 0.625 0.02035 C 0.62726 0.02174 0.63125 0.02451 0.63125 0.02474 C 0.63473 0.03284 0.63889 0.03515 0.64618 0.0407 C 0.64775 0.04209 0.64879 0.0444 0.65052 0.04486 C 0.65452 0.04648 0.65921 0.04625 0.66285 0.04694 C 0.66893 0.04948 0.67587 0.05041 0.68004 0.0548 C 0.6816 0.05619 0.68282 0.05804 0.68438 0.05896 C 0.69028 0.06266 0.69914 0.06313 0.70556 0.06498 C 0.71355 0.07214 0.70938 0.08185 0.71615 0.08948 C 0.71858 0.09203 0.72205 0.09318 0.72483 0.0955 C 0.73351 0.10313 0.73473 0.1059 0.74184 0.11607 C 0.74445 0.12 0.75018 0.12139 0.75417 0.12417 C 0.76268 0.12948 0.77223 0.13157 0.78212 0.13619 C 0.79254 0.14105 0.80035 0.14567 0.81181 0.14844 C 0.84046 0.14729 0.88177 0.15006 0.91094 0.1422 C 0.93646 0.12625 0.9757 0.12694 1.00452 0.12417 C 1.01493 0.12162 1.02362 0.11954 1.03421 0.11816 C 1.04341 0.11862 1.05261 0.11885 1.06164 0.12 C 1.06771 0.1207 1.07275 0.12532 1.07865 0.12602 C 1.09358 0.1274 1.10834 0.12717 1.12327 0.12787 C 1.14497 0.13596 1.13507 0.1311 1.15296 0.1422 C 1.15973 0.14636 1.17657 0.14891 1.1849 0.15053 C 1.20035 0.15792 1.21459 0.16255 1.23143 0.16486 C 1.24132 0.16417 1.25122 0.1644 1.26112 0.16278 C 1.26719 0.16162 1.27188 0.15607 1.27796 0.15446 C 1.29427 0.15029 1.29289 0.15053 1.30365 0.15053 " pathEditMode="relative" rAng="0" ptsTypes="ffffffffffffffffffffffffffffffffffffffA">
                                      <p:cBhvr>
                                        <p:cTn id="22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520000" y="68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6">
            <a:extLst>
              <a:ext uri="{FF2B5EF4-FFF2-40B4-BE49-F238E27FC236}">
                <a16:creationId xmlns:a16="http://schemas.microsoft.com/office/drawing/2014/main" id="{83528CF9-E58C-420C-8AAA-EE48AC0D5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nha2">
            <a:extLst>
              <a:ext uri="{FF2B5EF4-FFF2-40B4-BE49-F238E27FC236}">
                <a16:creationId xmlns:a16="http://schemas.microsoft.com/office/drawing/2014/main" id="{C5A8CFCA-A716-42BE-9CF5-001188218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anh 5">
            <a:extLst>
              <a:ext uri="{FF2B5EF4-FFF2-40B4-BE49-F238E27FC236}">
                <a16:creationId xmlns:a16="http://schemas.microsoft.com/office/drawing/2014/main" id="{B5D5B0BB-8A3F-4EF7-BFE6-34B4320AB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86622">
            <a:off x="2438400" y="2438400"/>
            <a:ext cx="29305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hanh 7">
            <a:extLst>
              <a:ext uri="{FF2B5EF4-FFF2-40B4-BE49-F238E27FC236}">
                <a16:creationId xmlns:a16="http://schemas.microsoft.com/office/drawing/2014/main" id="{1BC9E4BD-425D-4D0E-BBDD-0AFB5AA1C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164">
            <a:off x="3657600" y="2514600"/>
            <a:ext cx="153035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anh 8">
            <a:extLst>
              <a:ext uri="{FF2B5EF4-FFF2-40B4-BE49-F238E27FC236}">
                <a16:creationId xmlns:a16="http://schemas.microsoft.com/office/drawing/2014/main" id="{E3F0F44E-4E1C-4506-A0A9-AFF44FE88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931">
            <a:off x="5791200" y="4495800"/>
            <a:ext cx="12461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hanh6">
            <a:extLst>
              <a:ext uri="{FF2B5EF4-FFF2-40B4-BE49-F238E27FC236}">
                <a16:creationId xmlns:a16="http://schemas.microsoft.com/office/drawing/2014/main" id="{16D6FDD9-CF17-4871-8B82-9629C1C7C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3016">
            <a:off x="5483225" y="4414838"/>
            <a:ext cx="19050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hoa">
            <a:extLst>
              <a:ext uri="{FF2B5EF4-FFF2-40B4-BE49-F238E27FC236}">
                <a16:creationId xmlns:a16="http://schemas.microsoft.com/office/drawing/2014/main" id="{3B6A145F-2D44-4A8B-9024-1826652BA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9958">
            <a:off x="5173663" y="4770438"/>
            <a:ext cx="8509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Picture15">
            <a:extLst>
              <a:ext uri="{FF2B5EF4-FFF2-40B4-BE49-F238E27FC236}">
                <a16:creationId xmlns:a16="http://schemas.microsoft.com/office/drawing/2014/main" id="{103A9D28-AA2F-4456-8C73-A415C2F9AC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1828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Picture15">
            <a:extLst>
              <a:ext uri="{FF2B5EF4-FFF2-40B4-BE49-F238E27FC236}">
                <a16:creationId xmlns:a16="http://schemas.microsoft.com/office/drawing/2014/main" id="{AAEE7A54-0536-4C54-B2D8-88314F71FA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8219" flipH="1">
            <a:off x="6716713" y="292100"/>
            <a:ext cx="2044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00555 L 5.55112E-17 -4.1040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0000" y="3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31214E-6 L 0.00833 -2.3121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-0.104 -0.1134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20800" y="-56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089E891A-3A9B-49CD-AB36-E1E226D17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585">
            <a:off x="4343400" y="2743200"/>
            <a:ext cx="5070475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9204DF68-26C2-446E-9CA5-6F964EDE0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362200"/>
            <a:ext cx="52482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>
            <a:extLst>
              <a:ext uri="{FF2B5EF4-FFF2-40B4-BE49-F238E27FC236}">
                <a16:creationId xmlns:a16="http://schemas.microsoft.com/office/drawing/2014/main" id="{C4A6044B-1E62-45F6-B08A-B5751B733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914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mom nhim">
            <a:extLst>
              <a:ext uri="{FF2B5EF4-FFF2-40B4-BE49-F238E27FC236}">
                <a16:creationId xmlns:a16="http://schemas.microsoft.com/office/drawing/2014/main" id="{E873645C-89DA-4E7E-B11C-1D8B94535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2765">
            <a:off x="3886200" y="43434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nhim 1">
            <a:extLst>
              <a:ext uri="{FF2B5EF4-FFF2-40B4-BE49-F238E27FC236}">
                <a16:creationId xmlns:a16="http://schemas.microsoft.com/office/drawing/2014/main" id="{58E1F5F8-0E86-4035-814D-DABE37476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68531">
            <a:off x="4953000" y="4648200"/>
            <a:ext cx="19335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soc">
            <a:extLst>
              <a:ext uri="{FF2B5EF4-FFF2-40B4-BE49-F238E27FC236}">
                <a16:creationId xmlns:a16="http://schemas.microsoft.com/office/drawing/2014/main" id="{66F53169-02C6-4A7E-9AE7-67907DC2E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81400"/>
            <a:ext cx="15065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 descr="mat soc">
            <a:extLst>
              <a:ext uri="{FF2B5EF4-FFF2-40B4-BE49-F238E27FC236}">
                <a16:creationId xmlns:a16="http://schemas.microsoft.com/office/drawing/2014/main" id="{78C0FD52-2F8C-43F3-892B-AED85428B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30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0" descr="hanh 2">
            <a:extLst>
              <a:ext uri="{FF2B5EF4-FFF2-40B4-BE49-F238E27FC236}">
                <a16:creationId xmlns:a16="http://schemas.microsoft.com/office/drawing/2014/main" id="{3BA89C2D-ECCB-4C64-B604-6916AB76E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22447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1" descr="hanh6">
            <a:extLst>
              <a:ext uri="{FF2B5EF4-FFF2-40B4-BE49-F238E27FC236}">
                <a16:creationId xmlns:a16="http://schemas.microsoft.com/office/drawing/2014/main" id="{F0870618-52FA-4417-8915-EE198BC39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89355">
            <a:off x="7010400" y="3657600"/>
            <a:ext cx="21336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2" descr="hanh 8">
            <a:extLst>
              <a:ext uri="{FF2B5EF4-FFF2-40B4-BE49-F238E27FC236}">
                <a16:creationId xmlns:a16="http://schemas.microsoft.com/office/drawing/2014/main" id="{5E0A368E-307D-4083-AC12-C1EEB4D7A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02857">
            <a:off x="7010400" y="3733800"/>
            <a:ext cx="15240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3" descr="hoa">
            <a:extLst>
              <a:ext uri="{FF2B5EF4-FFF2-40B4-BE49-F238E27FC236}">
                <a16:creationId xmlns:a16="http://schemas.microsoft.com/office/drawing/2014/main" id="{4F41AA88-3600-4117-90B1-5F3079218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6007">
            <a:off x="6858000" y="4800600"/>
            <a:ext cx="1182688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6">
            <a:extLst>
              <a:ext uri="{FF2B5EF4-FFF2-40B4-BE49-F238E27FC236}">
                <a16:creationId xmlns:a16="http://schemas.microsoft.com/office/drawing/2014/main" id="{56C7CA88-A50D-49F8-B105-562DAD501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nha2">
            <a:extLst>
              <a:ext uri="{FF2B5EF4-FFF2-40B4-BE49-F238E27FC236}">
                <a16:creationId xmlns:a16="http://schemas.microsoft.com/office/drawing/2014/main" id="{C5BDCF7F-C693-41CA-B07E-2FAFDF6AC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anh 5">
            <a:extLst>
              <a:ext uri="{FF2B5EF4-FFF2-40B4-BE49-F238E27FC236}">
                <a16:creationId xmlns:a16="http://schemas.microsoft.com/office/drawing/2014/main" id="{9AEA7E43-8C92-43FF-8BDB-D62BA67A3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8405">
            <a:off x="2751138" y="2214563"/>
            <a:ext cx="29305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hanh 7">
            <a:extLst>
              <a:ext uri="{FF2B5EF4-FFF2-40B4-BE49-F238E27FC236}">
                <a16:creationId xmlns:a16="http://schemas.microsoft.com/office/drawing/2014/main" id="{B3AE44BE-C7E3-4F34-BD51-F37D4E7E7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2062163"/>
            <a:ext cx="1716087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hanh 8">
            <a:extLst>
              <a:ext uri="{FF2B5EF4-FFF2-40B4-BE49-F238E27FC236}">
                <a16:creationId xmlns:a16="http://schemas.microsoft.com/office/drawing/2014/main" id="{8F723D36-C011-40DB-A118-F9256E1FC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931" flipH="1">
            <a:off x="3054350" y="5099050"/>
            <a:ext cx="10668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hanh6">
            <a:extLst>
              <a:ext uri="{FF2B5EF4-FFF2-40B4-BE49-F238E27FC236}">
                <a16:creationId xmlns:a16="http://schemas.microsoft.com/office/drawing/2014/main" id="{69625151-0327-47AB-AAD9-CB966C126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235" flipH="1">
            <a:off x="2371725" y="4984750"/>
            <a:ext cx="204946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hoa">
            <a:extLst>
              <a:ext uri="{FF2B5EF4-FFF2-40B4-BE49-F238E27FC236}">
                <a16:creationId xmlns:a16="http://schemas.microsoft.com/office/drawing/2014/main" id="{D3452EE3-2F50-44B5-9802-B9CA2C692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2134">
            <a:off x="625475" y="3960813"/>
            <a:ext cx="10144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Picture15">
            <a:extLst>
              <a:ext uri="{FF2B5EF4-FFF2-40B4-BE49-F238E27FC236}">
                <a16:creationId xmlns:a16="http://schemas.microsoft.com/office/drawing/2014/main" id="{53F7F788-65EF-4678-91E4-2C05BE5814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1828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Picture15">
            <a:extLst>
              <a:ext uri="{FF2B5EF4-FFF2-40B4-BE49-F238E27FC236}">
                <a16:creationId xmlns:a16="http://schemas.microsoft.com/office/drawing/2014/main" id="{10DE8346-0627-4A39-AE4B-BE88EEA585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8219" flipH="1">
            <a:off x="6716713" y="292100"/>
            <a:ext cx="2044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than tho">
            <a:extLst>
              <a:ext uri="{FF2B5EF4-FFF2-40B4-BE49-F238E27FC236}">
                <a16:creationId xmlns:a16="http://schemas.microsoft.com/office/drawing/2014/main" id="{792D1FF7-C214-49C8-8AE4-33D29ADCB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1365">
            <a:off x="6089650" y="4187825"/>
            <a:ext cx="23717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dau tho">
            <a:extLst>
              <a:ext uri="{FF2B5EF4-FFF2-40B4-BE49-F238E27FC236}">
                <a16:creationId xmlns:a16="http://schemas.microsoft.com/office/drawing/2014/main" id="{A5CB2732-9921-4295-8854-1C6DC4020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3125788"/>
            <a:ext cx="17526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5">
            <a:extLst>
              <a:ext uri="{FF2B5EF4-FFF2-40B4-BE49-F238E27FC236}">
                <a16:creationId xmlns:a16="http://schemas.microsoft.com/office/drawing/2014/main" id="{9E02CE4C-EC9D-4012-9911-674A2311D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3411">
            <a:off x="6367462" y="4062413"/>
            <a:ext cx="11080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6">
            <a:extLst>
              <a:ext uri="{FF2B5EF4-FFF2-40B4-BE49-F238E27FC236}">
                <a16:creationId xmlns:a16="http://schemas.microsoft.com/office/drawing/2014/main" id="{D0C5B575-526A-44C2-B378-6720440DD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946650"/>
            <a:ext cx="10620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00555 L 5.55112E-17 -4.1040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0000" y="3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31214E-6 L 0.00833 -2.3121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18229 -0.103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00" y="-51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0.24062 0.117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3100" y="5880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65 0.00601 L 3.33333E-6 1.7341E-7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20000" y="-30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879 L 3.33333E-6 -2.77457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60000" y="-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65&quot;/&gt;&lt;/object&gt;&lt;object type=&quot;3&quot; unique_id=&quot;10006&quot;&gt;&lt;property id=&quot;20148&quot; value=&quot;5&quot;/&gt;&lt;property id=&quot;20300&quot; value=&quot;Slide 3&quot;/&gt;&lt;property id=&quot;20307&quot; value=&quot;266&quot;/&gt;&lt;/object&gt;&lt;object type=&quot;3&quot; unique_id=&quot;10007&quot;&gt;&lt;property id=&quot;20148&quot; value=&quot;5&quot;/&gt;&lt;property id=&quot;20300&quot; value=&quot;Slide 4 - &amp;quot;Cô kể truyện cho trẻ nghe&amp;#x0D;&amp;#x0A;&amp;#x0D;&amp;#x0A;- Lần 1 : Kể diễn cảm kết hợp động tác minh hoạ &amp;#x0D;&amp;#x0A;+ Cho trẻ cùng đặt tên truyện , cô và t&quot;/&gt;&lt;property id=&quot;20307&quot; value=&quot;267&quot;/&gt;&lt;/object&gt;&lt;object type=&quot;3&quot; unique_id=&quot;10008&quot;&gt;&lt;property id=&quot;20148&quot; value=&quot;5&quot;/&gt;&lt;property id=&quot;20300&quot; value=&quot;Slide 5&quot;/&gt;&lt;property id=&quot;20307&quot; value=&quot;258&quot;/&gt;&lt;/object&gt;&lt;object type=&quot;3&quot; unique_id=&quot;10009&quot;&gt;&lt;property id=&quot;20148&quot; value=&quot;5&quot;/&gt;&lt;property id=&quot;20300&quot; value=&quot;Slide 6&quot;/&gt;&lt;property id=&quot;20307&quot; value=&quot;259&quot;/&gt;&lt;/object&gt;&lt;object type=&quot;3&quot; unique_id=&quot;10010&quot;&gt;&lt;property id=&quot;20148&quot; value=&quot;5&quot;/&gt;&lt;property id=&quot;20300&quot; value=&quot;Slide 7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61&quot;/&gt;&lt;/object&gt;&lt;object type=&quot;3&quot; unique_id=&quot;10012&quot;&gt;&lt;property id=&quot;20148&quot; value=&quot;5&quot;/&gt;&lt;property id=&quot;20300&quot; value=&quot;Slide 9&quot;/&gt;&lt;property id=&quot;20307&quot; value=&quot;263&quot;/&gt;&lt;/object&gt;&lt;object type=&quot;3&quot; unique_id=&quot;10013&quot;&gt;&lt;property id=&quot;20148&quot; value=&quot;5&quot;/&gt;&lt;property id=&quot;20300&quot; value=&quot;Slide 10&quot;/&gt;&lt;property id=&quot;20307&quot; value=&quot;264&quot;/&gt;&lt;/object&gt;&lt;object type=&quot;3&quot; unique_id=&quot;10014&quot;&gt;&lt;property id=&quot;20148&quot; value=&quot;5&quot;/&gt;&lt;property id=&quot;20300&quot; value=&quot;Slide 11&quot;/&gt;&lt;property id=&quot;20307&quot; value=&quot;262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7&quot;&gt;&lt;property id=&quot;20148&quot; value=&quot;5&quot;/&gt;&lt;property id=&quot;20300&quot; value=&quot;Slide 14&quot;/&gt;&lt;property id=&quot;20307&quot; value=&quot;270&quot;/&gt;&lt;/object&gt;&lt;object type=&quot;3&quot; unique_id=&quot;10018&quot;&gt;&lt;property id=&quot;20148&quot; value=&quot;5&quot;/&gt;&lt;property id=&quot;20300&quot; value=&quot;Slide 15&quot;/&gt;&lt;property id=&quot;20307&quot; value=&quot;271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object type=&quot;3&quot; unique_id=&quot;10020&quot;&gt;&lt;property id=&quot;20148&quot; value=&quot;5&quot;/&gt;&lt;property id=&quot;20300&quot; value=&quot;Slide 17&quot;/&gt;&lt;property id=&quot;20307&quot; value=&quot;273&quot;/&gt;&lt;/object&gt;&lt;object type=&quot;3&quot; unique_id=&quot;10021&quot;&gt;&lt;property id=&quot;20148&quot; value=&quot;5&quot;/&gt;&lt;property id=&quot;20300&quot; value=&quot;Slide 18&quot;/&gt;&lt;property id=&quot;20307&quot; value=&quot;274&quot;/&gt;&lt;/object&gt;&lt;object type=&quot;3&quot; unique_id=&quot;10022&quot;&gt;&lt;property id=&quot;20148&quot; value=&quot;5&quot;/&gt;&lt;property id=&quot;20300&quot; value=&quot;Slide 19&quot;/&gt;&lt;property id=&quot;20307&quot; value=&quot;275&quot;/&gt;&lt;/object&gt;&lt;object type=&quot;3&quot; unique_id=&quot;10023&quot;&gt;&lt;property id=&quot;20148&quot; value=&quot;5&quot;/&gt;&lt;property id=&quot;20300&quot; value=&quot;Slide 20&quot;/&gt;&lt;property id=&quot;20307&quot; value=&quot;276&quot;/&gt;&lt;/object&gt;&lt;object type=&quot;3&quot; unique_id=&quot;10024&quot;&gt;&lt;property id=&quot;20148&quot; value=&quot;5&quot;/&gt;&lt;property id=&quot;20300&quot; value=&quot;Slide 21&quot;/&gt;&lt;property id=&quot;20307&quot; value=&quot;277&quot;/&gt;&lt;/object&gt;&lt;object type=&quot;3&quot; unique_id=&quot;10025&quot;&gt;&lt;property id=&quot;20148&quot; value=&quot;5&quot;/&gt;&lt;property id=&quot;20300&quot; value=&quot;Slide 22&quot;/&gt;&lt;property id=&quot;20307&quot; value=&quot;278&quot;/&gt;&lt;/object&gt;&lt;object type=&quot;3&quot; unique_id=&quot;10026&quot;&gt;&lt;property id=&quot;20148&quot; value=&quot;5&quot;/&gt;&lt;property id=&quot;20300&quot; value=&quot;Slide 23&quot;/&gt;&lt;property id=&quot;20307&quot; value=&quot;279&quot;/&gt;&lt;/object&gt;&lt;object type=&quot;3&quot; unique_id=&quot;10027&quot;&gt;&lt;property id=&quot;20148&quot; value=&quot;5&quot;/&gt;&lt;property id=&quot;20300&quot; value=&quot;Slide 24&quot;/&gt;&lt;property id=&quot;20307&quot; value=&quot;2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338</Words>
  <Application>Microsoft Office PowerPoint</Application>
  <PresentationFormat>Trình chiếu Trên màn hình (4:3)</PresentationFormat>
  <Paragraphs>55</Paragraphs>
  <Slides>24</Slides>
  <Notes>1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24</vt:i4>
      </vt:variant>
    </vt:vector>
  </HeadingPairs>
  <TitlesOfParts>
    <vt:vector size="25" baseType="lpstr">
      <vt:lpstr>1_Default Design</vt:lpstr>
      <vt:lpstr>Bản trình bày PowerPoint</vt:lpstr>
      <vt:lpstr>Bản trình bày PowerPoint</vt:lpstr>
      <vt:lpstr>Bản trình bày PowerPoint</vt:lpstr>
      <vt:lpstr>Cô kể truyện cho trẻ nghe  - Lần 1 : Kể diễn cảm kết hợp động tác minh hoạ  + Cho trẻ cùng đặt tên truyện , cô và trẻ thống nhất tên truyện - Lần 2 : Cô kể truyện kết hợp với tranh minh hoạ trên máy chiếu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future</dc:creator>
  <cp:lastModifiedBy>Người dùng Không xác định</cp:lastModifiedBy>
  <cp:revision>43</cp:revision>
  <dcterms:created xsi:type="dcterms:W3CDTF">2009-03-03T10:12:15Z</dcterms:created>
  <dcterms:modified xsi:type="dcterms:W3CDTF">2020-04-03T15:52:52Z</dcterms:modified>
</cp:coreProperties>
</file>