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5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2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0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8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3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17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58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164F-E0CB-4FD9-A7A9-ADC97A760BAB}" type="datetimeFigureOut">
              <a:rPr lang="vi-VN" smtClean="0"/>
              <a:pPr/>
              <a:t>05/05/2020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9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vi-VN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6349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285688" y="1066800"/>
            <a:ext cx="8858312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NHIỆT LIỆT CHÀO MỪNG  CÁC CÔ ĐẾN DỰ </a:t>
            </a: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PHÁT TRIỂN </a:t>
            </a:r>
            <a:r>
              <a:rPr lang="en-US" sz="3200" b="1" kern="1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NGÔN NGỮ</a:t>
            </a:r>
            <a:endParaRPr lang="en-US" sz="3200" b="1" kern="1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32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LÀM QUEN VĂN HỌC</a:t>
            </a:r>
            <a:endParaRPr lang="en-US" sz="32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Truyện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“Qua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đường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”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Số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30- 35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endParaRPr lang="vi-VN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 viên</a:t>
            </a:r>
            <a:r>
              <a:rPr lang="vi-VN" sz="28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Nguyễn Thị Xuân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                   </a:t>
            </a:r>
            <a:r>
              <a:rPr lang="en-US" sz="2800" b="1" kern="1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Nguyễn Thị Mai Lương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7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198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89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573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654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378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682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267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3426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028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1671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5299" name="Picture 3" descr="48dd1379d4732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 chuyện: Qua đường</a:t>
            </a:r>
          </a:p>
        </p:txBody>
      </p:sp>
    </p:spTree>
    <p:extLst>
      <p:ext uri="{BB962C8B-B14F-4D97-AF65-F5344CB8AC3E}">
        <p14:creationId xmlns:p14="http://schemas.microsoft.com/office/powerpoint/2010/main" val="2603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6600CC"/>
                </a:solidFill>
              </a:rPr>
              <a:t>           </a:t>
            </a: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 bé chăm ngoan học giỏi</a:t>
            </a: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344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[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QUASBU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2019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28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ongmu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uou sa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795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Picturebupbe cu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4205" y="2438400"/>
            <a:ext cx="6332183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en-US" sz="6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143000"/>
            <a:ext cx="7848600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9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7173" name="Picture 5" descr="Nhanh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8" descr="Picture1nh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3622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ongmu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0201" y="2036763"/>
            <a:ext cx="991592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 </a:t>
            </a:r>
          </a:p>
          <a:p>
            <a:pPr algn="ctr">
              <a:defRPr/>
            </a:pP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Kể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chuyện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trẻ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9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150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269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096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986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102</Words>
  <Application>Microsoft Office PowerPoint</Application>
  <PresentationFormat>On-screen Show (4:3)</PresentationFormat>
  <Paragraphs>19</Paragraphs>
  <Slides>20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All users Win7 x86</cp:lastModifiedBy>
  <cp:revision>5</cp:revision>
  <dcterms:created xsi:type="dcterms:W3CDTF">2019-03-21T12:36:52Z</dcterms:created>
  <dcterms:modified xsi:type="dcterms:W3CDTF">2020-05-05T13:25:40Z</dcterms:modified>
</cp:coreProperties>
</file>