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8" r:id="rId4"/>
    <p:sldId id="259" r:id="rId5"/>
    <p:sldId id="298" r:id="rId6"/>
    <p:sldId id="270" r:id="rId7"/>
    <p:sldId id="272" r:id="rId8"/>
    <p:sldId id="273" r:id="rId9"/>
    <p:sldId id="264" r:id="rId10"/>
    <p:sldId id="300" r:id="rId11"/>
    <p:sldId id="266" r:id="rId12"/>
    <p:sldId id="275" r:id="rId13"/>
    <p:sldId id="293" r:id="rId14"/>
    <p:sldId id="288" r:id="rId15"/>
    <p:sldId id="290" r:id="rId16"/>
    <p:sldId id="284" r:id="rId17"/>
    <p:sldId id="281" r:id="rId18"/>
    <p:sldId id="283" r:id="rId19"/>
    <p:sldId id="297" r:id="rId20"/>
    <p:sldId id="291" r:id="rId21"/>
  </p:sldIdLst>
  <p:sldSz cx="9144000" cy="6858000" type="screen4x3"/>
  <p:notesSz cx="6858000" cy="9144000"/>
  <p:custDataLst>
    <p:tags r:id="rId2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53" autoAdjust="0"/>
  </p:normalViewPr>
  <p:slideViewPr>
    <p:cSldViewPr>
      <p:cViewPr>
        <p:scale>
          <a:sx n="100" d="100"/>
          <a:sy n="100" d="100"/>
        </p:scale>
        <p:origin x="-504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74A4B-3AE7-482A-9E47-1C43208550E2}" type="datetimeFigureOut">
              <a:rPr lang="vi-VN" smtClean="0"/>
              <a:t>18/02/2021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8C06C-BDC3-49B0-9D84-888CCCB476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085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43DF05-08DF-44C1-B715-DFD8F3F459C9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30EEFD2-3294-4729-A3E3-A8C72550BEB3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EF0-D6B7-4772-9E50-AB3108895FEF}" type="datetimeFigureOut">
              <a:rPr lang="vi-VN" smtClean="0"/>
              <a:t>18/02/2021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8EF-245E-451C-84FD-4D37E22480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490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EF0-D6B7-4772-9E50-AB3108895FEF}" type="datetimeFigureOut">
              <a:rPr lang="vi-VN" smtClean="0"/>
              <a:t>18/02/2021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8EF-245E-451C-84FD-4D37E22480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885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EF0-D6B7-4772-9E50-AB3108895FEF}" type="datetimeFigureOut">
              <a:rPr lang="vi-VN" smtClean="0"/>
              <a:t>18/02/2021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8EF-245E-451C-84FD-4D37E22480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34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FD3B2E-664E-429D-87B7-3D9DD0BE3AC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084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06758C-8074-4DA5-B8C2-74F556D409F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45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FB41BD-C940-4773-938C-69FF33B5614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763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C3651-DC01-48C0-B7CF-B0E85CC6106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078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28415F-3B9F-461F-89EF-BEA10C6C6C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629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F1B0BB-7192-4530-AA10-A0CE6792CD4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481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5FCF35-2529-44D1-BAFA-CD89DD96C33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059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B53B3-2403-40F5-963D-9E88E7DF8E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05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EF0-D6B7-4772-9E50-AB3108895FEF}" type="datetimeFigureOut">
              <a:rPr lang="vi-VN" smtClean="0"/>
              <a:t>18/02/2021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8EF-245E-451C-84FD-4D37E22480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9396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403B1-43C7-44D2-8B12-A542D5140FA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56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939F6C-6A55-4676-832B-71C1E0EA507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473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056626-BB04-4704-A9E5-4E610CB5617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71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EF0-D6B7-4772-9E50-AB3108895FEF}" type="datetimeFigureOut">
              <a:rPr lang="vi-VN" smtClean="0"/>
              <a:t>18/02/2021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8EF-245E-451C-84FD-4D37E22480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192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EF0-D6B7-4772-9E50-AB3108895FEF}" type="datetimeFigureOut">
              <a:rPr lang="vi-VN" smtClean="0"/>
              <a:t>18/02/2021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8EF-245E-451C-84FD-4D37E22480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816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EF0-D6B7-4772-9E50-AB3108895FEF}" type="datetimeFigureOut">
              <a:rPr lang="vi-VN" smtClean="0"/>
              <a:t>18/02/2021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8EF-245E-451C-84FD-4D37E22480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37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EF0-D6B7-4772-9E50-AB3108895FEF}" type="datetimeFigureOut">
              <a:rPr lang="vi-VN" smtClean="0"/>
              <a:t>18/02/2021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8EF-245E-451C-84FD-4D37E22480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904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EF0-D6B7-4772-9E50-AB3108895FEF}" type="datetimeFigureOut">
              <a:rPr lang="vi-VN" smtClean="0"/>
              <a:t>18/02/2021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8EF-245E-451C-84FD-4D37E22480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987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EF0-D6B7-4772-9E50-AB3108895FEF}" type="datetimeFigureOut">
              <a:rPr lang="vi-VN" smtClean="0"/>
              <a:t>18/02/2021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8EF-245E-451C-84FD-4D37E22480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72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EEF0-D6B7-4772-9E50-AB3108895FEF}" type="datetimeFigureOut">
              <a:rPr lang="vi-VN" smtClean="0"/>
              <a:t>18/02/2021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8EF-245E-451C-84FD-4D37E22480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171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CEEF0-D6B7-4772-9E50-AB3108895FEF}" type="datetimeFigureOut">
              <a:rPr lang="vi-VN" smtClean="0"/>
              <a:t>18/02/2021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78EF-245E-451C-84FD-4D37E22480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678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528460-D443-4D71-B246-E5CD130C868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28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9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5.gif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wmf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9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5.gif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jp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1.mp3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64704"/>
            <a:ext cx="5726113" cy="37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0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3200400" y="609600"/>
            <a:ext cx="325755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41300" b="1">
                <a:solidFill>
                  <a:srgbClr val="FF0066"/>
                </a:solidFill>
                <a:latin typeface=".VnAvant" pitchFamily="34" charset="0"/>
              </a:rPr>
              <a:t>k</a:t>
            </a:r>
            <a:endParaRPr lang="en-US" sz="41300" b="1">
              <a:solidFill>
                <a:srgbClr val="FF0066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1774825"/>
            <a:ext cx="762000" cy="4116388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</a:endParaRPr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2819400"/>
            <a:ext cx="243998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4403725"/>
            <a:ext cx="21399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54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Picture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29250"/>
            <a:ext cx="1390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7" name="Picture 3" descr="Picture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670" flipV="1">
            <a:off x="7848600" y="5638800"/>
            <a:ext cx="1695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sz="4400" b="1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03434" name="Picture 10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6388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5" name="Picture 11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388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6" name="Picture 12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6388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0" name="Picture 16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2286000"/>
            <a:ext cx="838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41" name="Rectangle 17"/>
          <p:cNvSpPr>
            <a:spLocks noChangeArrowheads="1"/>
          </p:cNvSpPr>
          <p:nvPr/>
        </p:nvSpPr>
        <p:spPr bwMode="auto">
          <a:xfrm>
            <a:off x="1600200" y="974725"/>
            <a:ext cx="2790825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7000" b="1" dirty="0">
                <a:solidFill>
                  <a:srgbClr val="FF0000"/>
                </a:solidFill>
                <a:latin typeface="Arial" charset="0"/>
                <a:cs typeface="Arial" charset="0"/>
              </a:rPr>
              <a:t>h</a:t>
            </a:r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5105400" y="1416050"/>
            <a:ext cx="2438400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3600" b="1" dirty="0">
                <a:solidFill>
                  <a:srgbClr val="FF0000"/>
                </a:solidFill>
                <a:cs typeface="Arial" charset="0"/>
              </a:rPr>
              <a:t>k</a:t>
            </a:r>
          </a:p>
        </p:txBody>
      </p:sp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5410200" y="2406650"/>
            <a:ext cx="609600" cy="320040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03444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68650"/>
            <a:ext cx="1905000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64050"/>
            <a:ext cx="175260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6" name="Picture 22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685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7" name="Picture 23" descr="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9144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1962150" y="2193925"/>
            <a:ext cx="704850" cy="3429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03449" name="Picture 25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8305800" y="2209800"/>
            <a:ext cx="838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6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3" grpId="0" animBg="1"/>
      <p:bldP spid="1034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5363" name="Picture 2" descr="48">
            <a:hlinkClick r:id="" action="ppaction://hlinkshowjump?jump=nextslide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28600"/>
            <a:ext cx="9144000" cy="6858000"/>
          </a:xfr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lin ang="5400000" scaled="1"/>
          </a:gradFill>
        </p:spPr>
      </p:pic>
      <p:pic>
        <p:nvPicPr>
          <p:cNvPr id="15364" name="Picture 5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9237">
            <a:off x="838200" y="914400"/>
            <a:ext cx="1447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Butterfly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95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Butterfly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6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H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1" descr="H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38825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2" descr="H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63880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3" descr="H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838825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4" descr="H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5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102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6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5" name="WordArt 17"/>
          <p:cNvSpPr>
            <a:spLocks noChangeArrowheads="1" noChangeShapeType="1" noTextEdit="1"/>
          </p:cNvSpPr>
          <p:nvPr/>
        </p:nvSpPr>
        <p:spPr bwMode="auto">
          <a:xfrm>
            <a:off x="1219200" y="1527175"/>
            <a:ext cx="6797675" cy="274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 </a:t>
            </a:r>
            <a:endParaRPr lang="en-US" sz="5400" b="1" kern="10" dirty="0" smtClean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VÒNG QUAY KỲ DIỆU </a:t>
            </a:r>
          </a:p>
          <a:p>
            <a:pPr algn="ctr"/>
            <a:endParaRPr lang="vi-VN" sz="54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12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-957775">
            <a:off x="1189495" y="266666"/>
            <a:ext cx="6781800" cy="6837363"/>
            <a:chOff x="797" y="-8"/>
            <a:chExt cx="4272" cy="4307"/>
          </a:xfrm>
        </p:grpSpPr>
        <p:pic>
          <p:nvPicPr>
            <p:cNvPr id="33803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" y="-8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04" name="Group 25"/>
            <p:cNvGrpSpPr>
              <a:grpSpLocks/>
            </p:cNvGrpSpPr>
            <p:nvPr/>
          </p:nvGrpSpPr>
          <p:grpSpPr bwMode="auto">
            <a:xfrm>
              <a:off x="1078" y="530"/>
              <a:ext cx="3402" cy="3769"/>
              <a:chOff x="1078" y="530"/>
              <a:chExt cx="3402" cy="3769"/>
            </a:xfrm>
          </p:grpSpPr>
          <p:sp>
            <p:nvSpPr>
              <p:cNvPr id="33805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2047" y="578"/>
                <a:ext cx="718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vi-VN" sz="9600" b="1" dirty="0" smtClean="0">
                    <a:solidFill>
                      <a:srgbClr val="00CC00"/>
                    </a:solidFill>
                  </a:rPr>
                  <a:t>c</a:t>
                </a:r>
                <a:endParaRPr lang="en-US" sz="96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33806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39" y="948"/>
                <a:ext cx="651" cy="1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11500" b="1" dirty="0" smtClean="0">
                    <a:solidFill>
                      <a:srgbClr val="6600CC"/>
                    </a:solidFill>
                    <a:latin typeface="VNAvant" pitchFamily="34" charset="0"/>
                  </a:rPr>
                  <a:t>k</a:t>
                </a:r>
                <a:endParaRPr lang="en-US" sz="11500" b="1" dirty="0">
                  <a:solidFill>
                    <a:srgbClr val="6600CC"/>
                  </a:solidFill>
                  <a:latin typeface="VNAvant" pitchFamily="34" charset="0"/>
                </a:endParaRPr>
              </a:p>
            </p:txBody>
          </p:sp>
          <p:sp>
            <p:nvSpPr>
              <p:cNvPr id="33807" name="Text Box 6"/>
              <p:cNvSpPr txBox="1">
                <a:spLocks noChangeArrowheads="1"/>
              </p:cNvSpPr>
              <p:nvPr/>
            </p:nvSpPr>
            <p:spPr bwMode="auto">
              <a:xfrm rot="-6881053">
                <a:off x="1162" y="2040"/>
                <a:ext cx="884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sz="8800" b="1" dirty="0">
                    <a:latin typeface="VNAvant" pitchFamily="34" charset="0"/>
                  </a:rPr>
                  <a:t>a</a:t>
                </a:r>
                <a:endParaRPr lang="vi-VN" sz="8800" b="1" dirty="0"/>
              </a:p>
            </p:txBody>
          </p:sp>
          <p:sp>
            <p:nvSpPr>
              <p:cNvPr id="33808" name="Text Box 7"/>
              <p:cNvSpPr txBox="1">
                <a:spLocks noChangeArrowheads="1"/>
              </p:cNvSpPr>
              <p:nvPr/>
            </p:nvSpPr>
            <p:spPr bwMode="auto">
              <a:xfrm rot="12388466">
                <a:off x="1627" y="2258"/>
                <a:ext cx="634" cy="2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b="1" dirty="0">
                  <a:solidFill>
                    <a:srgbClr val="00CC00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11500" b="1" dirty="0" err="1">
                    <a:solidFill>
                      <a:srgbClr val="00CC00"/>
                    </a:solidFill>
                  </a:rPr>
                  <a:t>i</a:t>
                </a:r>
                <a:endParaRPr lang="en-US" sz="115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33809" name="Text Box 8"/>
              <p:cNvSpPr txBox="1">
                <a:spLocks noChangeArrowheads="1"/>
              </p:cNvSpPr>
              <p:nvPr/>
            </p:nvSpPr>
            <p:spPr bwMode="auto">
              <a:xfrm rot="3928943">
                <a:off x="3026" y="886"/>
                <a:ext cx="717" cy="2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8800" b="1" dirty="0" smtClean="0">
                    <a:solidFill>
                      <a:srgbClr val="0066FF"/>
                    </a:solidFill>
                    <a:latin typeface="VNAvant" pitchFamily="34" charset="0"/>
                  </a:rPr>
                  <a:t>k</a:t>
                </a:r>
                <a:endParaRPr lang="en-US" sz="8800" b="1" dirty="0">
                  <a:solidFill>
                    <a:srgbClr val="0066FF"/>
                  </a:solidFill>
                  <a:latin typeface="VNAvant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sz="8800" b="1" dirty="0">
                  <a:solidFill>
                    <a:srgbClr val="0066FF"/>
                  </a:solidFill>
                  <a:latin typeface=".VnAvant" pitchFamily="34" charset="0"/>
                </a:endParaRPr>
              </a:p>
            </p:txBody>
          </p:sp>
          <p:sp>
            <p:nvSpPr>
              <p:cNvPr id="33810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296" y="2166"/>
                <a:ext cx="1007" cy="1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sz="11500" b="1" dirty="0">
                    <a:latin typeface="VNAvant" pitchFamily="34" charset="0"/>
                  </a:rPr>
                  <a:t>u</a:t>
                </a:r>
                <a:endParaRPr lang="vi-VN" sz="11500" b="1" dirty="0">
                  <a:latin typeface="Times New Roman" pitchFamily="18" charset="0"/>
                </a:endParaRPr>
              </a:p>
            </p:txBody>
          </p:sp>
          <p:sp>
            <p:nvSpPr>
              <p:cNvPr id="33811" name="Text Box 10"/>
              <p:cNvSpPr txBox="1">
                <a:spLocks noChangeArrowheads="1"/>
              </p:cNvSpPr>
              <p:nvPr/>
            </p:nvSpPr>
            <p:spPr bwMode="auto">
              <a:xfrm rot="1955264">
                <a:off x="2935" y="530"/>
                <a:ext cx="711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sz="9600" b="1" dirty="0" smtClean="0">
                    <a:solidFill>
                      <a:srgbClr val="FF0000"/>
                    </a:solidFill>
                  </a:rPr>
                  <a:t>h</a:t>
                </a:r>
                <a:endParaRPr lang="vi-VN" sz="9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812" name="Text Box 11"/>
              <p:cNvSpPr txBox="1">
                <a:spLocks noChangeArrowheads="1"/>
              </p:cNvSpPr>
              <p:nvPr/>
            </p:nvSpPr>
            <p:spPr bwMode="auto">
              <a:xfrm rot="10347071">
                <a:off x="2725" y="2819"/>
                <a:ext cx="769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8800" b="1" dirty="0" smtClean="0">
                    <a:solidFill>
                      <a:srgbClr val="FF3300"/>
                    </a:solidFill>
                    <a:latin typeface="VNAvant" pitchFamily="34" charset="0"/>
                  </a:rPr>
                  <a:t>h</a:t>
                </a:r>
                <a:endParaRPr lang="en-US" sz="8800" b="1" dirty="0">
                  <a:solidFill>
                    <a:srgbClr val="FF3300"/>
                  </a:solidFill>
                  <a:latin typeface="VNAvant" pitchFamily="34" charset="0"/>
                </a:endParaRPr>
              </a:p>
            </p:txBody>
          </p:sp>
        </p:grpSp>
      </p:grpSp>
      <p:sp>
        <p:nvSpPr>
          <p:cNvPr id="33795" name="AutoShape 12"/>
          <p:cNvSpPr>
            <a:spLocks noChangeArrowheads="1"/>
          </p:cNvSpPr>
          <p:nvPr/>
        </p:nvSpPr>
        <p:spPr bwMode="auto">
          <a:xfrm rot="-5400000">
            <a:off x="4400550" y="400050"/>
            <a:ext cx="7620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vi-VN" sz="180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9460" name="WordArt 14"/>
          <p:cNvSpPr>
            <a:spLocks noChangeArrowheads="1" noChangeShapeType="1" noTextEdit="1"/>
          </p:cNvSpPr>
          <p:nvPr/>
        </p:nvSpPr>
        <p:spPr bwMode="auto">
          <a:xfrm>
            <a:off x="304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1</a:t>
            </a:r>
          </a:p>
        </p:txBody>
      </p:sp>
      <p:sp>
        <p:nvSpPr>
          <p:cNvPr id="19461" name="WordArt 15"/>
          <p:cNvSpPr>
            <a:spLocks noChangeArrowheads="1" noChangeShapeType="1" noTextEdit="1"/>
          </p:cNvSpPr>
          <p:nvPr/>
        </p:nvSpPr>
        <p:spPr bwMode="auto">
          <a:xfrm>
            <a:off x="1219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2</a:t>
            </a:r>
          </a:p>
        </p:txBody>
      </p:sp>
      <p:sp>
        <p:nvSpPr>
          <p:cNvPr id="33798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1800"/>
          </a:p>
        </p:txBody>
      </p:sp>
      <p:sp>
        <p:nvSpPr>
          <p:cNvPr id="33799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1800"/>
          </a:p>
        </p:txBody>
      </p:sp>
      <p:sp>
        <p:nvSpPr>
          <p:cNvPr id="33800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43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1800"/>
          </a:p>
        </p:txBody>
      </p:sp>
      <p:pic>
        <p:nvPicPr>
          <p:cNvPr id="33801" name="Picture 19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81000" y="44196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9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22117">
            <a:off x="6738937" y="280988"/>
            <a:ext cx="281940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985455"/>
      </p:ext>
    </p:extLst>
  </p:cSld>
  <p:clrMapOvr>
    <a:masterClrMapping/>
  </p:clrMapOvr>
  <p:transition spd="slow"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5363" name="Picture 2" descr="48">
            <a:hlinkClick r:id="" action="ppaction://hlinkshowjump?jump=nextslide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28600"/>
            <a:ext cx="9144000" cy="6858000"/>
          </a:xfr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lin ang="5400000" scaled="1"/>
          </a:gradFill>
        </p:spPr>
      </p:pic>
      <p:pic>
        <p:nvPicPr>
          <p:cNvPr id="15364" name="Picture 5" descr="Dove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9237">
            <a:off x="838200" y="914400"/>
            <a:ext cx="1447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Butterfly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95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Butterfly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6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H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1" descr="H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38825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2" descr="H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63880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3" descr="H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838825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4" descr="H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5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102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6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5" name="WordArt 17"/>
          <p:cNvSpPr>
            <a:spLocks noChangeArrowheads="1" noChangeShapeType="1" noTextEdit="1"/>
          </p:cNvSpPr>
          <p:nvPr/>
        </p:nvSpPr>
        <p:spPr bwMode="auto">
          <a:xfrm>
            <a:off x="1219200" y="1527175"/>
            <a:ext cx="6797675" cy="2740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 </a:t>
            </a:r>
          </a:p>
          <a:p>
            <a:pPr algn="ctr"/>
            <a:r>
              <a:rPr lang="vi-VN" sz="54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 </a:t>
            </a:r>
            <a:r>
              <a:rPr lang="vi-VN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XEM AI NHANH </a:t>
            </a:r>
            <a:endParaRPr lang="vi-VN" sz="54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503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684712" y="2564904"/>
            <a:ext cx="14865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hoa</a:t>
            </a:r>
            <a:r>
              <a:rPr lang="en-US" sz="20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cóc</a:t>
            </a:r>
            <a:endParaRPr lang="en-US" sz="54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403648" y="5079229"/>
            <a:ext cx="738574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….</a:t>
            </a:r>
            <a:r>
              <a:rPr lang="en-US" sz="96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oa</a:t>
            </a:r>
            <a:r>
              <a:rPr lang="en-US" sz="96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96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cóc</a:t>
            </a:r>
            <a:endParaRPr lang="en-US" sz="9600" b="1" dirty="0">
              <a:solidFill>
                <a:srgbClr val="0000FF"/>
              </a:solidFill>
              <a:latin typeface="AvantGarde Md B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79280"/>
            <a:ext cx="3635896" cy="2304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287" y="300384"/>
            <a:ext cx="108395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7621" y="511097"/>
            <a:ext cx="121058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FFFF00"/>
                </a:solidFill>
                <a:latin typeface=".VnAvant" panose="020B7200000000000000" pitchFamily="34" charset="0"/>
              </a:rPr>
              <a:t>k</a:t>
            </a:r>
            <a:endParaRPr lang="en-US" sz="13800" b="1" dirty="0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7726" y="2597492"/>
            <a:ext cx="17281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00B0F0"/>
                </a:solidFill>
                <a:latin typeface=".VnAvant" panose="020B7200000000000000" pitchFamily="34" charset="0"/>
              </a:rPr>
              <a:t>m</a:t>
            </a:r>
            <a:endParaRPr lang="en-US" sz="138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285" y="2750241"/>
            <a:ext cx="71526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chemeClr val="tx2">
                    <a:lumMod val="50000"/>
                  </a:schemeClr>
                </a:solidFill>
                <a:latin typeface=".VnAvant" panose="020B7200000000000000" pitchFamily="34" charset="0"/>
              </a:rPr>
              <a:t>t</a:t>
            </a:r>
            <a:endParaRPr lang="en-US" sz="13800" b="1" dirty="0">
              <a:solidFill>
                <a:schemeClr val="tx2">
                  <a:lumMod val="50000"/>
                </a:schemeClr>
              </a:solidFill>
              <a:latin typeface=".VnAvant" panose="020B7200000000000000" pitchFamily="34" charset="0"/>
            </a:endParaRPr>
          </a:p>
        </p:txBody>
      </p:sp>
      <p:pic>
        <p:nvPicPr>
          <p:cNvPr id="16" name="Ban Tra Loi Sai Roi 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7813946" y="3889454"/>
            <a:ext cx="172077" cy="172077"/>
          </a:xfrm>
          <a:prstGeom prst="rect">
            <a:avLst/>
          </a:prstGeom>
        </p:spPr>
      </p:pic>
      <p:pic>
        <p:nvPicPr>
          <p:cNvPr id="18" name="Dung Roi Ban Gioi Qua 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74317" y="1164254"/>
            <a:ext cx="134308" cy="134308"/>
          </a:xfrm>
          <a:prstGeom prst="rect">
            <a:avLst/>
          </a:prstGeom>
        </p:spPr>
      </p:pic>
      <p:pic>
        <p:nvPicPr>
          <p:cNvPr id="19" name="Ban Tra Loi Sai Roi 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8440" y="1700808"/>
            <a:ext cx="244475" cy="244475"/>
          </a:xfrm>
          <a:prstGeom prst="rect">
            <a:avLst/>
          </a:prstGeom>
        </p:spPr>
      </p:pic>
      <p:pic>
        <p:nvPicPr>
          <p:cNvPr id="20" name="Ban Tra Loi Sai Roi 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5467" y="3543340"/>
            <a:ext cx="314896" cy="31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0.53298 0.65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49" y="328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5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5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203848" y="1985221"/>
            <a:ext cx="2808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khoai</a:t>
            </a:r>
            <a:r>
              <a:rPr lang="en-US" sz="2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t©y</a:t>
            </a:r>
            <a:endParaRPr lang="en-US" sz="24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pic>
        <p:nvPicPr>
          <p:cNvPr id="33798" name="Picture 6" descr="126991912399198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78"/>
            <a:ext cx="3096344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877061" y="5195678"/>
            <a:ext cx="770485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…</a:t>
            </a:r>
            <a:r>
              <a:rPr lang="en-US" sz="96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hoai</a:t>
            </a:r>
            <a:r>
              <a:rPr lang="en-US" sz="96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96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t©y</a:t>
            </a:r>
            <a:endParaRPr lang="en-US" sz="96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11521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92D050"/>
                </a:solidFill>
                <a:latin typeface=".VnAvant" panose="020B7200000000000000" pitchFamily="34" charset="0"/>
              </a:rPr>
              <a:t>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08304" y="2849535"/>
            <a:ext cx="15841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8637" y="116632"/>
            <a:ext cx="13469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C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2625322"/>
            <a:ext cx="124745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u</a:t>
            </a:r>
            <a:endParaRPr lang="en-US" sz="138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Ban Tra Loi Sai Roi 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0705" y="1268760"/>
            <a:ext cx="171674" cy="171674"/>
          </a:xfrm>
          <a:prstGeom prst="rect">
            <a:avLst/>
          </a:prstGeom>
        </p:spPr>
      </p:pic>
      <p:pic>
        <p:nvPicPr>
          <p:cNvPr id="4" name="Ban Tra Loi Sai Roi 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75197" y="3840178"/>
            <a:ext cx="244475" cy="244475"/>
          </a:xfrm>
          <a:prstGeom prst="rect">
            <a:avLst/>
          </a:prstGeom>
        </p:spPr>
      </p:pic>
      <p:pic>
        <p:nvPicPr>
          <p:cNvPr id="8" name="Ban Tra Loi Sai Roi 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3169" y="3962415"/>
            <a:ext cx="244475" cy="244475"/>
          </a:xfrm>
          <a:prstGeom prst="rect">
            <a:avLst/>
          </a:prstGeom>
        </p:spPr>
      </p:pic>
      <p:pic>
        <p:nvPicPr>
          <p:cNvPr id="9" name="Dung Roi Ban Gioi Qua 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66831" y="1556792"/>
            <a:ext cx="86233" cy="8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5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-0.60938 0.6155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3076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771800" y="2091401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q</a:t>
            </a:r>
            <a:r>
              <a:rPr lang="en-US" sz="2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u</a:t>
            </a:r>
            <a:r>
              <a:rPr lang="en-US" sz="2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¶ </a:t>
            </a:r>
            <a:r>
              <a:rPr lang="en-US" sz="2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chuèi</a:t>
            </a:r>
            <a:r>
              <a:rPr lang="en-US" sz="2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</a:t>
            </a:r>
            <a:endParaRPr lang="en-US" sz="2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173342" y="5157192"/>
            <a:ext cx="779114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q</a:t>
            </a:r>
            <a:r>
              <a:rPr lang="en-US" sz="96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u</a:t>
            </a:r>
            <a:r>
              <a:rPr lang="en-US" sz="96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¶ c</a:t>
            </a:r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…</a:t>
            </a:r>
            <a:r>
              <a:rPr lang="en-US" sz="96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uèi</a:t>
            </a:r>
            <a:endParaRPr lang="en-US" sz="96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35073"/>
            <a:ext cx="11208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C000"/>
                </a:solidFill>
                <a:latin typeface=".VnAvant" panose="020B7200000000000000" pitchFamily="34" charset="0"/>
              </a:rPr>
              <a:t>h</a:t>
            </a:r>
            <a:endParaRPr lang="en-US" sz="13800" b="1" dirty="0">
              <a:solidFill>
                <a:srgbClr val="FFC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6296" y="129784"/>
            <a:ext cx="121058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9017" y="1772816"/>
            <a:ext cx="10643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01" y="48163"/>
            <a:ext cx="2898778" cy="19616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304" y="2777960"/>
            <a:ext cx="139333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latin typeface=".VnAvant" panose="020B7200000000000000" pitchFamily="34" charset="0"/>
              </a:rPr>
              <a:t>¨</a:t>
            </a:r>
            <a:endParaRPr lang="en-US" sz="13800" b="1" dirty="0">
              <a:latin typeface=".VnAvant" panose="020B7200000000000000" pitchFamily="34" charset="0"/>
            </a:endParaRPr>
          </a:p>
        </p:txBody>
      </p:sp>
      <p:pic>
        <p:nvPicPr>
          <p:cNvPr id="4" name="Ban Tra Loi Sai Roi 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08945" y="1281830"/>
            <a:ext cx="244475" cy="244475"/>
          </a:xfrm>
          <a:prstGeom prst="rect">
            <a:avLst/>
          </a:prstGeom>
        </p:spPr>
      </p:pic>
      <p:pic>
        <p:nvPicPr>
          <p:cNvPr id="9" name="Dung Roi Ban Gioi Qua 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3486" y="952350"/>
            <a:ext cx="316483" cy="316483"/>
          </a:xfrm>
          <a:prstGeom prst="rect">
            <a:avLst/>
          </a:prstGeom>
        </p:spPr>
      </p:pic>
      <p:pic>
        <p:nvPicPr>
          <p:cNvPr id="10" name="Ban Tra Loi Sai Roi 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20291" y="4005064"/>
            <a:ext cx="172467" cy="172467"/>
          </a:xfrm>
          <a:prstGeom prst="rect">
            <a:avLst/>
          </a:prstGeom>
        </p:spPr>
      </p:pic>
      <p:pic>
        <p:nvPicPr>
          <p:cNvPr id="11" name="Ban Tra Loi Sai Roi 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14699" y="3213607"/>
            <a:ext cx="316483" cy="3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1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7556E-17 L 0.45851 0.654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327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2154"/>
            <a:ext cx="3528392" cy="237487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79017" y="2549977"/>
            <a:ext cx="3168352" cy="731606"/>
          </a:xfrm>
        </p:spPr>
        <p:txBody>
          <a:bodyPr/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q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¶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itchFamily="34" charset="0"/>
              </a:rPr>
              <a:t>k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hÕ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584176"/>
          </a:xfrm>
        </p:spPr>
        <p:txBody>
          <a:bodyPr/>
          <a:lstStyle/>
          <a:p>
            <a:r>
              <a:rPr lang="en-US" sz="8800" b="1" dirty="0" err="1">
                <a:latin typeface=".VnAvant" panose="020B7200000000000000" pitchFamily="34" charset="0"/>
              </a:rPr>
              <a:t>q</a:t>
            </a:r>
            <a:r>
              <a:rPr lang="en-US" sz="8800" b="1" dirty="0" err="1" smtClean="0">
                <a:latin typeface=".VnAvant" panose="020B7200000000000000" pitchFamily="34" charset="0"/>
              </a:rPr>
              <a:t>u</a:t>
            </a:r>
            <a:r>
              <a:rPr lang="en-US" sz="8800" b="1" dirty="0" smtClean="0">
                <a:latin typeface=".VnAvant" panose="020B7200000000000000" pitchFamily="34" charset="0"/>
              </a:rPr>
              <a:t>¶    </a:t>
            </a:r>
            <a:r>
              <a:rPr 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…</a:t>
            </a:r>
            <a:r>
              <a:rPr lang="en-US" sz="8800" b="1" dirty="0" err="1" smtClean="0">
                <a:latin typeface=".VnAvant" panose="020B7200000000000000" pitchFamily="34" charset="0"/>
              </a:rPr>
              <a:t>hÕ</a:t>
            </a:r>
            <a:r>
              <a:rPr lang="en-US" sz="8800" b="1" dirty="0" smtClean="0">
                <a:latin typeface=".VnAvant" panose="020B7200000000000000" pitchFamily="34" charset="0"/>
              </a:rPr>
              <a:t> </a:t>
            </a:r>
            <a:endParaRPr lang="en-US" sz="8800" b="1" dirty="0"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9974" y="83933"/>
            <a:ext cx="12648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</a:rPr>
              <a:t>h</a:t>
            </a:r>
            <a:r>
              <a:rPr lang="en-US" dirty="0" smtClean="0">
                <a:latin typeface=".VnAvant" panose="020B7200000000000000" pitchFamily="34" charset="0"/>
              </a:rPr>
              <a:t> </a:t>
            </a:r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9974" y="2492454"/>
            <a:ext cx="13924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B0F0"/>
                </a:solidFill>
                <a:latin typeface=".VnAvant" panose="020B7200000000000000" pitchFamily="34" charset="0"/>
              </a:rPr>
              <a:t>®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988" y="93316"/>
            <a:ext cx="150903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.VnAvant" panose="020B7200000000000000" pitchFamily="34" charset="0"/>
              </a:rPr>
              <a:t> </a:t>
            </a:r>
            <a:r>
              <a:rPr lang="en-US" sz="11500" b="1" dirty="0" smtClean="0">
                <a:solidFill>
                  <a:srgbClr val="FFC000"/>
                </a:solidFill>
                <a:latin typeface=".VnAvant" panose="020B7200000000000000" pitchFamily="34" charset="0"/>
              </a:rPr>
              <a:t>ª</a:t>
            </a:r>
            <a:endParaRPr lang="en-US" sz="11500" b="1" dirty="0">
              <a:solidFill>
                <a:srgbClr val="FFC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2299924"/>
            <a:ext cx="14467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k</a:t>
            </a:r>
            <a:r>
              <a:rPr lang="en-US" sz="11500" dirty="0" smtClean="0">
                <a:latin typeface=".VnAvant" panose="020B7200000000000000" pitchFamily="34" charset="0"/>
              </a:rPr>
              <a:t> </a:t>
            </a:r>
            <a:endParaRPr lang="en-US" sz="11500" dirty="0">
              <a:latin typeface=".VnAvant" panose="020B7200000000000000" pitchFamily="34" charset="0"/>
            </a:endParaRPr>
          </a:p>
        </p:txBody>
      </p:sp>
      <p:pic>
        <p:nvPicPr>
          <p:cNvPr id="3" name="Dung Roi Ban Gioi Qua 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7584" y="3381956"/>
            <a:ext cx="307361" cy="307361"/>
          </a:xfrm>
          <a:prstGeom prst="rect">
            <a:avLst/>
          </a:prstGeom>
        </p:spPr>
      </p:pic>
      <p:pic>
        <p:nvPicPr>
          <p:cNvPr id="4" name="Ban Tra Loi Sai Roi 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3965" y="3689317"/>
            <a:ext cx="299623" cy="299623"/>
          </a:xfrm>
          <a:prstGeom prst="rect">
            <a:avLst/>
          </a:prstGeom>
        </p:spPr>
      </p:pic>
      <p:pic>
        <p:nvPicPr>
          <p:cNvPr id="9" name="Ban Tra Loi Sai Roi 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48844" y="1196752"/>
            <a:ext cx="326527" cy="326527"/>
          </a:xfrm>
          <a:prstGeom prst="rect">
            <a:avLst/>
          </a:prstGeom>
        </p:spPr>
      </p:pic>
      <p:pic>
        <p:nvPicPr>
          <p:cNvPr id="12" name="Ban Tra Loi Sai Roi 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4618" y="1052736"/>
            <a:ext cx="303088" cy="30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0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48003 0.32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93" y="164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jjj -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Picturemicky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0"/>
            <a:ext cx="2136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667250"/>
            <a:ext cx="7524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Picture1chimca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0"/>
            <a:ext cx="14097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2057400" y="40386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</a:rPr>
              <a:t>Chào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tạm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biệt</a:t>
            </a:r>
            <a:r>
              <a:rPr lang="en-US" sz="2800" dirty="0">
                <a:solidFill>
                  <a:srgbClr val="FF0000"/>
                </a:solidFill>
              </a:rPr>
              <a:t> !</a:t>
            </a:r>
          </a:p>
        </p:txBody>
      </p:sp>
      <p:sp>
        <p:nvSpPr>
          <p:cNvPr id="74765" name="WordArt 13"/>
          <p:cNvSpPr>
            <a:spLocks noChangeArrowheads="1" noChangeShapeType="1" noTextEdit="1"/>
          </p:cNvSpPr>
          <p:nvPr/>
        </p:nvSpPr>
        <p:spPr bwMode="auto">
          <a:xfrm>
            <a:off x="685800" y="1143000"/>
            <a:ext cx="7439025" cy="152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ston"/>
              </a:rPr>
              <a:t>Tiết học đến đây là kết thúc</a:t>
            </a:r>
          </a:p>
        </p:txBody>
      </p:sp>
      <p:sp>
        <p:nvSpPr>
          <p:cNvPr id="74767" name="WordArt 15"/>
          <p:cNvSpPr>
            <a:spLocks noChangeArrowheads="1" noChangeShapeType="1" noTextEdit="1"/>
          </p:cNvSpPr>
          <p:nvPr/>
        </p:nvSpPr>
        <p:spPr bwMode="auto">
          <a:xfrm>
            <a:off x="304800" y="2133600"/>
            <a:ext cx="8458200" cy="1828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Kính chúc 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các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CMHS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sức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khỏe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hạnh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phúc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 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sadora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sadora"/>
              </a:rPr>
              <a:t> Chúc các bé chăm ngoan, học giỏi.</a:t>
            </a:r>
          </a:p>
        </p:txBody>
      </p:sp>
      <p:pic>
        <p:nvPicPr>
          <p:cNvPr id="11273" name="Picture 16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676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7" descr="Picturechim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8" descr="Picturechim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828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4887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4" grpId="0"/>
      <p:bldP spid="74765" grpId="0" animBg="1"/>
      <p:bldP spid="747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2514600" y="990600"/>
            <a:ext cx="18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vi-VN">
              <a:latin typeface="Arial" charset="0"/>
            </a:endParaRPr>
          </a:p>
          <a:p>
            <a:pPr eaLnBrk="1" hangingPunct="1"/>
            <a:endParaRPr lang="vi-VN">
              <a:latin typeface="Arial" charset="0"/>
            </a:endParaRPr>
          </a:p>
          <a:p>
            <a:pPr eaLnBrk="1" hangingPunct="1"/>
            <a:endParaRPr lang="en-US"/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2133600" y="266700"/>
            <a:ext cx="487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vi-VN" sz="8800" b="1" dirty="0">
                <a:solidFill>
                  <a:srgbClr val="FF0000"/>
                </a:solidFill>
                <a:latin typeface=".VnAvant" pitchFamily="34" charset="0"/>
              </a:rPr>
              <a:t>C©u ®è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83568" y="2268538"/>
            <a:ext cx="807943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 smtClean="0">
                <a:solidFill>
                  <a:srgbClr val="0000FF"/>
                </a:solidFill>
                <a:latin typeface=".VnAvant" pitchFamily="34" charset="0"/>
              </a:rPr>
              <a:t>Hoa g× th©n </a:t>
            </a:r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cã nhiÒu gai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H</a:t>
            </a:r>
            <a:r>
              <a:rPr lang="vi-VN" sz="4000" b="1" dirty="0" smtClean="0">
                <a:solidFill>
                  <a:srgbClr val="0000FF"/>
                </a:solidFill>
                <a:latin typeface=".VnAvant" pitchFamily="34" charset="0"/>
              </a:rPr>
              <a:t>­­</a:t>
            </a:r>
            <a:r>
              <a:rPr lang="en-US" sz="40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­ư¬</a:t>
            </a:r>
            <a:r>
              <a:rPr lang="vi-VN" sz="4000" b="1" dirty="0" smtClean="0">
                <a:solidFill>
                  <a:srgbClr val="0000FF"/>
                </a:solidFill>
                <a:latin typeface=".VnAvant" pitchFamily="34" charset="0"/>
              </a:rPr>
              <a:t>ng </a:t>
            </a:r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th¬m </a:t>
            </a:r>
            <a:r>
              <a:rPr lang="vi-VN" sz="4000" b="1" dirty="0" smtClean="0">
                <a:solidFill>
                  <a:srgbClr val="0000FF"/>
                </a:solidFill>
                <a:latin typeface=".VnAvant" pitchFamily="34" charset="0"/>
              </a:rPr>
              <a:t>táa n¾ng sím mai</a:t>
            </a:r>
            <a:endParaRPr lang="vi-VN" sz="4000" b="1" dirty="0">
              <a:solidFill>
                <a:srgbClr val="0000FF"/>
              </a:solidFill>
              <a:latin typeface=".VnAvan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solidFill>
                  <a:srgbClr val="0000FF"/>
                </a:solidFill>
                <a:latin typeface=".VnAvant" pitchFamily="34" charset="0"/>
              </a:rPr>
              <a:t>Tr¾ng, hång nhung cã c</a:t>
            </a:r>
            <a:r>
              <a:rPr lang="vi-VN" sz="4000" b="1" dirty="0" smtClean="0">
                <a:solidFill>
                  <a:srgbClr val="0000FF"/>
                </a:solidFill>
                <a:latin typeface=".VnAvant" pitchFamily="34" charset="0"/>
              </a:rPr>
              <a:t>¶</a:t>
            </a:r>
            <a:endParaRPr lang="vi-VN" sz="4000" b="1" dirty="0">
              <a:solidFill>
                <a:srgbClr val="0000FF"/>
              </a:solidFill>
              <a:latin typeface=".VnAvan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dirty="0" smtClean="0">
                <a:solidFill>
                  <a:srgbClr val="0000FF"/>
                </a:solidFill>
                <a:latin typeface=".VnAvant" pitchFamily="34" charset="0"/>
              </a:rPr>
              <a:t>§è bÐ lµ hoa g× ?</a:t>
            </a:r>
            <a:r>
              <a:rPr lang="vi-VN" sz="4400" b="1" dirty="0" smtClean="0">
                <a:solidFill>
                  <a:srgbClr val="0000FF"/>
                </a:solidFill>
                <a:latin typeface=".VnAvant" pitchFamily="34" charset="0"/>
                <a:cs typeface="+mn-cs"/>
              </a:rPr>
              <a:t>                           </a:t>
            </a:r>
            <a:endParaRPr lang="vi-VN" sz="4400" b="1" dirty="0">
              <a:solidFill>
                <a:srgbClr val="0000FF"/>
              </a:solidFill>
              <a:latin typeface=".VnAvant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dirty="0">
                <a:solidFill>
                  <a:srgbClr val="0000FF"/>
                </a:solidFill>
                <a:latin typeface=".VnAvant" pitchFamily="34" charset="0"/>
                <a:cs typeface="+mn-cs"/>
              </a:rPr>
              <a:t>                             </a:t>
            </a:r>
            <a:endParaRPr lang="en-US" sz="4400" b="1" dirty="0">
              <a:solidFill>
                <a:srgbClr val="0000FF"/>
              </a:solidFill>
              <a:latin typeface=".VnAvan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4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6"/>
          <p:cNvSpPr txBox="1">
            <a:spLocks noChangeArrowheads="1"/>
          </p:cNvSpPr>
          <p:nvPr/>
        </p:nvSpPr>
        <p:spPr bwMode="auto">
          <a:xfrm>
            <a:off x="88900" y="4641850"/>
            <a:ext cx="8966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13800" b="1" dirty="0">
                <a:solidFill>
                  <a:srgbClr val="0000FF"/>
                </a:solidFill>
                <a:latin typeface=".VnAvant" pitchFamily="34" charset="0"/>
              </a:rPr>
              <a:t> hoa hång</a:t>
            </a:r>
            <a:endParaRPr lang="en-US" sz="138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2969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531"/>
            <a:ext cx="9144000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4309" y="4631966"/>
            <a:ext cx="1247457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38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13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23928" y="4631967"/>
            <a:ext cx="1739579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13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89348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sz="half" idx="1"/>
          </p:nvPr>
        </p:nvSpPr>
        <p:spPr>
          <a:xfrm>
            <a:off x="107504" y="4075336"/>
            <a:ext cx="9145016" cy="25531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800" b="1" dirty="0" err="1" smtClean="0">
                <a:solidFill>
                  <a:srgbClr val="00B0F0"/>
                </a:solidFill>
                <a:latin typeface=".VnAvant" panose="020B7200000000000000" pitchFamily="34" charset="0"/>
              </a:rPr>
              <a:t>hoa</a:t>
            </a:r>
            <a:r>
              <a:rPr lang="en-US" sz="13800" b="1" dirty="0" smtClean="0">
                <a:solidFill>
                  <a:srgbClr val="00B0F0"/>
                </a:solidFill>
                <a:latin typeface=".VnAvant" panose="020B7200000000000000" pitchFamily="34" charset="0"/>
              </a:rPr>
              <a:t> </a:t>
            </a:r>
            <a:r>
              <a:rPr lang="en-US" sz="13800" b="1" dirty="0" err="1" smtClean="0">
                <a:solidFill>
                  <a:srgbClr val="00B0F0"/>
                </a:solidFill>
                <a:latin typeface=".VnAvant" panose="020B7200000000000000" pitchFamily="34" charset="0"/>
              </a:rPr>
              <a:t>hång</a:t>
            </a:r>
            <a:endParaRPr lang="en-US" sz="138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923928" y="4078293"/>
            <a:ext cx="1224136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endParaRPr lang="en-US" sz="13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5241" y="4581128"/>
            <a:ext cx="1152128" cy="1143000"/>
          </a:xfrm>
        </p:spPr>
        <p:txBody>
          <a:bodyPr>
            <a:no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18411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1505 L -0.02361 -0.538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1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00486 -0.513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Picture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29250"/>
            <a:ext cx="1390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39" name="Picture 3" descr="Picture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670" flipV="1">
            <a:off x="7924800" y="5429250"/>
            <a:ext cx="1695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2362200" y="58577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sz="4400" b="1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16746" name="Picture 10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864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7" name="Picture 11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864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8" name="Picture 12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864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58" name="Picture 22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000625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2362200" y="65873"/>
            <a:ext cx="2790825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7000" b="1" dirty="0">
                <a:solidFill>
                  <a:srgbClr val="0000FF"/>
                </a:solidFill>
                <a:latin typeface="Arial" charset="0"/>
                <a:cs typeface="Arial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24968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2971800" y="685800"/>
            <a:ext cx="2790825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7000" b="1">
                <a:solidFill>
                  <a:srgbClr val="FF0000"/>
                </a:solidFill>
                <a:latin typeface="Arial" charset="0"/>
                <a:cs typeface="Arial" charset="0"/>
              </a:rPr>
              <a:t>h</a:t>
            </a:r>
          </a:p>
        </p:txBody>
      </p:sp>
      <p:pic>
        <p:nvPicPr>
          <p:cNvPr id="110595" name="Picture 3" descr="Picture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29250"/>
            <a:ext cx="1390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6" name="Picture 4" descr="Picture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670" flipV="1">
            <a:off x="7924800" y="5429250"/>
            <a:ext cx="1695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9" name="Picture 7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2438400"/>
            <a:ext cx="838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0" name="Picture 8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2133600" y="4648200"/>
            <a:ext cx="838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1" name="Picture 9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8305800" y="2133600"/>
            <a:ext cx="838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2" name="Picture 10" descr="Picture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816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18" name="Picture 26" descr="Picture3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619" name="Rectangle 27"/>
          <p:cNvSpPr>
            <a:spLocks noChangeArrowheads="1"/>
          </p:cNvSpPr>
          <p:nvPr/>
        </p:nvSpPr>
        <p:spPr bwMode="auto">
          <a:xfrm>
            <a:off x="3333750" y="1905000"/>
            <a:ext cx="704850" cy="3429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0621" name="Rectangle 29"/>
          <p:cNvSpPr>
            <a:spLocks noChangeArrowheads="1"/>
          </p:cNvSpPr>
          <p:nvPr/>
        </p:nvSpPr>
        <p:spPr bwMode="auto">
          <a:xfrm>
            <a:off x="4487863" y="3276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 b="1">
              <a:solidFill>
                <a:srgbClr val="FF0000"/>
              </a:solidFill>
            </a:endParaRPr>
          </a:p>
        </p:txBody>
      </p:sp>
      <p:pic>
        <p:nvPicPr>
          <p:cNvPr id="110624" name="Picture 32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57487"/>
            <a:ext cx="9906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25" name="Picture 3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685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26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0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sz="4400" b="1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pic>
        <p:nvPicPr>
          <p:cNvPr id="99338" name="Picture 10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864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9" name="Picture 11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864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40" name="Picture 12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864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2362200" y="76200"/>
            <a:ext cx="518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>
                <a:solidFill>
                  <a:srgbClr val="FF0066"/>
                </a:solidFill>
                <a:latin typeface="Arial" charset="0"/>
                <a:cs typeface="Arial" charset="0"/>
              </a:rPr>
              <a:t>Một số mẫu chữ h</a:t>
            </a:r>
          </a:p>
        </p:txBody>
      </p:sp>
      <p:sp>
        <p:nvSpPr>
          <p:cNvPr id="99356" name="WordArt 28"/>
          <p:cNvSpPr>
            <a:spLocks noChangeArrowheads="1" noChangeShapeType="1" noTextEdit="1"/>
          </p:cNvSpPr>
          <p:nvPr/>
        </p:nvSpPr>
        <p:spPr bwMode="auto">
          <a:xfrm>
            <a:off x="1122425" y="1467195"/>
            <a:ext cx="1905000" cy="259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7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Lucida sans"/>
              </a:rPr>
              <a:t>H</a:t>
            </a:r>
            <a:endParaRPr lang="vi-VN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Lucida sans"/>
            </a:endParaRPr>
          </a:p>
        </p:txBody>
      </p:sp>
      <p:pic>
        <p:nvPicPr>
          <p:cNvPr id="99357" name="Picture 29" descr="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693" y="1394799"/>
            <a:ext cx="205581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58" name="Text Box 30"/>
          <p:cNvSpPr txBox="1">
            <a:spLocks noChangeArrowheads="1"/>
          </p:cNvSpPr>
          <p:nvPr/>
        </p:nvSpPr>
        <p:spPr bwMode="auto">
          <a:xfrm>
            <a:off x="3463534" y="309562"/>
            <a:ext cx="2590800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500" b="1" dirty="0">
                <a:solidFill>
                  <a:srgbClr val="0000CC"/>
                </a:solidFill>
                <a:latin typeface="Arial Narrow" pitchFamily="34" charset="0"/>
                <a:cs typeface="Arial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95055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6" grpId="0" animBg="1"/>
      <p:bldP spid="993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258763" y="4876800"/>
            <a:ext cx="8767144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11500" b="1" dirty="0">
                <a:solidFill>
                  <a:schemeClr val="accent1"/>
                </a:solidFill>
                <a:latin typeface=".VnAvant" pitchFamily="34" charset="0"/>
              </a:rPr>
              <a:t>hoa loa </a:t>
            </a:r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vi-VN" sz="11500" b="1" dirty="0" smtClean="0">
                <a:solidFill>
                  <a:schemeClr val="accent1"/>
                </a:solidFill>
                <a:latin typeface=".VnAvant" pitchFamily="34" charset="0"/>
              </a:rPr>
              <a:t>Ìn</a:t>
            </a:r>
            <a:endParaRPr lang="en-US" sz="11500" b="1" dirty="0">
              <a:solidFill>
                <a:schemeClr val="accent1"/>
              </a:solidFill>
              <a:latin typeface=".VnAvant" pitchFamily="34" charset="0"/>
            </a:endParaRP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7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3" name="Line 7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6744" name="Line 8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16746" name="Picture 10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165304"/>
            <a:ext cx="1676400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7" name="Picture 11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93296"/>
            <a:ext cx="16764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8" name="Picture 12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3296"/>
            <a:ext cx="16764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817188"/>
            <a:ext cx="7772400" cy="1470025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vi-VN" sz="9600" b="1" dirty="0">
                <a:solidFill>
                  <a:srgbClr val="4F81BD"/>
                </a:solidFill>
                <a:latin typeface=".VnAvant" pitchFamily="34" charset="0"/>
                <a:ea typeface="+mn-ea"/>
                <a:cs typeface="+mn-cs"/>
              </a:rPr>
              <a:t>hoa loa </a:t>
            </a:r>
            <a:r>
              <a:rPr lang="en-US" sz="9600" b="1" dirty="0">
                <a:solidFill>
                  <a:srgbClr val="0070C0"/>
                </a:solidFill>
                <a:latin typeface=".VnAvant" pitchFamily="34" charset="0"/>
                <a:ea typeface="+mn-ea"/>
                <a:cs typeface="+mn-cs"/>
              </a:rPr>
              <a:t>k</a:t>
            </a:r>
            <a:r>
              <a:rPr lang="vi-VN" sz="9600" b="1" dirty="0">
                <a:solidFill>
                  <a:srgbClr val="4F81BD"/>
                </a:solidFill>
                <a:latin typeface=".VnAvant" pitchFamily="34" charset="0"/>
                <a:ea typeface="+mn-ea"/>
                <a:cs typeface="+mn-cs"/>
              </a:rPr>
              <a:t>Ìn</a:t>
            </a:r>
            <a:endParaRPr lang="en-US" sz="9600" b="1" dirty="0">
              <a:solidFill>
                <a:srgbClr val="4F81BD"/>
              </a:solidFill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5636332" y="3786139"/>
            <a:ext cx="1224136" cy="1726176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85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0.0169 L -0.01285 -0.46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 - &amp;quot;h&amp;quot;&quot;/&gt;&lt;property id=&quot;20307&quot; value=&quot;298&quot;/&gt;&lt;/object&gt;&lt;object type=&quot;3&quot; unique_id=&quot;10007&quot;&gt;&lt;property id=&quot;20148&quot; value=&quot;5&quot;/&gt;&lt;property id=&quot;20300&quot; value=&quot;Slide 5&quot;/&gt;&lt;property id=&quot;20307&quot; value=&quot;270&quot;/&gt;&lt;/object&gt;&lt;object type=&quot;3&quot; unique_id=&quot;10008&quot;&gt;&lt;property id=&quot;20148&quot; value=&quot;5&quot;/&gt;&lt;property id=&quot;20300&quot; value=&quot;Slide 6&quot;/&gt;&lt;property id=&quot;20307&quot; value=&quot;272&quot;/&gt;&lt;/object&gt;&lt;object type=&quot;3&quot; unique_id=&quot;10009&quot;&gt;&lt;property id=&quot;20148&quot; value=&quot;5&quot;/&gt;&lt;property id=&quot;20300&quot; value=&quot;Slide 7&quot;/&gt;&lt;property id=&quot;20307&quot; value=&quot;27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 - &amp;quot;hoa loa kÌn&amp;quot;&quot;/&gt;&lt;property id=&quot;20307&quot; value=&quot;300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75&quot;/&gt;&lt;/object&gt;&lt;object type=&quot;3&quot; unique_id=&quot;10014&quot;&gt;&lt;property id=&quot;20148&quot; value=&quot;5&quot;/&gt;&lt;property id=&quot;20300&quot; value=&quot;Slide 12&quot;/&gt;&lt;property id=&quot;20307&quot; value=&quot;293&quot;/&gt;&lt;/object&gt;&lt;object type=&quot;3&quot; unique_id=&quot;10015&quot;&gt;&lt;property id=&quot;20148&quot; value=&quot;5&quot;/&gt;&lt;property id=&quot;20300&quot; value=&quot;Slide 13&quot;/&gt;&lt;property id=&quot;20307&quot; value=&quot;288&quot;/&gt;&lt;/object&gt;&lt;object type=&quot;3&quot; unique_id=&quot;10016&quot;&gt;&lt;property id=&quot;20148&quot; value=&quot;5&quot;/&gt;&lt;property id=&quot;20300&quot; value=&quot;Slide 14&quot;/&gt;&lt;property id=&quot;20307&quot; value=&quot;290&quot;/&gt;&lt;/object&gt;&lt;object type=&quot;3&quot; unique_id=&quot;10017&quot;&gt;&lt;property id=&quot;20148&quot; value=&quot;5&quot;/&gt;&lt;property id=&quot;20300&quot; value=&quot;Slide 15&quot;/&gt;&lt;property id=&quot;20307&quot; value=&quot;284&quot;/&gt;&lt;/object&gt;&lt;object type=&quot;3&quot; unique_id=&quot;10018&quot;&gt;&lt;property id=&quot;20148&quot; value=&quot;5&quot;/&gt;&lt;property id=&quot;20300&quot; value=&quot;Slide 16&quot;/&gt;&lt;property id=&quot;20307&quot; value=&quot;281&quot;/&gt;&lt;/object&gt;&lt;object type=&quot;3&quot; unique_id=&quot;10019&quot;&gt;&lt;property id=&quot;20148&quot; value=&quot;5&quot;/&gt;&lt;property id=&quot;20300&quot; value=&quot;Slide 17&quot;/&gt;&lt;property id=&quot;20307&quot; value=&quot;283&quot;/&gt;&lt;/object&gt;&lt;object type=&quot;3&quot; unique_id=&quot;10020&quot;&gt;&lt;property id=&quot;20148&quot; value=&quot;5&quot;/&gt;&lt;property id=&quot;20300&quot; value=&quot;Slide 18 - &amp;quot;qu¶ khÕ &amp;quot;&quot;/&gt;&lt;property id=&quot;20307&quot; value=&quot;297&quot;/&gt;&lt;/object&gt;&lt;object type=&quot;3&quot; unique_id=&quot;10021&quot;&gt;&lt;property id=&quot;20148&quot; value=&quot;5&quot;/&gt;&lt;property id=&quot;20300&quot; value=&quot;Slide 19&quot;/&gt;&lt;property id=&quot;20307&quot; value=&quot;291&quot;/&gt;&lt;/object&gt;&lt;/object&gt;&lt;object type=&quot;8&quot; unique_id=&quot;1004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162</Words>
  <Application>Microsoft Office PowerPoint</Application>
  <PresentationFormat>On-screen Show (4:3)</PresentationFormat>
  <Paragraphs>69</Paragraphs>
  <Slides>19</Slides>
  <Notes>1</Notes>
  <HiddenSlides>0</HiddenSlides>
  <MMClips>16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Default Design</vt:lpstr>
      <vt:lpstr>PowerPoint Presentation</vt:lpstr>
      <vt:lpstr>PowerPoint Presentation</vt:lpstr>
      <vt:lpstr>PowerPoint Presentation</vt:lpstr>
      <vt:lpstr>h</vt:lpstr>
      <vt:lpstr>PowerPoint Presentation</vt:lpstr>
      <vt:lpstr>PowerPoint Presentation</vt:lpstr>
      <vt:lpstr>PowerPoint Presentation</vt:lpstr>
      <vt:lpstr>PowerPoint Presentation</vt:lpstr>
      <vt:lpstr>hoa loa kÌn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qu¶ khÕ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adim</dc:creator>
  <cp:lastModifiedBy>admin</cp:lastModifiedBy>
  <cp:revision>51</cp:revision>
  <dcterms:created xsi:type="dcterms:W3CDTF">2021-02-16T13:35:37Z</dcterms:created>
  <dcterms:modified xsi:type="dcterms:W3CDTF">2021-02-18T13:01:12Z</dcterms:modified>
</cp:coreProperties>
</file>