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9" r:id="rId2"/>
    <p:sldId id="342" r:id="rId3"/>
    <p:sldId id="346" r:id="rId4"/>
    <p:sldId id="347" r:id="rId5"/>
    <p:sldId id="352" r:id="rId6"/>
    <p:sldId id="353" r:id="rId7"/>
    <p:sldId id="355" r:id="rId8"/>
    <p:sldId id="354" r:id="rId9"/>
    <p:sldId id="341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  <a:srgbClr val="FFFF00"/>
    <a:srgbClr val="FF66FF"/>
    <a:srgbClr val="CC66FF"/>
    <a:srgbClr val="00FFFF"/>
    <a:srgbClr val="FF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6" autoAdjust="0"/>
    <p:restoredTop sz="98847" autoAdjust="0"/>
  </p:normalViewPr>
  <p:slideViewPr>
    <p:cSldViewPr>
      <p:cViewPr>
        <p:scale>
          <a:sx n="75" d="100"/>
          <a:sy n="75" d="100"/>
        </p:scale>
        <p:origin x="-6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EA65E-E2EB-4A5E-A6EB-341DBA2A7A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9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E03DB-ED59-4AD8-B967-CD0C33FE2B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0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5444E-0947-4864-BA9A-0B16443EE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8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D6B4-D9BB-4FC4-A8C9-823237B4DF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1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6ABBE-A8FA-43D3-9FB1-0FDAD93AF9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5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F6F57-E7C2-47DA-B598-032CDDB95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3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18CD7-BD9E-4229-B568-5D56425149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3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B31B0-B3F1-4943-8044-F380090B22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9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CA458-2E78-418E-9F10-2051A9BB10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9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6A54B-8E28-446B-9DB7-3DF3795FD4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0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C2292-F57E-4EEB-8F74-28AE2530E6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0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0973E0-A68C-40D8-8024-1820556506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Desktop\KHAM%20PHA%20HANH%20A2\nhac%20tro%20choi.wm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3.wav"/><Relationship Id="rId7" Type="http://schemas.openxmlformats.org/officeDocument/2006/relationships/image" Target="../media/image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4.wav"/><Relationship Id="rId7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4.wav"/><Relationship Id="rId7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3.wav"/><Relationship Id="rId7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4.wav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0"/>
            <a:ext cx="906145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844824"/>
            <a:ext cx="8136904" cy="379907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4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KHÁM PHÁ</a:t>
            </a:r>
            <a:endParaRPr lang="en-US" sz="4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63713" y="4152781"/>
            <a:ext cx="640873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Đề tài      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: Sự kì diệu của nước</a:t>
            </a: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63713" y="4800600"/>
            <a:ext cx="6662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Lứa tuổi   :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MGL 5 - 6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tuổi</a:t>
            </a:r>
          </a:p>
        </p:txBody>
      </p: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944562" y="381000"/>
            <a:ext cx="6599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72145E"/>
                </a:solidFill>
                <a:latin typeface="Times New Roman" pitchFamily="18" charset="0"/>
                <a:cs typeface="Times New Roman" pitchFamily="18" charset="0"/>
              </a:rPr>
              <a:t>TRƯỜNG MN THỊ TRẤN TRÂU QUỲ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33" y="2276421"/>
            <a:ext cx="2218048" cy="1175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676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731"/>
    </mc:Choice>
    <mc:Fallback xmlns="">
      <p:transition spd="slow" advClick="0" advTm="15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tải xuống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7" name="WordArt 5"/>
          <p:cNvSpPr>
            <a:spLocks noChangeArrowheads="1" noChangeShapeType="1" noTextEdit="1"/>
          </p:cNvSpPr>
          <p:nvPr/>
        </p:nvSpPr>
        <p:spPr bwMode="auto">
          <a:xfrm>
            <a:off x="3886200" y="1981200"/>
            <a:ext cx="2590800" cy="542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Trò chơi:</a:t>
            </a:r>
            <a:endParaRPr lang="vi-VN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</a:endParaRPr>
          </a:p>
        </p:txBody>
      </p:sp>
      <p:sp>
        <p:nvSpPr>
          <p:cNvPr id="105478" name="WordArt 6"/>
          <p:cNvSpPr>
            <a:spLocks noChangeArrowheads="1" noChangeShapeType="1" noTextEdit="1"/>
          </p:cNvSpPr>
          <p:nvPr/>
        </p:nvSpPr>
        <p:spPr bwMode="auto">
          <a:xfrm>
            <a:off x="1600200" y="2819400"/>
            <a:ext cx="7239000" cy="1752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Ai nhanh </a:t>
            </a:r>
            <a:r>
              <a:rPr lang="vi-VN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ai </a:t>
            </a:r>
            <a:r>
              <a:rPr lang="vi-VN" sz="3600" b="1" kern="10" spc="-36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khéo</a:t>
            </a:r>
            <a:endParaRPr lang="vi-VN" sz="3600" b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</a:endParaRPr>
          </a:p>
        </p:txBody>
      </p:sp>
      <p:pic>
        <p:nvPicPr>
          <p:cNvPr id="105479" name="nhac tro cho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53000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5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0199" fill="hold"/>
                                        <p:tgtEl>
                                          <p:spTgt spid="1054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79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479"/>
                </p:tgtEl>
              </p:cMediaNode>
            </p:audio>
          </p:childTnLst>
        </p:cTn>
      </p:par>
    </p:tnLst>
    <p:bldLst>
      <p:bldP spid="1054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tải xuống 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3" name="WordArt 5"/>
          <p:cNvSpPr>
            <a:spLocks noChangeArrowheads="1" noChangeShapeType="1" noTextEdit="1"/>
          </p:cNvSpPr>
          <p:nvPr/>
        </p:nvSpPr>
        <p:spPr bwMode="auto">
          <a:xfrm>
            <a:off x="1905000" y="1676400"/>
            <a:ext cx="5715000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Bé thông minh nhanh trí</a:t>
            </a:r>
            <a:endParaRPr lang="vi-VN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chemeClr val="bg1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8" name="Rectangle 6"/>
          <p:cNvSpPr>
            <a:spLocks noGrp="1" noChangeArrowheads="1"/>
          </p:cNvSpPr>
          <p:nvPr>
            <p:ph type="title"/>
          </p:nvPr>
        </p:nvSpPr>
        <p:spPr>
          <a:xfrm>
            <a:off x="-685800" y="274638"/>
            <a:ext cx="10439400" cy="563562"/>
          </a:xfrm>
        </p:spPr>
        <p:txBody>
          <a:bodyPr/>
          <a:lstStyle/>
          <a:p>
            <a:r>
              <a:rPr lang="en-US" sz="4000">
                <a:solidFill>
                  <a:srgbClr val="FF0000"/>
                </a:solidFill>
              </a:rPr>
              <a:t>Câu 1: Nước tồn tại ở mấy trạng thái?</a:t>
            </a:r>
          </a:p>
        </p:txBody>
      </p:sp>
      <p:pic>
        <p:nvPicPr>
          <p:cNvPr id="11061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15906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12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14625"/>
            <a:ext cx="15716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13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05100"/>
            <a:ext cx="1600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614" name="WordArt 22"/>
          <p:cNvSpPr>
            <a:spLocks noChangeArrowheads="1" noChangeShapeType="1" noTextEdit="1"/>
          </p:cNvSpPr>
          <p:nvPr/>
        </p:nvSpPr>
        <p:spPr bwMode="auto">
          <a:xfrm>
            <a:off x="7467600" y="5334000"/>
            <a:ext cx="3810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0615" name="WordArt 23"/>
          <p:cNvSpPr>
            <a:spLocks noChangeArrowheads="1" noChangeShapeType="1" noTextEdit="1"/>
          </p:cNvSpPr>
          <p:nvPr/>
        </p:nvSpPr>
        <p:spPr bwMode="auto">
          <a:xfrm>
            <a:off x="7543800" y="5334000"/>
            <a:ext cx="4572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0616" name="WordArt 24"/>
          <p:cNvSpPr>
            <a:spLocks noChangeArrowheads="1" noChangeShapeType="1" noTextEdit="1"/>
          </p:cNvSpPr>
          <p:nvPr/>
        </p:nvSpPr>
        <p:spPr bwMode="auto">
          <a:xfrm>
            <a:off x="7467600" y="5334000"/>
            <a:ext cx="6858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0617" name="WordArt 25"/>
          <p:cNvSpPr>
            <a:spLocks noChangeArrowheads="1" noChangeShapeType="1" noTextEdit="1"/>
          </p:cNvSpPr>
          <p:nvPr/>
        </p:nvSpPr>
        <p:spPr bwMode="auto">
          <a:xfrm>
            <a:off x="7391400" y="5334000"/>
            <a:ext cx="6858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0618" name="WordArt 26"/>
          <p:cNvSpPr>
            <a:spLocks noChangeArrowheads="1" noChangeShapeType="1" noTextEdit="1"/>
          </p:cNvSpPr>
          <p:nvPr/>
        </p:nvSpPr>
        <p:spPr bwMode="auto">
          <a:xfrm>
            <a:off x="7467600" y="5334000"/>
            <a:ext cx="6096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0619" name="AutoShape 27"/>
          <p:cNvSpPr>
            <a:spLocks noChangeArrowheads="1"/>
          </p:cNvSpPr>
          <p:nvPr/>
        </p:nvSpPr>
        <p:spPr bwMode="auto">
          <a:xfrm rot="502688">
            <a:off x="6553200" y="4572000"/>
            <a:ext cx="2362200" cy="2590800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0620" name="WordArt 28"/>
          <p:cNvSpPr>
            <a:spLocks noChangeArrowheads="1" noChangeShapeType="1" noTextEdit="1"/>
          </p:cNvSpPr>
          <p:nvPr/>
        </p:nvSpPr>
        <p:spPr bwMode="auto">
          <a:xfrm>
            <a:off x="7086600" y="5562600"/>
            <a:ext cx="1400175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Hết giờ</a:t>
            </a:r>
            <a:endParaRPr lang="vi-VN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106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106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xit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10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10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0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0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0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106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 chon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0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13"/>
                  </p:tgtEl>
                </p:cond>
              </p:nextCondLst>
            </p:seq>
          </p:childTnLst>
        </p:cTn>
      </p:par>
    </p:tnLst>
    <p:bldLst>
      <p:bldP spid="110598" grpId="0"/>
      <p:bldP spid="110614" grpId="0" animBg="1"/>
      <p:bldP spid="110615" grpId="0" animBg="1"/>
      <p:bldP spid="110615" grpId="1" animBg="1"/>
      <p:bldP spid="110616" grpId="0" animBg="1"/>
      <p:bldP spid="110616" grpId="1" animBg="1"/>
      <p:bldP spid="110617" grpId="0" animBg="1"/>
      <p:bldP spid="110617" grpId="1" animBg="1"/>
      <p:bldP spid="110618" grpId="0" animBg="1"/>
      <p:bldP spid="110618" grpId="1" animBg="1"/>
      <p:bldP spid="110619" grpId="0" animBg="1"/>
      <p:bldP spid="1106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315200" cy="563563"/>
          </a:xfrm>
        </p:spPr>
        <p:txBody>
          <a:bodyPr/>
          <a:lstStyle/>
          <a:p>
            <a:r>
              <a:rPr lang="en-US" sz="4000">
                <a:solidFill>
                  <a:srgbClr val="000099"/>
                </a:solidFill>
              </a:rPr>
              <a:t>Câu 2 . Hình ảnh nào sau đây là hành vi đúng?</a:t>
            </a:r>
          </a:p>
        </p:txBody>
      </p:sp>
      <p:sp>
        <p:nvSpPr>
          <p:cNvPr id="117765" name="WordArt 5"/>
          <p:cNvSpPr>
            <a:spLocks noChangeArrowheads="1" noChangeShapeType="1" noTextEdit="1"/>
          </p:cNvSpPr>
          <p:nvPr/>
        </p:nvSpPr>
        <p:spPr bwMode="auto">
          <a:xfrm>
            <a:off x="914400" y="1981200"/>
            <a:ext cx="609600" cy="723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</a:rPr>
              <a:t>A.</a:t>
            </a:r>
          </a:p>
        </p:txBody>
      </p:sp>
      <p:sp>
        <p:nvSpPr>
          <p:cNvPr id="117766" name="WordArt 6"/>
          <p:cNvSpPr>
            <a:spLocks noChangeArrowheads="1" noChangeShapeType="1" noTextEdit="1"/>
          </p:cNvSpPr>
          <p:nvPr/>
        </p:nvSpPr>
        <p:spPr bwMode="auto">
          <a:xfrm>
            <a:off x="3733800" y="1981200"/>
            <a:ext cx="6096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</a:rPr>
              <a:t>B.</a:t>
            </a:r>
          </a:p>
        </p:txBody>
      </p:sp>
      <p:sp>
        <p:nvSpPr>
          <p:cNvPr id="117767" name="WordArt 7"/>
          <p:cNvSpPr>
            <a:spLocks noChangeArrowheads="1" noChangeShapeType="1" noTextEdit="1"/>
          </p:cNvSpPr>
          <p:nvPr/>
        </p:nvSpPr>
        <p:spPr bwMode="auto">
          <a:xfrm>
            <a:off x="6629400" y="1981200"/>
            <a:ext cx="6096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</a:rPr>
              <a:t>C.</a:t>
            </a:r>
          </a:p>
        </p:txBody>
      </p:sp>
      <p:pic>
        <p:nvPicPr>
          <p:cNvPr id="117769" name="Picture 9" descr="images (2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95600"/>
            <a:ext cx="22098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70" name="Picture 10" descr="tải xuống (1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2362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71" name="Picture 11" descr="tải xuố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24669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72" name="WordArt 12"/>
          <p:cNvSpPr>
            <a:spLocks noChangeArrowheads="1" noChangeShapeType="1" noTextEdit="1"/>
          </p:cNvSpPr>
          <p:nvPr/>
        </p:nvSpPr>
        <p:spPr bwMode="auto">
          <a:xfrm>
            <a:off x="4114800" y="5410200"/>
            <a:ext cx="3810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7773" name="WordArt 13"/>
          <p:cNvSpPr>
            <a:spLocks noChangeArrowheads="1" noChangeShapeType="1" noTextEdit="1"/>
          </p:cNvSpPr>
          <p:nvPr/>
        </p:nvSpPr>
        <p:spPr bwMode="auto">
          <a:xfrm>
            <a:off x="4114800" y="5410200"/>
            <a:ext cx="4572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7774" name="WordArt 14"/>
          <p:cNvSpPr>
            <a:spLocks noChangeArrowheads="1" noChangeShapeType="1" noTextEdit="1"/>
          </p:cNvSpPr>
          <p:nvPr/>
        </p:nvSpPr>
        <p:spPr bwMode="auto">
          <a:xfrm>
            <a:off x="3962400" y="5410200"/>
            <a:ext cx="6858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7775" name="WordArt 15"/>
          <p:cNvSpPr>
            <a:spLocks noChangeArrowheads="1" noChangeShapeType="1" noTextEdit="1"/>
          </p:cNvSpPr>
          <p:nvPr/>
        </p:nvSpPr>
        <p:spPr bwMode="auto">
          <a:xfrm>
            <a:off x="4038600" y="5410200"/>
            <a:ext cx="6858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7776" name="WordArt 16"/>
          <p:cNvSpPr>
            <a:spLocks noChangeArrowheads="1" noChangeShapeType="1" noTextEdit="1"/>
          </p:cNvSpPr>
          <p:nvPr/>
        </p:nvSpPr>
        <p:spPr bwMode="auto">
          <a:xfrm>
            <a:off x="4038600" y="5410200"/>
            <a:ext cx="6096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7777" name="AutoShape 17"/>
          <p:cNvSpPr>
            <a:spLocks noChangeArrowheads="1"/>
          </p:cNvSpPr>
          <p:nvPr/>
        </p:nvSpPr>
        <p:spPr bwMode="auto">
          <a:xfrm rot="502688">
            <a:off x="3124200" y="4648200"/>
            <a:ext cx="2362200" cy="2590800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7778" name="WordArt 18"/>
          <p:cNvSpPr>
            <a:spLocks noChangeArrowheads="1" noChangeShapeType="1" noTextEdit="1"/>
          </p:cNvSpPr>
          <p:nvPr/>
        </p:nvSpPr>
        <p:spPr bwMode="auto">
          <a:xfrm>
            <a:off x="3629025" y="5562600"/>
            <a:ext cx="1400175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Hết giờ</a:t>
            </a:r>
            <a:endParaRPr lang="vi-VN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77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77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77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 chon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7"/>
                  </p:tgtEl>
                </p:cond>
              </p:nextCondLst>
            </p:seq>
          </p:childTnLst>
        </p:cTn>
      </p:par>
    </p:tnLst>
    <p:bldLst>
      <p:bldP spid="117762" grpId="0"/>
      <p:bldP spid="117765" grpId="0" animBg="1"/>
      <p:bldP spid="117766" grpId="0" animBg="1"/>
      <p:bldP spid="117767" grpId="0" animBg="1"/>
      <p:bldP spid="117767" grpId="1" animBg="1"/>
      <p:bldP spid="117772" grpId="0" animBg="1"/>
      <p:bldP spid="117773" grpId="0" animBg="1"/>
      <p:bldP spid="117773" grpId="1" animBg="1"/>
      <p:bldP spid="117774" grpId="0" animBg="1"/>
      <p:bldP spid="117774" grpId="1" animBg="1"/>
      <p:bldP spid="117775" grpId="0" animBg="1"/>
      <p:bldP spid="117775" grpId="1" animBg="1"/>
      <p:bldP spid="117776" grpId="0" animBg="1"/>
      <p:bldP spid="117776" grpId="1" animBg="1"/>
      <p:bldP spid="117777" grpId="0" animBg="1"/>
      <p:bldP spid="1177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FF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534400" cy="563563"/>
          </a:xfrm>
        </p:spPr>
        <p:txBody>
          <a:bodyPr/>
          <a:lstStyle/>
          <a:p>
            <a:r>
              <a:rPr lang="en-US" sz="4000">
                <a:solidFill>
                  <a:srgbClr val="FF0000"/>
                </a:solidFill>
              </a:rPr>
              <a:t>Câu 3.Nước có thể chuyển màu khi pha với một số chất nào sau đây?</a:t>
            </a:r>
          </a:p>
        </p:txBody>
      </p:sp>
      <p:sp>
        <p:nvSpPr>
          <p:cNvPr id="120835" name="WordArt 3"/>
          <p:cNvSpPr>
            <a:spLocks noChangeArrowheads="1" noChangeShapeType="1" noTextEdit="1"/>
          </p:cNvSpPr>
          <p:nvPr/>
        </p:nvSpPr>
        <p:spPr bwMode="auto">
          <a:xfrm>
            <a:off x="914400" y="1981200"/>
            <a:ext cx="609600" cy="723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</a:rPr>
              <a:t>A.</a:t>
            </a:r>
          </a:p>
        </p:txBody>
      </p:sp>
      <p:sp>
        <p:nvSpPr>
          <p:cNvPr id="120836" name="WordArt 4"/>
          <p:cNvSpPr>
            <a:spLocks noChangeArrowheads="1" noChangeShapeType="1" noTextEdit="1"/>
          </p:cNvSpPr>
          <p:nvPr/>
        </p:nvSpPr>
        <p:spPr bwMode="auto">
          <a:xfrm>
            <a:off x="3733800" y="1981200"/>
            <a:ext cx="6096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</a:rPr>
              <a:t>B.</a:t>
            </a:r>
          </a:p>
        </p:txBody>
      </p:sp>
      <p:sp>
        <p:nvSpPr>
          <p:cNvPr id="120837" name="WordArt 5"/>
          <p:cNvSpPr>
            <a:spLocks noChangeArrowheads="1" noChangeShapeType="1" noTextEdit="1"/>
          </p:cNvSpPr>
          <p:nvPr/>
        </p:nvSpPr>
        <p:spPr bwMode="auto">
          <a:xfrm>
            <a:off x="6629400" y="1981200"/>
            <a:ext cx="6096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</a:rPr>
              <a:t>C.</a:t>
            </a:r>
          </a:p>
        </p:txBody>
      </p:sp>
      <p:pic>
        <p:nvPicPr>
          <p:cNvPr id="120841" name="Picture 9" descr="images (4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819400"/>
            <a:ext cx="2143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2" name="Picture 10" descr="tải xuống (2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26193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3" name="Picture 11" descr="images (3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2590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44" name="WordArt 12"/>
          <p:cNvSpPr>
            <a:spLocks noChangeArrowheads="1" noChangeShapeType="1" noTextEdit="1"/>
          </p:cNvSpPr>
          <p:nvPr/>
        </p:nvSpPr>
        <p:spPr bwMode="auto">
          <a:xfrm>
            <a:off x="3886200" y="5410200"/>
            <a:ext cx="3810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0845" name="WordArt 13"/>
          <p:cNvSpPr>
            <a:spLocks noChangeArrowheads="1" noChangeShapeType="1" noTextEdit="1"/>
          </p:cNvSpPr>
          <p:nvPr/>
        </p:nvSpPr>
        <p:spPr bwMode="auto">
          <a:xfrm>
            <a:off x="3962400" y="5410200"/>
            <a:ext cx="4572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0846" name="WordArt 14"/>
          <p:cNvSpPr>
            <a:spLocks noChangeArrowheads="1" noChangeShapeType="1" noTextEdit="1"/>
          </p:cNvSpPr>
          <p:nvPr/>
        </p:nvSpPr>
        <p:spPr bwMode="auto">
          <a:xfrm>
            <a:off x="3810000" y="5410200"/>
            <a:ext cx="6858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0847" name="WordArt 15"/>
          <p:cNvSpPr>
            <a:spLocks noChangeArrowheads="1" noChangeShapeType="1" noTextEdit="1"/>
          </p:cNvSpPr>
          <p:nvPr/>
        </p:nvSpPr>
        <p:spPr bwMode="auto">
          <a:xfrm>
            <a:off x="3886200" y="5410200"/>
            <a:ext cx="6858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0848" name="WordArt 16"/>
          <p:cNvSpPr>
            <a:spLocks noChangeArrowheads="1" noChangeShapeType="1" noTextEdit="1"/>
          </p:cNvSpPr>
          <p:nvPr/>
        </p:nvSpPr>
        <p:spPr bwMode="auto">
          <a:xfrm>
            <a:off x="3810000" y="5410200"/>
            <a:ext cx="6096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0849" name="AutoShape 17"/>
          <p:cNvSpPr>
            <a:spLocks noChangeArrowheads="1"/>
          </p:cNvSpPr>
          <p:nvPr/>
        </p:nvSpPr>
        <p:spPr bwMode="auto">
          <a:xfrm rot="502688">
            <a:off x="3048000" y="4724400"/>
            <a:ext cx="2362200" cy="2590800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0850" name="WordArt 18"/>
          <p:cNvSpPr>
            <a:spLocks noChangeArrowheads="1" noChangeShapeType="1" noTextEdit="1"/>
          </p:cNvSpPr>
          <p:nvPr/>
        </p:nvSpPr>
        <p:spPr bwMode="auto">
          <a:xfrm>
            <a:off x="3476625" y="5638800"/>
            <a:ext cx="1400175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HÕt giê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0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208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 chon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08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0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7"/>
                  </p:tgtEl>
                </p:cond>
              </p:nextCondLst>
            </p:seq>
          </p:childTnLst>
        </p:cTn>
      </p:par>
    </p:tnLst>
    <p:bldLst>
      <p:bldP spid="120834" grpId="0"/>
      <p:bldP spid="120835" grpId="0" animBg="1"/>
      <p:bldP spid="120835" grpId="1" animBg="1"/>
      <p:bldP spid="120836" grpId="0" animBg="1"/>
      <p:bldP spid="120837" grpId="0" animBg="1"/>
      <p:bldP spid="120844" grpId="0" animBg="1"/>
      <p:bldP spid="120845" grpId="0" animBg="1"/>
      <p:bldP spid="120845" grpId="1" animBg="1"/>
      <p:bldP spid="120846" grpId="0" animBg="1"/>
      <p:bldP spid="120846" grpId="1" animBg="1"/>
      <p:bldP spid="120847" grpId="0" animBg="1"/>
      <p:bldP spid="120847" grpId="1" animBg="1"/>
      <p:bldP spid="120848" grpId="0" animBg="1"/>
      <p:bldP spid="120848" grpId="1" animBg="1"/>
      <p:bldP spid="120849" grpId="0" animBg="1"/>
      <p:bldP spid="1208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00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315200" cy="563563"/>
          </a:xfrm>
        </p:spPr>
        <p:txBody>
          <a:bodyPr/>
          <a:lstStyle/>
          <a:p>
            <a:r>
              <a:rPr lang="en-US" sz="4000">
                <a:solidFill>
                  <a:srgbClr val="000099"/>
                </a:solidFill>
              </a:rPr>
              <a:t>Câu 4. Nước có vị chua khi pha với chất nào sau đây?</a:t>
            </a:r>
          </a:p>
        </p:txBody>
      </p:sp>
      <p:sp>
        <p:nvSpPr>
          <p:cNvPr id="122883" name="WordArt 3"/>
          <p:cNvSpPr>
            <a:spLocks noChangeArrowheads="1" noChangeShapeType="1" noTextEdit="1"/>
          </p:cNvSpPr>
          <p:nvPr/>
        </p:nvSpPr>
        <p:spPr bwMode="auto">
          <a:xfrm>
            <a:off x="914400" y="1981200"/>
            <a:ext cx="609600" cy="723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</a:rPr>
              <a:t>A.</a:t>
            </a:r>
          </a:p>
        </p:txBody>
      </p:sp>
      <p:sp>
        <p:nvSpPr>
          <p:cNvPr id="122884" name="WordArt 4"/>
          <p:cNvSpPr>
            <a:spLocks noChangeArrowheads="1" noChangeShapeType="1" noTextEdit="1"/>
          </p:cNvSpPr>
          <p:nvPr/>
        </p:nvSpPr>
        <p:spPr bwMode="auto">
          <a:xfrm>
            <a:off x="3733800" y="1981200"/>
            <a:ext cx="6096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</a:rPr>
              <a:t>B.</a:t>
            </a:r>
          </a:p>
        </p:txBody>
      </p:sp>
      <p:sp>
        <p:nvSpPr>
          <p:cNvPr id="122885" name="WordArt 5"/>
          <p:cNvSpPr>
            <a:spLocks noChangeArrowheads="1" noChangeShapeType="1" noTextEdit="1"/>
          </p:cNvSpPr>
          <p:nvPr/>
        </p:nvSpPr>
        <p:spPr bwMode="auto">
          <a:xfrm>
            <a:off x="6629400" y="1981200"/>
            <a:ext cx="6096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</a:rPr>
              <a:t>C.</a:t>
            </a:r>
          </a:p>
        </p:txBody>
      </p:sp>
      <p:pic>
        <p:nvPicPr>
          <p:cNvPr id="122889" name="Picture 9" descr="images (3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2590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0" name="Picture 10" descr="tải xuống (3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2438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1" name="Picture 11" descr="tải xuống (4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76550"/>
            <a:ext cx="25812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92" name="WordArt 12"/>
          <p:cNvSpPr>
            <a:spLocks noChangeArrowheads="1" noChangeShapeType="1" noTextEdit="1"/>
          </p:cNvSpPr>
          <p:nvPr/>
        </p:nvSpPr>
        <p:spPr bwMode="auto">
          <a:xfrm>
            <a:off x="4419600" y="5486400"/>
            <a:ext cx="3810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2893" name="WordArt 13"/>
          <p:cNvSpPr>
            <a:spLocks noChangeArrowheads="1" noChangeShapeType="1" noTextEdit="1"/>
          </p:cNvSpPr>
          <p:nvPr/>
        </p:nvSpPr>
        <p:spPr bwMode="auto">
          <a:xfrm>
            <a:off x="4419600" y="5486400"/>
            <a:ext cx="4572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2894" name="WordArt 14"/>
          <p:cNvSpPr>
            <a:spLocks noChangeArrowheads="1" noChangeShapeType="1" noTextEdit="1"/>
          </p:cNvSpPr>
          <p:nvPr/>
        </p:nvSpPr>
        <p:spPr bwMode="auto">
          <a:xfrm>
            <a:off x="4343400" y="5486400"/>
            <a:ext cx="6858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2895" name="WordArt 15"/>
          <p:cNvSpPr>
            <a:spLocks noChangeArrowheads="1" noChangeShapeType="1" noTextEdit="1"/>
          </p:cNvSpPr>
          <p:nvPr/>
        </p:nvSpPr>
        <p:spPr bwMode="auto">
          <a:xfrm>
            <a:off x="4267200" y="5486400"/>
            <a:ext cx="6858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2896" name="WordArt 16"/>
          <p:cNvSpPr>
            <a:spLocks noChangeArrowheads="1" noChangeShapeType="1" noTextEdit="1"/>
          </p:cNvSpPr>
          <p:nvPr/>
        </p:nvSpPr>
        <p:spPr bwMode="auto">
          <a:xfrm>
            <a:off x="4343400" y="5486400"/>
            <a:ext cx="6096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2897" name="AutoShape 17"/>
          <p:cNvSpPr>
            <a:spLocks noChangeArrowheads="1"/>
          </p:cNvSpPr>
          <p:nvPr/>
        </p:nvSpPr>
        <p:spPr bwMode="auto">
          <a:xfrm rot="502688">
            <a:off x="3505200" y="4724400"/>
            <a:ext cx="2362200" cy="2590800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8" name="WordArt 18"/>
          <p:cNvSpPr>
            <a:spLocks noChangeArrowheads="1" noChangeShapeType="1" noTextEdit="1"/>
          </p:cNvSpPr>
          <p:nvPr/>
        </p:nvSpPr>
        <p:spPr bwMode="auto">
          <a:xfrm>
            <a:off x="4038600" y="5638800"/>
            <a:ext cx="1400175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HÕt giê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28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228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 chon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8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28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8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28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85"/>
                  </p:tgtEl>
                </p:cond>
              </p:nextCondLst>
            </p:seq>
          </p:childTnLst>
        </p:cTn>
      </p:par>
    </p:tnLst>
    <p:bldLst>
      <p:bldP spid="122882" grpId="0"/>
      <p:bldP spid="122883" grpId="0" animBg="1"/>
      <p:bldP spid="122883" grpId="1" animBg="1"/>
      <p:bldP spid="122884" grpId="0" animBg="1"/>
      <p:bldP spid="122885" grpId="0" animBg="1"/>
      <p:bldP spid="122892" grpId="0" animBg="1"/>
      <p:bldP spid="122893" grpId="0" animBg="1"/>
      <p:bldP spid="122893" grpId="1" animBg="1"/>
      <p:bldP spid="122894" grpId="0" animBg="1"/>
      <p:bldP spid="122894" grpId="1" animBg="1"/>
      <p:bldP spid="122895" grpId="0" animBg="1"/>
      <p:bldP spid="122895" grpId="1" animBg="1"/>
      <p:bldP spid="122896" grpId="0" animBg="1"/>
      <p:bldP spid="122896" grpId="1" animBg="1"/>
      <p:bldP spid="122897" grpId="0" animBg="1"/>
      <p:bldP spid="1228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50000">
              <a:schemeClr val="bg1"/>
            </a:gs>
            <a:gs pos="100000">
              <a:srgbClr val="66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315200" cy="563563"/>
          </a:xfrm>
        </p:spPr>
        <p:txBody>
          <a:bodyPr/>
          <a:lstStyle/>
          <a:p>
            <a:r>
              <a:rPr lang="en-US" sz="4000">
                <a:solidFill>
                  <a:srgbClr val="000099"/>
                </a:solidFill>
              </a:rPr>
              <a:t>Câu 5. Nước có ở những đâu?</a:t>
            </a:r>
          </a:p>
        </p:txBody>
      </p:sp>
      <p:sp>
        <p:nvSpPr>
          <p:cNvPr id="121859" name="WordArt 3"/>
          <p:cNvSpPr>
            <a:spLocks noChangeArrowheads="1" noChangeShapeType="1" noTextEdit="1"/>
          </p:cNvSpPr>
          <p:nvPr/>
        </p:nvSpPr>
        <p:spPr bwMode="auto">
          <a:xfrm>
            <a:off x="914400" y="1981200"/>
            <a:ext cx="609600" cy="723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</a:rPr>
              <a:t>A.</a:t>
            </a:r>
          </a:p>
        </p:txBody>
      </p:sp>
      <p:sp>
        <p:nvSpPr>
          <p:cNvPr id="121860" name="WordArt 4"/>
          <p:cNvSpPr>
            <a:spLocks noChangeArrowheads="1" noChangeShapeType="1" noTextEdit="1"/>
          </p:cNvSpPr>
          <p:nvPr/>
        </p:nvSpPr>
        <p:spPr bwMode="auto">
          <a:xfrm>
            <a:off x="3733800" y="1981200"/>
            <a:ext cx="6096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</a:rPr>
              <a:t>B.</a:t>
            </a:r>
          </a:p>
        </p:txBody>
      </p:sp>
      <p:sp>
        <p:nvSpPr>
          <p:cNvPr id="121861" name="WordArt 5"/>
          <p:cNvSpPr>
            <a:spLocks noChangeArrowheads="1" noChangeShapeType="1" noTextEdit="1"/>
          </p:cNvSpPr>
          <p:nvPr/>
        </p:nvSpPr>
        <p:spPr bwMode="auto">
          <a:xfrm>
            <a:off x="6629400" y="1981200"/>
            <a:ext cx="6096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</a:rPr>
              <a:t>C.</a:t>
            </a:r>
          </a:p>
        </p:txBody>
      </p:sp>
      <p:pic>
        <p:nvPicPr>
          <p:cNvPr id="121865" name="Picture 9" descr="tải xuống (6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95600"/>
            <a:ext cx="2362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6" name="Picture 10" descr="tải xuống (7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2514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7" name="Picture 11" descr="tải xuống (8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2876550"/>
            <a:ext cx="25717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8" name="WordArt 12"/>
          <p:cNvSpPr>
            <a:spLocks noChangeArrowheads="1" noChangeShapeType="1" noTextEdit="1"/>
          </p:cNvSpPr>
          <p:nvPr/>
        </p:nvSpPr>
        <p:spPr bwMode="auto">
          <a:xfrm>
            <a:off x="4267200" y="5410200"/>
            <a:ext cx="3810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1869" name="WordArt 13"/>
          <p:cNvSpPr>
            <a:spLocks noChangeArrowheads="1" noChangeShapeType="1" noTextEdit="1"/>
          </p:cNvSpPr>
          <p:nvPr/>
        </p:nvSpPr>
        <p:spPr bwMode="auto">
          <a:xfrm>
            <a:off x="4343400" y="5410200"/>
            <a:ext cx="4572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1870" name="WordArt 14"/>
          <p:cNvSpPr>
            <a:spLocks noChangeArrowheads="1" noChangeShapeType="1" noTextEdit="1"/>
          </p:cNvSpPr>
          <p:nvPr/>
        </p:nvSpPr>
        <p:spPr bwMode="auto">
          <a:xfrm>
            <a:off x="4191000" y="5410200"/>
            <a:ext cx="6858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1871" name="WordArt 15"/>
          <p:cNvSpPr>
            <a:spLocks noChangeArrowheads="1" noChangeShapeType="1" noTextEdit="1"/>
          </p:cNvSpPr>
          <p:nvPr/>
        </p:nvSpPr>
        <p:spPr bwMode="auto">
          <a:xfrm>
            <a:off x="4267200" y="5410200"/>
            <a:ext cx="6858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1872" name="WordArt 16"/>
          <p:cNvSpPr>
            <a:spLocks noChangeArrowheads="1" noChangeShapeType="1" noTextEdit="1"/>
          </p:cNvSpPr>
          <p:nvPr/>
        </p:nvSpPr>
        <p:spPr bwMode="auto">
          <a:xfrm>
            <a:off x="4267200" y="5410200"/>
            <a:ext cx="6096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1873" name="AutoShape 17"/>
          <p:cNvSpPr>
            <a:spLocks noChangeArrowheads="1"/>
          </p:cNvSpPr>
          <p:nvPr/>
        </p:nvSpPr>
        <p:spPr bwMode="auto">
          <a:xfrm rot="502688">
            <a:off x="3429000" y="4648200"/>
            <a:ext cx="2362200" cy="2590800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1874" name="WordArt 18"/>
          <p:cNvSpPr>
            <a:spLocks noChangeArrowheads="1" noChangeShapeType="1" noTextEdit="1"/>
          </p:cNvSpPr>
          <p:nvPr/>
        </p:nvSpPr>
        <p:spPr bwMode="auto">
          <a:xfrm>
            <a:off x="3886200" y="5562600"/>
            <a:ext cx="1400175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Hết giờ</a:t>
            </a:r>
          </a:p>
          <a:p>
            <a:pPr algn="ctr"/>
            <a:endParaRPr lang="vi-VN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1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218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 chon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5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1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218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 chon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6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1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861"/>
                  </p:tgtEl>
                </p:cond>
              </p:nextCondLst>
            </p:seq>
          </p:childTnLst>
        </p:cTn>
      </p:par>
    </p:tnLst>
    <p:bldLst>
      <p:bldP spid="121858" grpId="0"/>
      <p:bldP spid="121859" grpId="0" animBg="1"/>
      <p:bldP spid="121859" grpId="1" animBg="1"/>
      <p:bldP spid="121860" grpId="0" animBg="1"/>
      <p:bldP spid="121860" grpId="1" animBg="1"/>
      <p:bldP spid="121861" grpId="0" animBg="1"/>
      <p:bldP spid="121868" grpId="0" animBg="1"/>
      <p:bldP spid="121869" grpId="0" animBg="1"/>
      <p:bldP spid="121869" grpId="1" animBg="1"/>
      <p:bldP spid="121870" grpId="0" animBg="1"/>
      <p:bldP spid="121870" grpId="1" animBg="1"/>
      <p:bldP spid="121871" grpId="0" animBg="1"/>
      <p:bldP spid="121871" grpId="1" animBg="1"/>
      <p:bldP spid="121872" grpId="0" animBg="1"/>
      <p:bldP spid="121872" grpId="1" animBg="1"/>
      <p:bldP spid="121873" grpId="0" animBg="1"/>
      <p:bldP spid="1218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50000">
              <a:schemeClr val="bg1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609600" y="685800"/>
            <a:ext cx="8001000" cy="487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42148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XIN TRÂN TRỌNG CÁM ƠN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71600" y="3048000"/>
            <a:ext cx="6629400" cy="1981200"/>
            <a:chOff x="912" y="2448"/>
            <a:chExt cx="4176" cy="1248"/>
          </a:xfrm>
        </p:grpSpPr>
        <p:sp>
          <p:nvSpPr>
            <p:cNvPr id="2867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008" y="2448"/>
              <a:ext cx="3984" cy="576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>
                <a:defRPr/>
              </a:pPr>
              <a:r>
                <a:rPr lang="it-IT" sz="3600" b="1" kern="10" spc="-360" dirty="0">
                  <a:ln w="12700">
                    <a:noFill/>
                    <a:round/>
                    <a:headEnd/>
                    <a:tailEnd/>
                  </a:ln>
                  <a:solidFill>
                    <a:srgbClr val="FF006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Times New Roman"/>
                  <a:cs typeface="Times New Roman"/>
                </a:rPr>
                <a:t>CHÚC CÁC</a:t>
              </a:r>
              <a:r>
                <a:rPr lang="vi-VN" sz="3600" b="1" kern="10" spc="-360" dirty="0">
                  <a:ln w="12700">
                    <a:noFill/>
                    <a:round/>
                    <a:headEnd/>
                    <a:tailEnd/>
                  </a:ln>
                  <a:solidFill>
                    <a:srgbClr val="FF006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Times New Roman"/>
                  <a:cs typeface="Times New Roman"/>
                </a:rPr>
                <a:t> BÉ   </a:t>
              </a:r>
            </a:p>
          </p:txBody>
        </p:sp>
        <p:sp>
          <p:nvSpPr>
            <p:cNvPr id="2867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912" y="3072"/>
              <a:ext cx="4176" cy="624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>
                <a:defRPr/>
              </a:pPr>
              <a:r>
                <a:rPr lang="vi-VN" sz="3600" b="1" kern="10" spc="-360" dirty="0">
                  <a:ln w="12700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Times New Roman"/>
                  <a:cs typeface="Times New Roman"/>
                </a:rPr>
                <a:t>CHĂM </a:t>
              </a:r>
              <a:r>
                <a:rPr lang="en-US" sz="3600" b="1" kern="10" spc="-360" dirty="0">
                  <a:ln w="12700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Times New Roman"/>
                  <a:cs typeface="Times New Roman"/>
                </a:rPr>
                <a:t> </a:t>
              </a:r>
              <a:r>
                <a:rPr lang="vi-VN" sz="3600" b="1" kern="10" spc="-360" dirty="0">
                  <a:ln w="12700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Times New Roman"/>
                  <a:cs typeface="Times New Roman"/>
                </a:rPr>
                <a:t>NGOAN,  HỌC </a:t>
              </a:r>
              <a:r>
                <a:rPr lang="en-US" sz="3600" b="1" kern="10" spc="-360" dirty="0">
                  <a:ln w="12700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Times New Roman"/>
                  <a:cs typeface="Times New Roman"/>
                </a:rPr>
                <a:t> </a:t>
              </a:r>
              <a:r>
                <a:rPr lang="vi-VN" sz="3600" b="1" kern="10" spc="-360" dirty="0">
                  <a:ln w="12700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Times New Roman"/>
                  <a:cs typeface="Times New Roman"/>
                </a:rPr>
                <a:t>GIỎI</a:t>
              </a:r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300&quot;/&gt;&lt;/object&gt;&lt;object type=&quot;3&quot; unique_id=&quot;10006&quot;&gt;&lt;property id=&quot;20148&quot; value=&quot;5&quot;/&gt;&lt;property id=&quot;20300&quot; value=&quot;Slide 3&quot;/&gt;&lt;property id=&quot;20307&quot; value=&quot;301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99&quot;/&gt;&lt;/object&gt;&lt;object type=&quot;3&quot; unique_id=&quot;10009&quot;&gt;&lt;property id=&quot;20148&quot; value=&quot;5&quot;/&gt;&lt;property id=&quot;20300&quot; value=&quot;Slide 6&quot;/&gt;&lt;property id=&quot;20307&quot; value=&quot;303&quot;/&gt;&lt;/object&gt;&lt;object type=&quot;3&quot; unique_id=&quot;10010&quot;&gt;&lt;property id=&quot;20148&quot; value=&quot;5&quot;/&gt;&lt;property id=&quot;20300&quot; value=&quot;Slide 7&quot;/&gt;&lt;property id=&quot;20307&quot; value=&quot;274&quot;/&gt;&lt;/object&gt;&lt;object type=&quot;3&quot; unique_id=&quot;10011&quot;&gt;&lt;property id=&quot;20148&quot; value=&quot;5&quot;/&gt;&lt;property id=&quot;20300&quot; value=&quot;Slide 8&quot;/&gt;&lt;property id=&quot;20307&quot; value=&quot;275&quot;/&gt;&lt;/object&gt;&lt;object type=&quot;3&quot; unique_id=&quot;10012&quot;&gt;&lt;property id=&quot;20148&quot; value=&quot;5&quot;/&gt;&lt;property id=&quot;20300&quot; value=&quot;Slide 9&quot;/&gt;&lt;property id=&quot;20307&quot; value=&quot;295&quot;/&gt;&lt;/object&gt;&lt;object type=&quot;3&quot; unique_id=&quot;10013&quot;&gt;&lt;property id=&quot;20148&quot; value=&quot;5&quot;/&gt;&lt;property id=&quot;20300&quot; value=&quot;Slide 10&quot;/&gt;&lt;property id=&quot;20307&quot; value=&quot;287&quot;/&gt;&lt;/object&gt;&lt;object type=&quot;3&quot; unique_id=&quot;10014&quot;&gt;&lt;property id=&quot;20148&quot; value=&quot;5&quot;/&gt;&lt;property id=&quot;20300&quot; value=&quot;Slide 11&quot;/&gt;&lt;property id=&quot;20307&quot; value=&quot;288&quot;/&gt;&lt;/object&gt;&lt;object type=&quot;3&quot; unique_id=&quot;10106&quot;&gt;&lt;property id=&quot;20148&quot; value=&quot;5&quot;/&gt;&lt;property id=&quot;20300&quot; value=&quot;Slide 12&quot;/&gt;&lt;property id=&quot;20307&quot; value=&quot;304&quot;/&gt;&lt;/object&gt;&lt;object type=&quot;3&quot; unique_id=&quot;10107&quot;&gt;&lt;property id=&quot;20148&quot; value=&quot;5&quot;/&gt;&lt;property id=&quot;20300&quot; value=&quot;Slide 13&quot;/&gt;&lt;property id=&quot;20307&quot; value=&quot;305&quot;/&gt;&lt;/object&gt;&lt;object type=&quot;3&quot; unique_id=&quot;10108&quot;&gt;&lt;property id=&quot;20148&quot; value=&quot;5&quot;/&gt;&lt;property id=&quot;20300&quot; value=&quot;Slide 14&quot;/&gt;&lt;property id=&quot;20307&quot; value=&quot;306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174</Words>
  <Application>Microsoft Office PowerPoint</Application>
  <PresentationFormat>On-screen Show (4:3)</PresentationFormat>
  <Paragraphs>57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Default Design</vt:lpstr>
      <vt:lpstr>PowerPoint Presentation</vt:lpstr>
      <vt:lpstr>PowerPoint Presentation</vt:lpstr>
      <vt:lpstr>PowerPoint Presentation</vt:lpstr>
      <vt:lpstr>Câu 1: Nước tồn tại ở mấy trạng thái?</vt:lpstr>
      <vt:lpstr>Câu 2 . Hình ảnh nào sau đây là hành vi đúng?</vt:lpstr>
      <vt:lpstr>Câu 3.Nước có thể chuyển màu khi pha với một số chất nào sau đây?</vt:lpstr>
      <vt:lpstr>Câu 4. Nước có vị chua khi pha với chất nào sau đây?</vt:lpstr>
      <vt:lpstr>Câu 5. Nước có ở những đâu?</vt:lpstr>
      <vt:lpstr>PowerPoint Presentation</vt:lpstr>
    </vt:vector>
  </TitlesOfParts>
  <Company>&lt;egyptian hak&gt;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KHANH NAM</dc:creator>
  <cp:lastModifiedBy>A</cp:lastModifiedBy>
  <cp:revision>147</cp:revision>
  <dcterms:created xsi:type="dcterms:W3CDTF">2010-12-04T12:29:34Z</dcterms:created>
  <dcterms:modified xsi:type="dcterms:W3CDTF">2020-04-26T02:58:34Z</dcterms:modified>
</cp:coreProperties>
</file>