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19"/>
  </p:notesMasterIdLst>
  <p:sldIdLst>
    <p:sldId id="344" r:id="rId3"/>
    <p:sldId id="339" r:id="rId4"/>
    <p:sldId id="332" r:id="rId5"/>
    <p:sldId id="308" r:id="rId6"/>
    <p:sldId id="335" r:id="rId7"/>
    <p:sldId id="340" r:id="rId8"/>
    <p:sldId id="336" r:id="rId9"/>
    <p:sldId id="321" r:id="rId10"/>
    <p:sldId id="315" r:id="rId11"/>
    <p:sldId id="338" r:id="rId12"/>
    <p:sldId id="326" r:id="rId13"/>
    <p:sldId id="343" r:id="rId14"/>
    <p:sldId id="273" r:id="rId15"/>
    <p:sldId id="342" r:id="rId16"/>
    <p:sldId id="331" r:id="rId17"/>
    <p:sldId id="294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7FFFF"/>
    <a:srgbClr val="CCFFFF"/>
    <a:srgbClr val="FFF5E7"/>
    <a:srgbClr val="0000CC"/>
    <a:srgbClr val="FFFFCC"/>
    <a:srgbClr val="FF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3" d="100"/>
          <a:sy n="73" d="100"/>
        </p:scale>
        <p:origin x="-129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F4E79D-0CA0-42CC-BD02-BD12BB78635A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05AEBB-1C02-4181-8942-92A68D0A1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4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5A642C-17E5-4BCB-AA8C-35C748198C37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91397-1409-47A2-BADC-4BB5F40D5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3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36759-D551-4DBB-9F4E-B6A053996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0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563C3-2A1A-4A36-B529-DD7EDE02B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6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12895360 w 794"/>
                <a:gd name="T1" fmla="*/ 19069064 h 414"/>
                <a:gd name="T2" fmla="*/ 190391823 w 794"/>
                <a:gd name="T3" fmla="*/ 15356128 h 414"/>
                <a:gd name="T4" fmla="*/ 149126736 w 794"/>
                <a:gd name="T5" fmla="*/ 10146842 h 414"/>
                <a:gd name="T6" fmla="*/ 19031704 w 794"/>
                <a:gd name="T7" fmla="*/ 0 h 414"/>
                <a:gd name="T8" fmla="*/ 6138108 w 794"/>
                <a:gd name="T9" fmla="*/ 961355 h 414"/>
                <a:gd name="T10" fmla="*/ 0 w 794"/>
                <a:gd name="T11" fmla="*/ 4010436 h 414"/>
                <a:gd name="T12" fmla="*/ 7480275 w 794"/>
                <a:gd name="T13" fmla="*/ 7489392 h 414"/>
                <a:gd name="T14" fmla="*/ 152827569 w 794"/>
                <a:gd name="T15" fmla="*/ 19757234 h 414"/>
                <a:gd name="T16" fmla="*/ 184673414 w 794"/>
                <a:gd name="T17" fmla="*/ 18971656 h 414"/>
                <a:gd name="T18" fmla="*/ 210421196 w 794"/>
                <a:gd name="T19" fmla="*/ 19987745 h 414"/>
                <a:gd name="T20" fmla="*/ 212895360 w 794"/>
                <a:gd name="T21" fmla="*/ 19069064 h 414"/>
                <a:gd name="T22" fmla="*/ 212895360 w 794"/>
                <a:gd name="T23" fmla="*/ 1906906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8819 w 1586"/>
                <a:gd name="T1" fmla="*/ 0 h 821"/>
                <a:gd name="T2" fmla="*/ 85661 w 1586"/>
                <a:gd name="T3" fmla="*/ 6016 h 821"/>
                <a:gd name="T4" fmla="*/ 91898 w 1586"/>
                <a:gd name="T5" fmla="*/ 7396 h 821"/>
                <a:gd name="T6" fmla="*/ 102081 w 1586"/>
                <a:gd name="T7" fmla="*/ 9180 h 821"/>
                <a:gd name="T8" fmla="*/ 100730 w 1586"/>
                <a:gd name="T9" fmla="*/ 9518 h 821"/>
                <a:gd name="T10" fmla="*/ 86868 w 1586"/>
                <a:gd name="T11" fmla="*/ 9122 h 821"/>
                <a:gd name="T12" fmla="*/ 73680 w 1586"/>
                <a:gd name="T13" fmla="*/ 9402 h 821"/>
                <a:gd name="T14" fmla="*/ 2664 w 1586"/>
                <a:gd name="T15" fmla="*/ 3464 h 821"/>
                <a:gd name="T16" fmla="*/ 0 w 1586"/>
                <a:gd name="T17" fmla="*/ 1740 h 821"/>
                <a:gd name="T18" fmla="*/ 2954 w 1586"/>
                <a:gd name="T19" fmla="*/ 367 h 821"/>
                <a:gd name="T20" fmla="*/ 8819 w 1586"/>
                <a:gd name="T21" fmla="*/ 0 h 821"/>
                <a:gd name="T22" fmla="*/ 881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904 h 747"/>
                <a:gd name="T2" fmla="*/ 61178 w 1049"/>
                <a:gd name="T3" fmla="*/ 8981 h 747"/>
                <a:gd name="T4" fmla="*/ 62316 w 1049"/>
                <a:gd name="T5" fmla="*/ 6421 h 747"/>
                <a:gd name="T6" fmla="*/ 69614 w 1049"/>
                <a:gd name="T7" fmla="*/ 5076 h 747"/>
                <a:gd name="T8" fmla="*/ 5175 w 1049"/>
                <a:gd name="T9" fmla="*/ 0 h 747"/>
                <a:gd name="T10" fmla="*/ 0 w 1049"/>
                <a:gd name="T11" fmla="*/ 1521 h 747"/>
                <a:gd name="T12" fmla="*/ 0 w 1049"/>
                <a:gd name="T13" fmla="*/ 3904 h 747"/>
                <a:gd name="T14" fmla="*/ 0 w 1049"/>
                <a:gd name="T15" fmla="*/ 39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6975 w 150"/>
                  <a:gd name="T1" fmla="*/ 0 h 173"/>
                  <a:gd name="T2" fmla="*/ 2567 w 150"/>
                  <a:gd name="T3" fmla="*/ 852 h 173"/>
                  <a:gd name="T4" fmla="*/ 0 w 150"/>
                  <a:gd name="T5" fmla="*/ 2223 h 173"/>
                  <a:gd name="T6" fmla="*/ 5075 w 150"/>
                  <a:gd name="T7" fmla="*/ 2055 h 173"/>
                  <a:gd name="T8" fmla="*/ 6538 w 150"/>
                  <a:gd name="T9" fmla="*/ 1086 h 173"/>
                  <a:gd name="T10" fmla="*/ 9540 w 150"/>
                  <a:gd name="T11" fmla="*/ 344 h 173"/>
                  <a:gd name="T12" fmla="*/ 6975 w 150"/>
                  <a:gd name="T13" fmla="*/ 0 h 173"/>
                  <a:gd name="T14" fmla="*/ 697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0206 w 1684"/>
                  <a:gd name="T1" fmla="*/ 0 h 880"/>
                  <a:gd name="T2" fmla="*/ 4127 w 1684"/>
                  <a:gd name="T3" fmla="*/ 615 h 880"/>
                  <a:gd name="T4" fmla="*/ 0 w 1684"/>
                  <a:gd name="T5" fmla="*/ 2457 h 880"/>
                  <a:gd name="T6" fmla="*/ 4401 w 1684"/>
                  <a:gd name="T7" fmla="*/ 4237 h 880"/>
                  <a:gd name="T8" fmla="*/ 77361 w 1684"/>
                  <a:gd name="T9" fmla="*/ 10235 h 880"/>
                  <a:gd name="T10" fmla="*/ 93078 w 1684"/>
                  <a:gd name="T11" fmla="*/ 9862 h 880"/>
                  <a:gd name="T12" fmla="*/ 105814 w 1684"/>
                  <a:gd name="T13" fmla="*/ 10391 h 880"/>
                  <a:gd name="T14" fmla="*/ 110233 w 1684"/>
                  <a:gd name="T15" fmla="*/ 9551 h 880"/>
                  <a:gd name="T16" fmla="*/ 98308 w 1684"/>
                  <a:gd name="T17" fmla="*/ 7837 h 880"/>
                  <a:gd name="T18" fmla="*/ 93463 w 1684"/>
                  <a:gd name="T19" fmla="*/ 6052 h 880"/>
                  <a:gd name="T20" fmla="*/ 89639 w 1684"/>
                  <a:gd name="T21" fmla="*/ 6223 h 880"/>
                  <a:gd name="T22" fmla="*/ 94182 w 1684"/>
                  <a:gd name="T23" fmla="*/ 7837 h 880"/>
                  <a:gd name="T24" fmla="*/ 103291 w 1684"/>
                  <a:gd name="T25" fmla="*/ 9558 h 880"/>
                  <a:gd name="T26" fmla="*/ 92501 w 1684"/>
                  <a:gd name="T27" fmla="*/ 9293 h 880"/>
                  <a:gd name="T28" fmla="*/ 79778 w 1684"/>
                  <a:gd name="T29" fmla="*/ 9601 h 880"/>
                  <a:gd name="T30" fmla="*/ 82133 w 1684"/>
                  <a:gd name="T31" fmla="*/ 7669 h 880"/>
                  <a:gd name="T32" fmla="*/ 87588 w 1684"/>
                  <a:gd name="T33" fmla="*/ 6353 h 880"/>
                  <a:gd name="T34" fmla="*/ 81202 w 1684"/>
                  <a:gd name="T35" fmla="*/ 6517 h 880"/>
                  <a:gd name="T36" fmla="*/ 76251 w 1684"/>
                  <a:gd name="T37" fmla="*/ 7775 h 880"/>
                  <a:gd name="T38" fmla="*/ 74568 w 1684"/>
                  <a:gd name="T39" fmla="*/ 9343 h 880"/>
                  <a:gd name="T40" fmla="*/ 7012 w 1684"/>
                  <a:gd name="T41" fmla="*/ 3659 h 880"/>
                  <a:gd name="T42" fmla="*/ 5221 w 1684"/>
                  <a:gd name="T43" fmla="*/ 2535 h 880"/>
                  <a:gd name="T44" fmla="*/ 6739 w 1684"/>
                  <a:gd name="T45" fmla="*/ 1128 h 880"/>
                  <a:gd name="T46" fmla="*/ 14181 w 1684"/>
                  <a:gd name="T47" fmla="*/ 0 h 880"/>
                  <a:gd name="T48" fmla="*/ 10206 w 1684"/>
                  <a:gd name="T49" fmla="*/ 0 h 880"/>
                  <a:gd name="T50" fmla="*/ 1020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6551 w 1190"/>
                  <a:gd name="T1" fmla="*/ 0 h 500"/>
                  <a:gd name="T2" fmla="*/ 77869 w 1190"/>
                  <a:gd name="T3" fmla="*/ 5761 h 500"/>
                  <a:gd name="T4" fmla="*/ 70361 w 1190"/>
                  <a:gd name="T5" fmla="*/ 5878 h 500"/>
                  <a:gd name="T6" fmla="*/ 0 w 1190"/>
                  <a:gd name="T7" fmla="*/ 317 h 500"/>
                  <a:gd name="T8" fmla="*/ 6551 w 1190"/>
                  <a:gd name="T9" fmla="*/ 0 h 500"/>
                  <a:gd name="T10" fmla="*/ 655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7731 w 160"/>
                  <a:gd name="T1" fmla="*/ 0 h 335"/>
                  <a:gd name="T2" fmla="*/ 1266 w 160"/>
                  <a:gd name="T3" fmla="*/ 1204 h 335"/>
                  <a:gd name="T4" fmla="*/ 0 w 160"/>
                  <a:gd name="T5" fmla="*/ 2593 h 335"/>
                  <a:gd name="T6" fmla="*/ 2218 w 160"/>
                  <a:gd name="T7" fmla="*/ 3546 h 335"/>
                  <a:gd name="T8" fmla="*/ 6234 w 160"/>
                  <a:gd name="T9" fmla="*/ 3781 h 335"/>
                  <a:gd name="T10" fmla="*/ 5061 w 160"/>
                  <a:gd name="T11" fmla="*/ 1731 h 335"/>
                  <a:gd name="T12" fmla="*/ 10634 w 160"/>
                  <a:gd name="T13" fmla="*/ 198 h 335"/>
                  <a:gd name="T14" fmla="*/ 7731 w 160"/>
                  <a:gd name="T15" fmla="*/ 0 h 335"/>
                  <a:gd name="T16" fmla="*/ 773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909 w 489"/>
                  <a:gd name="T1" fmla="*/ 411 h 296"/>
                  <a:gd name="T2" fmla="*/ 10123 w 489"/>
                  <a:gd name="T3" fmla="*/ 794 h 296"/>
                  <a:gd name="T4" fmla="*/ 20541 w 489"/>
                  <a:gd name="T5" fmla="*/ 1642 h 296"/>
                  <a:gd name="T6" fmla="*/ 27896 w 489"/>
                  <a:gd name="T7" fmla="*/ 2911 h 296"/>
                  <a:gd name="T8" fmla="*/ 20665 w 489"/>
                  <a:gd name="T9" fmla="*/ 2753 h 296"/>
                  <a:gd name="T10" fmla="*/ 8787 w 489"/>
                  <a:gd name="T11" fmla="*/ 1749 h 296"/>
                  <a:gd name="T12" fmla="*/ 3162 w 489"/>
                  <a:gd name="T13" fmla="*/ 957 h 296"/>
                  <a:gd name="T14" fmla="*/ 6763 w 489"/>
                  <a:gd name="T15" fmla="*/ 1950 h 296"/>
                  <a:gd name="T16" fmla="*/ 17238 w 489"/>
                  <a:gd name="T17" fmla="*/ 3227 h 296"/>
                  <a:gd name="T18" fmla="*/ 29526 w 489"/>
                  <a:gd name="T19" fmla="*/ 3550 h 296"/>
                  <a:gd name="T20" fmla="*/ 30990 w 489"/>
                  <a:gd name="T21" fmla="*/ 2680 h 296"/>
                  <a:gd name="T22" fmla="*/ 24978 w 489"/>
                  <a:gd name="T23" fmla="*/ 1441 h 296"/>
                  <a:gd name="T24" fmla="*/ 10763 w 489"/>
                  <a:gd name="T25" fmla="*/ 207 h 296"/>
                  <a:gd name="T26" fmla="*/ 0 w 489"/>
                  <a:gd name="T27" fmla="*/ 0 h 296"/>
                  <a:gd name="T28" fmla="*/ 909 w 489"/>
                  <a:gd name="T29" fmla="*/ 411 h 296"/>
                  <a:gd name="T30" fmla="*/ 909 w 489"/>
                  <a:gd name="T31" fmla="*/ 41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8 w 794"/>
                <a:gd name="T1" fmla="*/ 6 h 414"/>
                <a:gd name="T2" fmla="*/ 44 w 794"/>
                <a:gd name="T3" fmla="*/ 5 h 414"/>
                <a:gd name="T4" fmla="*/ 34 w 794"/>
                <a:gd name="T5" fmla="*/ 3 h 414"/>
                <a:gd name="T6" fmla="*/ 4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3 h 414"/>
                <a:gd name="T14" fmla="*/ 35 w 794"/>
                <a:gd name="T15" fmla="*/ 6 h 414"/>
                <a:gd name="T16" fmla="*/ 42 w 794"/>
                <a:gd name="T17" fmla="*/ 6 h 414"/>
                <a:gd name="T18" fmla="*/ 48 w 794"/>
                <a:gd name="T19" fmla="*/ 6 h 414"/>
                <a:gd name="T20" fmla="*/ 48 w 794"/>
                <a:gd name="T21" fmla="*/ 6 h 414"/>
                <a:gd name="T22" fmla="*/ 48 w 794"/>
                <a:gd name="T23" fmla="*/ 6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EA9652-9E5A-4517-8C25-603F494F3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97862B3-1476-400C-AE9F-A9443C99E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2D4AA8-ECC9-4D06-BB7A-914A37A35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3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4A1B0D1-8BBB-43D8-B6BD-891CD1565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8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9F2A25C-3634-4DB2-BD21-51B266DD4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6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56A38A-8FCD-4D1C-AB97-17E973D7C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4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A5B7424-77BE-4632-B75D-8EDEB326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4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2F5C54-F3B1-46EC-A41B-5FD20FFE9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7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A33B6-BECB-4490-B65C-9016EC90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73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B217A93-4CEF-4E0C-BE8D-D97F6AC3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389298C-0013-4368-95BE-2B0CA77F1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FB05F73-D94E-41E3-B9CD-E6C2A9051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2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0C874-54F5-45F7-A6A6-9DEA7167E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7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B4ECC-FAD2-4963-86C3-FC7C27ADC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6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0B35A-E0A1-4C39-9FF4-FEC7C034B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9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1555-F019-43DA-8A9C-E7E881EDB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7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79FD2-2E4A-4F65-AF03-959CA6C1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2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87586-BB45-4C5D-B589-D890945E9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9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C2534-13BA-40D5-8D31-6620FF5C0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8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Tr­êng mÇm non V¨n §øc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74BA5FB-D594-41EC-9D6B-F3E6799CB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3CBDF11F-87F3-4321-817F-31A1FAAC9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1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08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9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9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9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9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9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9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9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9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7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6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6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6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6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6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6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7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7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7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206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6.jpeg"/><Relationship Id="rId7" Type="http://schemas.openxmlformats.org/officeDocument/2006/relationships/image" Target="../media/image5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6.jpeg"/><Relationship Id="rId7" Type="http://schemas.openxmlformats.org/officeDocument/2006/relationships/image" Target="../media/image5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7" Type="http://schemas.openxmlformats.org/officeDocument/2006/relationships/image" Target="../media/image62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gif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951" y="-381000"/>
            <a:ext cx="11664951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844824"/>
            <a:ext cx="7543800" cy="379907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 TRIỂN NGÔN NGỮ</a:t>
            </a:r>
            <a:endParaRPr lang="en-US" sz="4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4152781"/>
            <a:ext cx="64087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Đề tài        : 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63713" y="4800600"/>
            <a:ext cx="6662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Lứa tuổi   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MGL 5 - 6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tuổi</a:t>
            </a: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944562" y="381000"/>
            <a:ext cx="659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2145E"/>
                </a:solidFill>
                <a:latin typeface="Times New Roman" pitchFamily="18" charset="0"/>
                <a:cs typeface="Times New Roman" pitchFamily="18" charset="0"/>
              </a:rPr>
              <a:t>TRƯỜNG MN THỊ TRẤN TRÂU QUỲ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33" y="2276421"/>
            <a:ext cx="2218048" cy="1175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88967" y="4237690"/>
            <a:ext cx="3440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Làm quen chữ cái: u-ư</a:t>
            </a:r>
            <a:endParaRPr lang="vi-VN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6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731"/>
    </mc:Choice>
    <mc:Fallback xmlns="">
      <p:transition spd="slow" advClick="0" advTm="1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125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1"/>
          <p:cNvGrpSpPr>
            <a:grpSpLocks/>
          </p:cNvGrpSpPr>
          <p:nvPr/>
        </p:nvGrpSpPr>
        <p:grpSpPr bwMode="auto">
          <a:xfrm>
            <a:off x="-26988" y="0"/>
            <a:ext cx="9144001" cy="6858000"/>
            <a:chOff x="0" y="0"/>
            <a:chExt cx="5760" cy="4320"/>
          </a:xfrm>
        </p:grpSpPr>
        <p:pic>
          <p:nvPicPr>
            <p:cNvPr id="23564" name="Picture 4" descr="Picture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208"/>
              <a:ext cx="1776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828800"/>
            <a:ext cx="21209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53000" y="1524000"/>
            <a:ext cx="2439988" cy="2771775"/>
            <a:chOff x="4953000" y="1524000"/>
            <a:chExt cx="2439372" cy="2771927"/>
          </a:xfrm>
        </p:grpSpPr>
        <p:pic>
          <p:nvPicPr>
            <p:cNvPr id="23562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801091"/>
              <a:ext cx="2120611" cy="2494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3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1524000"/>
              <a:ext cx="839172" cy="759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860550"/>
            <a:ext cx="1439863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833563"/>
            <a:ext cx="145891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843088"/>
            <a:ext cx="4953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1801813"/>
            <a:ext cx="4953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1501775"/>
            <a:ext cx="739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2133600"/>
            <a:ext cx="1412875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70463" y="2008188"/>
            <a:ext cx="1627187" cy="1901825"/>
            <a:chOff x="4800600" y="2008910"/>
            <a:chExt cx="1626896" cy="1901103"/>
          </a:xfrm>
        </p:grpSpPr>
        <p:pic>
          <p:nvPicPr>
            <p:cNvPr id="24584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721" y="2008910"/>
              <a:ext cx="485775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5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133600"/>
              <a:ext cx="1411719" cy="1776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11" descr="Chu 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12738"/>
            <a:ext cx="17922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Chu 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533400"/>
            <a:ext cx="1854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4041775"/>
            <a:ext cx="1230313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949825" y="3763963"/>
            <a:ext cx="1622425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7700" b="1">
                <a:solidFill>
                  <a:srgbClr val="0000FF"/>
                </a:solidFill>
                <a:latin typeface=".VnAvantH" pitchFamily="34" charset="0"/>
              </a:rPr>
              <a:t>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1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5760" cy="4320"/>
          </a:xfrm>
        </p:grpSpPr>
        <p:pic>
          <p:nvPicPr>
            <p:cNvPr id="25604" name="Picture 4" descr="Picture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208"/>
              <a:ext cx="1776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04800"/>
            <a:ext cx="80962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990600"/>
            <a:ext cx="70199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543175"/>
            <a:ext cx="23907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giuong%2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521200"/>
            <a:ext cx="28352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Image result for ti v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193925"/>
            <a:ext cx="300831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Image result for tu lan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4381500"/>
            <a:ext cx="26892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Image result for cua s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65088"/>
            <a:ext cx="2071688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Image result for am dun nuoc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-133350"/>
            <a:ext cx="22606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6"/>
          <p:cNvSpPr txBox="1">
            <a:spLocks noChangeArrowheads="1"/>
          </p:cNvSpPr>
          <p:nvPr/>
        </p:nvSpPr>
        <p:spPr bwMode="auto">
          <a:xfrm>
            <a:off x="3956050" y="4953000"/>
            <a:ext cx="1682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sz="2500">
              <a:latin typeface=".VnAvant" pitchFamily="34" charset="0"/>
            </a:endParaRPr>
          </a:p>
        </p:txBody>
      </p:sp>
      <p:pic>
        <p:nvPicPr>
          <p:cNvPr id="2765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6262688"/>
            <a:ext cx="266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326188"/>
            <a:ext cx="266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9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760538"/>
            <a:ext cx="476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0" name="Picture 2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365250"/>
            <a:ext cx="83915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543175"/>
            <a:ext cx="23907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giuong%2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521200"/>
            <a:ext cx="28352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Image result for ti v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193925"/>
            <a:ext cx="300831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Image result for tu lan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4381500"/>
            <a:ext cx="26892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Image result for cua s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65088"/>
            <a:ext cx="2071688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Image result for am dun nuoc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-133350"/>
            <a:ext cx="22606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6"/>
          <p:cNvSpPr txBox="1">
            <a:spLocks noChangeArrowheads="1"/>
          </p:cNvSpPr>
          <p:nvPr/>
        </p:nvSpPr>
        <p:spPr bwMode="auto">
          <a:xfrm>
            <a:off x="3956050" y="4953000"/>
            <a:ext cx="1682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sz="2500">
              <a:latin typeface=".VnAvant" pitchFamily="34" charset="0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865313" y="2200275"/>
            <a:ext cx="2325687" cy="143033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1635125" y="2111375"/>
            <a:ext cx="2632075" cy="2017713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H="1">
            <a:off x="1752600" y="4187825"/>
            <a:ext cx="2362200" cy="2212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H="1">
            <a:off x="4695825" y="2286000"/>
            <a:ext cx="2543175" cy="1344613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4695825" y="1887538"/>
            <a:ext cx="3232150" cy="23018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4572000" y="2286000"/>
            <a:ext cx="2684463" cy="4146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868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6262688"/>
            <a:ext cx="266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8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326188"/>
            <a:ext cx="266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9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760538"/>
            <a:ext cx="476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0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366838"/>
            <a:ext cx="83915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5638800"/>
            <a:ext cx="1382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2" descr="b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5778">
            <a:off x="228600" y="5181601"/>
            <a:ext cx="82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3" descr="b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01">
            <a:off x="2133600" y="4800600"/>
            <a:ext cx="82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4" descr="b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889">
            <a:off x="6431756" y="5455444"/>
            <a:ext cx="5476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5" descr="kids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1242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2" descr="ani-17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7150">
            <a:off x="3048000" y="5562600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24" descr="ani-17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0623">
            <a:off x="4053682" y="5471318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26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04800"/>
            <a:ext cx="73533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2" descr="TỦ LẠ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172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419600"/>
            <a:ext cx="61722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078038"/>
            <a:ext cx="8477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852613"/>
            <a:ext cx="13811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76475"/>
            <a:ext cx="4953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514600"/>
            <a:ext cx="15621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40000"/>
            <a:ext cx="1314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2178050"/>
            <a:ext cx="12668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54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19288"/>
            <a:ext cx="6762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4168775"/>
            <a:ext cx="4381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57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9550"/>
            <a:ext cx="12858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33663"/>
            <a:ext cx="14287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A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2192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2590800" y="533400"/>
            <a:ext cx="33528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590800" y="-168275"/>
            <a:ext cx="33528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0" b="1">
                <a:solidFill>
                  <a:srgbClr val="FFEF66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724400" y="1981200"/>
            <a:ext cx="838200" cy="2895600"/>
          </a:xfrm>
          <a:prstGeom prst="rect">
            <a:avLst/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vi-VN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724400" y="1987550"/>
            <a:ext cx="6858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vi-VN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iuong%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6350"/>
            <a:ext cx="68580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352550" y="4473575"/>
            <a:ext cx="6724650" cy="2076450"/>
            <a:chOff x="1352550" y="4467225"/>
            <a:chExt cx="6724650" cy="2076450"/>
          </a:xfrm>
        </p:grpSpPr>
        <p:pic>
          <p:nvPicPr>
            <p:cNvPr id="1946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50" y="4467225"/>
              <a:ext cx="6724650" cy="2076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1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5029200"/>
              <a:ext cx="33337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FF"/>
            </a:gs>
            <a:gs pos="50000">
              <a:srgbClr val="FFFFCC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954338"/>
            <a:ext cx="8286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686050"/>
            <a:ext cx="5524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2971800"/>
            <a:ext cx="8667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2805113"/>
            <a:ext cx="3429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862263"/>
            <a:ext cx="8953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47963"/>
            <a:ext cx="3810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2544763"/>
            <a:ext cx="4953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2847975"/>
            <a:ext cx="8096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9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2867025"/>
            <a:ext cx="8001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0" name="Picture 1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2781300"/>
            <a:ext cx="10191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41838" y="2890838"/>
            <a:ext cx="962025" cy="1114425"/>
            <a:chOff x="1974972" y="257175"/>
            <a:chExt cx="961292" cy="1114425"/>
          </a:xfrm>
        </p:grpSpPr>
        <p:pic>
          <p:nvPicPr>
            <p:cNvPr id="20493" name="Picture 10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972" y="257175"/>
              <a:ext cx="800100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94" name="Picture 15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214" y="319454"/>
              <a:ext cx="40005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5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5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53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00069 -0.3138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5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0087 -0.32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5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2819400" y="1243013"/>
            <a:ext cx="2951163" cy="3276600"/>
            <a:chOff x="2819400" y="1243127"/>
            <a:chExt cx="2951208" cy="3276486"/>
          </a:xfrm>
        </p:grpSpPr>
        <p:pic>
          <p:nvPicPr>
            <p:cNvPr id="21507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1517832"/>
              <a:ext cx="2752725" cy="3001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8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243127"/>
              <a:ext cx="970008" cy="1114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34" name="Picture 4" descr="Picture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208"/>
              <a:ext cx="1776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863725"/>
            <a:ext cx="6286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1908175"/>
            <a:ext cx="18478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657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339&quot;/&gt;&lt;/object&gt;&lt;object type=&quot;3&quot; unique_id=&quot;10005&quot;&gt;&lt;property id=&quot;20148&quot; value=&quot;5&quot;/&gt;&lt;property id=&quot;20300&quot; value=&quot;Slide 3&quot;/&gt;&lt;property id=&quot;20307&quot; value=&quot;332&quot;/&gt;&lt;/object&gt;&lt;object type=&quot;3&quot; unique_id=&quot;10006&quot;&gt;&lt;property id=&quot;20148&quot; value=&quot;5&quot;/&gt;&lt;property id=&quot;20300&quot; value=&quot;Slide 4&quot;/&gt;&lt;property id=&quot;20307&quot; value=&quot;308&quot;/&gt;&lt;/object&gt;&lt;object type=&quot;3&quot; unique_id=&quot;10007&quot;&gt;&lt;property id=&quot;20148&quot; value=&quot;5&quot;/&gt;&lt;property id=&quot;20300&quot; value=&quot;Slide 5&quot;/&gt;&lt;property id=&quot;20307&quot; value=&quot;335&quot;/&gt;&lt;/object&gt;&lt;object type=&quot;3&quot; unique_id=&quot;10008&quot;&gt;&lt;property id=&quot;20148&quot; value=&quot;5&quot;/&gt;&lt;property id=&quot;20300&quot; value=&quot;Slide 6&quot;/&gt;&lt;property id=&quot;20307&quot; value=&quot;340&quot;/&gt;&lt;/object&gt;&lt;object type=&quot;3&quot; unique_id=&quot;10009&quot;&gt;&lt;property id=&quot;20148&quot; value=&quot;5&quot;/&gt;&lt;property id=&quot;20300&quot; value=&quot;Slide 7&quot;/&gt;&lt;property id=&quot;20307&quot; value=&quot;336&quot;/&gt;&lt;/object&gt;&lt;object type=&quot;3&quot; unique_id=&quot;10010&quot;&gt;&lt;property id=&quot;20148&quot; value=&quot;5&quot;/&gt;&lt;property id=&quot;20300&quot; value=&quot;Slide 8&quot;/&gt;&lt;property id=&quot;20307&quot; value=&quot;321&quot;/&gt;&lt;/object&gt;&lt;object type=&quot;3&quot; unique_id=&quot;10011&quot;&gt;&lt;property id=&quot;20148&quot; value=&quot;5&quot;/&gt;&lt;property id=&quot;20300&quot; value=&quot;Slide 9&quot;/&gt;&lt;property id=&quot;20307&quot; value=&quot;315&quot;/&gt;&lt;/object&gt;&lt;object type=&quot;3&quot; unique_id=&quot;10012&quot;&gt;&lt;property id=&quot;20148&quot; value=&quot;5&quot;/&gt;&lt;property id=&quot;20300&quot; value=&quot;Slide 10&quot;/&gt;&lt;property id=&quot;20307&quot; value=&quot;338&quot;/&gt;&lt;/object&gt;&lt;object type=&quot;3&quot; unique_id=&quot;10013&quot;&gt;&lt;property id=&quot;20148&quot; value=&quot;5&quot;/&gt;&lt;property id=&quot;20300&quot; value=&quot;Slide 11&quot;/&gt;&lt;property id=&quot;20307&quot; value=&quot;326&quot;/&gt;&lt;/object&gt;&lt;object type=&quot;3&quot; unique_id=&quot;10014&quot;&gt;&lt;property id=&quot;20148&quot; value=&quot;5&quot;/&gt;&lt;property id=&quot;20300&quot; value=&quot;Slide 12&quot;/&gt;&lt;property id=&quot;20307&quot; value=&quot;343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342&quot;/&gt;&lt;/object&gt;&lt;object type=&quot;3&quot; unique_id=&quot;10017&quot;&gt;&lt;property id=&quot;20148&quot; value=&quot;5&quot;/&gt;&lt;property id=&quot;20300&quot; value=&quot;Slide 15&quot;/&gt;&lt;property id=&quot;20307&quot; value=&quot;331&quot;/&gt;&lt;/object&gt;&lt;object type=&quot;3&quot; unique_id=&quot;10018&quot;&gt;&lt;property id=&quot;20148&quot; value=&quot;5&quot;/&gt;&lt;property id=&quot;20300&quot; value=&quot;Slide 16&quot;/&gt;&lt;property id=&quot;20307&quot; value=&quot;294&quot;/&gt;&lt;/object&gt;&lt;/object&gt;&lt;object type=&quot;8&quot; unique_id=&quot;10036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Trß ch¬i">
  <a:themeElements>
    <a:clrScheme name="Trß ch¬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ß ch¬i">
      <a:majorFont>
        <a:latin typeface=".VnTim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ß ch¬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ß ch¬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ß ch¬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ß ch¬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ß ch¬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ß ch¬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Trß ch¬i</Template>
  <TotalTime>1632</TotalTime>
  <Words>33</Words>
  <Application>Microsoft Office PowerPoint</Application>
  <PresentationFormat>On-screen Show (4:3)</PresentationFormat>
  <Paragraphs>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.VnTime</vt:lpstr>
      <vt:lpstr>Calibri</vt:lpstr>
      <vt:lpstr>Comic Sans MS</vt:lpstr>
      <vt:lpstr>.VnAvant</vt:lpstr>
      <vt:lpstr>.VnAvantH</vt:lpstr>
      <vt:lpstr>Trß ch¬i</vt:lpstr>
      <vt:lpstr>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</dc:creator>
  <cp:lastModifiedBy>A</cp:lastModifiedBy>
  <cp:revision>88</cp:revision>
  <dcterms:created xsi:type="dcterms:W3CDTF">2001-12-31T17:17:06Z</dcterms:created>
  <dcterms:modified xsi:type="dcterms:W3CDTF">2020-04-26T03:12:24Z</dcterms:modified>
</cp:coreProperties>
</file>