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2" r:id="rId15"/>
    <p:sldId id="270" r:id="rId16"/>
    <p:sldId id="271" r:id="rId17"/>
    <p:sldId id="273" r:id="rId18"/>
    <p:sldId id="278" r:id="rId19"/>
    <p:sldId id="277" r:id="rId20"/>
    <p:sldId id="274" r:id="rId21"/>
    <p:sldId id="276" r:id="rId22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3FFFF"/>
    <a:srgbClr val="FFF3FF"/>
    <a:srgbClr val="E8FFD1"/>
    <a:srgbClr val="CCFFFF"/>
    <a:srgbClr val="000000"/>
    <a:srgbClr val="FFFFD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A953A-0310-49C1-827E-AF43E9445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E3FD7-E46A-4C1E-B7A2-126D09BC7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27A04-E71F-40AC-AECB-3609866FD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0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0049D-924D-4318-955A-7591654C2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38952-ED45-483C-95FC-96C4A9470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9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E0C00-D21A-4FC4-BE24-ED79DF191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8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704BF-BC95-4417-8BF7-BBAA71502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7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04B97-B566-416E-B4E5-E3CC3B1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9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1F435-3A35-4114-9DFA-66C53B1BC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3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97168-E348-42C4-9F0C-A30B76683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9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F09E2-C679-4B60-9693-017087515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4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AA0480-3AEC-4A9B-A420-BD77527E6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gif"/><Relationship Id="rId3" Type="http://schemas.openxmlformats.org/officeDocument/2006/relationships/image" Target="../media/image70.jpeg"/><Relationship Id="rId7" Type="http://schemas.openxmlformats.org/officeDocument/2006/relationships/image" Target="../media/image7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gif"/><Relationship Id="rId11" Type="http://schemas.openxmlformats.org/officeDocument/2006/relationships/image" Target="../media/image76.png"/><Relationship Id="rId5" Type="http://schemas.openxmlformats.org/officeDocument/2006/relationships/image" Target="../media/image72.wmf"/><Relationship Id="rId10" Type="http://schemas.openxmlformats.org/officeDocument/2006/relationships/image" Target="../media/image18.gif"/><Relationship Id="rId4" Type="http://schemas.openxmlformats.org/officeDocument/2006/relationships/image" Target="../media/image71.wmf"/><Relationship Id="rId9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g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951" y="-381000"/>
            <a:ext cx="11664951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1844824"/>
            <a:ext cx="7543800" cy="379907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4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LÀM </a:t>
            </a:r>
            <a:r>
              <a:rPr lang="en-US" sz="4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QUEN CHỮ CÁI</a:t>
            </a:r>
            <a:endParaRPr lang="en-US" sz="4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63713" y="4152781"/>
            <a:ext cx="64087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Đề tài        : </a:t>
            </a: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63713" y="4800600"/>
            <a:ext cx="6662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Lứa tuổi   :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MGL 5 - 6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tuổi</a:t>
            </a:r>
          </a:p>
        </p:txBody>
      </p: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944562" y="381000"/>
            <a:ext cx="6599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72145E"/>
                </a:solidFill>
                <a:latin typeface="Times New Roman" pitchFamily="18" charset="0"/>
                <a:cs typeface="Times New Roman" pitchFamily="18" charset="0"/>
              </a:rPr>
              <a:t>TRƯỜNG MN THỊ TRẤN TRÂU QUỲ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33" y="2276421"/>
            <a:ext cx="2218048" cy="11752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40841" y="4237690"/>
            <a:ext cx="2136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LQCC: G - Y</a:t>
            </a:r>
            <a:endParaRPr lang="vi-VN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555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731"/>
    </mc:Choice>
    <mc:Fallback xmlns="">
      <p:transition spd="slow" advClick="0" advTm="15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125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EF"/>
            </a:gs>
            <a:gs pos="100000">
              <a:srgbClr val="CC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057400"/>
            <a:ext cx="17240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057400"/>
            <a:ext cx="18859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2259013" y="4724400"/>
            <a:ext cx="1779587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5257800" y="4876800"/>
            <a:ext cx="1524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y</a:t>
            </a:r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5240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228600"/>
            <a:ext cx="2003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68" grpId="1" animBg="1"/>
      <p:bldP spid="15368" grpId="2" animBg="1"/>
      <p:bldP spid="15369" grpId="0" animBg="1"/>
      <p:bldP spid="15369" grpId="1" animBg="1"/>
      <p:bldP spid="15369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066800"/>
            <a:ext cx="61341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30188684_chimp210707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096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59263"/>
            <a:ext cx="48672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86375"/>
            <a:ext cx="5181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1000"/>
            <a:ext cx="9302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14600"/>
            <a:ext cx="9334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0.08923 L -0.37743 0.743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327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74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3FF"/>
            </a:gs>
            <a:gs pos="100000">
              <a:srgbClr val="E8FFD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e-con-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324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4854575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80025"/>
            <a:ext cx="44164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28800"/>
            <a:ext cx="9429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0"/>
            <a:ext cx="122555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1919 L -0.32657 0.529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25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4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3FFFF"/>
            </a:gs>
            <a:gs pos="100000">
              <a:srgbClr val="FFFF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hanhhoa_chimy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6019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94138"/>
            <a:ext cx="527367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202238"/>
            <a:ext cx="5486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1239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76400"/>
            <a:ext cx="103981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5016 L -0.38715 0.56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25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5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3FF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5473700"/>
            <a:ext cx="57245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P50202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172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752600"/>
            <a:ext cx="10953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4191000"/>
            <a:ext cx="6180137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87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0.02774 L -0.37292 0.782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377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1524000"/>
            <a:ext cx="9874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peac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324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946525"/>
            <a:ext cx="55880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5103813"/>
            <a:ext cx="5562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0"/>
            <a:ext cx="101441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10702 L -0.2158 0.783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338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5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EB"/>
            </a:gs>
            <a:gs pos="50000">
              <a:srgbClr val="FFF3FF"/>
            </a:gs>
            <a:gs pos="100000">
              <a:srgbClr val="FFFF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silvereye3da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6400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95750"/>
            <a:ext cx="646588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13363"/>
            <a:ext cx="68500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76400"/>
            <a:ext cx="809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244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73 0.04993 L -0.27639 0.79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37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45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18"/>
          <p:cNvSpPr>
            <a:spLocks noChangeArrowheads="1" noChangeShapeType="1" noTextEdit="1"/>
          </p:cNvSpPr>
          <p:nvPr/>
        </p:nvSpPr>
        <p:spPr bwMode="auto">
          <a:xfrm>
            <a:off x="1524000" y="1371600"/>
            <a:ext cx="6248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chơi: </a:t>
            </a:r>
          </a:p>
          <a:p>
            <a:pPr algn="ctr"/>
            <a:r>
              <a:rPr lang="vi-VN" sz="3600" kern="1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Thi xem ai nhanh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6305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2590800" y="53340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sz="60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6934200" y="53340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sz="6000" b="1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tintucdbbab36103a4a9c690a83e56120172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09600" y="5241925"/>
            <a:ext cx="32575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0" b="1">
                <a:solidFill>
                  <a:srgbClr val="FF0000"/>
                </a:solidFill>
                <a:latin typeface=".VnAvant" pitchFamily="34" charset="0"/>
              </a:rPr>
              <a:t>chim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4051300" y="5254625"/>
            <a:ext cx="4756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0" b="1">
                <a:solidFill>
                  <a:srgbClr val="FF0000"/>
                </a:solidFill>
                <a:latin typeface=".VnAvant" pitchFamily="34" charset="0"/>
              </a:rPr>
              <a:t>khuyªn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5" grpId="1"/>
      <p:bldP spid="4106" grpId="0"/>
      <p:bldP spid="410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17475"/>
            <a:ext cx="916305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2590800" y="55626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00FF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6781800" y="55626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00FF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2971800" y="27432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4267200" y="32766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5715000" y="32766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6629400" y="32766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7924800" y="38100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7696200" y="43434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6400800" y="48768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3962400" y="48768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7848600" y="2728913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7127875" y="3270250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5410200" y="3810000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1717675" y="4343400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1219200" y="4876800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500"/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 animBg="1"/>
      <p:bldP spid="25614" grpId="0" animBg="1"/>
      <p:bldP spid="25615" grpId="0" animBg="1"/>
      <p:bldP spid="25616" grpId="0" animBg="1"/>
      <p:bldP spid="25617" grpId="0" animBg="1"/>
      <p:bldP spid="25618" grpId="0" animBg="1"/>
      <p:bldP spid="25619" grpId="0" animBg="1"/>
      <p:bldP spid="25620" grpId="0" animBg="1"/>
      <p:bldP spid="25621" grpId="0" animBg="1"/>
      <p:bldP spid="25622" grpId="0" animBg="1"/>
      <p:bldP spid="25623" grpId="0" animBg="1"/>
      <p:bldP spid="25624" grpId="0" animBg="1"/>
      <p:bldP spid="256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06875"/>
            <a:ext cx="2819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b25788865kk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15000"/>
            <a:ext cx="38862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2604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3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0" descr="273fs7845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05400"/>
            <a:ext cx="1066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8956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196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9" descr="273fs7845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1066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410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47688"/>
            <a:ext cx="630555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EF"/>
            </a:gs>
            <a:gs pos="100000">
              <a:srgbClr val="E1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722563"/>
            <a:ext cx="89376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84463"/>
            <a:ext cx="80803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2584450"/>
            <a:ext cx="3556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784475"/>
            <a:ext cx="14097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2597150"/>
            <a:ext cx="8699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743200"/>
            <a:ext cx="7969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2978150"/>
            <a:ext cx="80803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2916238"/>
            <a:ext cx="85725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763838"/>
            <a:ext cx="9064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2819400"/>
            <a:ext cx="11271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2852738"/>
            <a:ext cx="187483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2708275"/>
            <a:ext cx="846137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2819400"/>
            <a:ext cx="151923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0" descr="273fs7845d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2500"/>
            <a:ext cx="1066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43" descr="Hoa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43" descr="Hoa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38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3" descr="273fs7845d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762500"/>
            <a:ext cx="1066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43" descr="Hoa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43" descr="Hoa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146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1525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3400"/>
            <a:ext cx="3735388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FF99"/>
            </a:gs>
            <a:gs pos="100000">
              <a:srgbClr val="FFFFE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net-xien-ng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809625"/>
            <a:ext cx="26209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net-xien-d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26574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125_1288721097_chim_vang_anh_tq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5394325"/>
            <a:ext cx="32702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0" b="1">
                <a:solidFill>
                  <a:srgbClr val="FF0000"/>
                </a:solidFill>
                <a:latin typeface=".VnAvant" pitchFamily="34" charset="0"/>
              </a:rPr>
              <a:t> chim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048000" y="5394325"/>
            <a:ext cx="33369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0" b="1">
                <a:solidFill>
                  <a:srgbClr val="FF0000"/>
                </a:solidFill>
                <a:latin typeface=".VnAvant" pitchFamily="34" charset="0"/>
              </a:rPr>
              <a:t> vµng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6477000" y="5394325"/>
            <a:ext cx="230981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0" b="1">
                <a:solidFill>
                  <a:srgbClr val="FF0000"/>
                </a:solidFill>
                <a:latin typeface=".VnAvant" pitchFamily="34" charset="0"/>
              </a:rPr>
              <a:t>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7" grpId="1"/>
      <p:bldP spid="10248" grpId="0"/>
      <p:bldP spid="10248" grpId="1"/>
      <p:bldP spid="10249" grpId="0"/>
      <p:bldP spid="1024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3E7FF"/>
            </a:gs>
            <a:gs pos="50000">
              <a:srgbClr val="FFFFEF"/>
            </a:gs>
            <a:gs pos="100000">
              <a:srgbClr val="F3E7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578100"/>
            <a:ext cx="860742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2835275"/>
            <a:ext cx="9382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2817813"/>
            <a:ext cx="9382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2673350"/>
            <a:ext cx="1014413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2667000"/>
            <a:ext cx="1014413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2771775"/>
            <a:ext cx="15541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32075"/>
            <a:ext cx="157956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2632075"/>
            <a:ext cx="1579562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hungday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66FFFF"/>
              </a:gs>
              <a:gs pos="100000">
                <a:srgbClr val="FF99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2514600" y="1752600"/>
            <a:ext cx="34290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7" grpId="1" animBg="1"/>
      <p:bldP spid="13317" grpId="2" animBg="1"/>
      <p:bldP spid="13317" grpId="3" animBg="1"/>
      <p:bldP spid="13317" grpId="4" animBg="1"/>
      <p:bldP spid="13317" grpId="5" animBg="1"/>
      <p:bldP spid="13317" grpId="6" animBg="1"/>
      <p:bldP spid="13317" grpId="7" animBg="1"/>
      <p:bldP spid="13317" grpId="8" animBg="1"/>
      <p:bldP spid="13317" grpId="9" animBg="1"/>
      <p:bldP spid="13317" grpId="10" animBg="1"/>
      <p:bldP spid="13317" grpId="1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FF99"/>
            </a:gs>
            <a:gs pos="100000">
              <a:srgbClr val="FFFFE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436563"/>
            <a:ext cx="4495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net 1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37401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5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3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266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2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1&quot;/&gt;&lt;/object&gt;&lt;object type=&quot;3&quot; unique_id=&quot;10020&quot;&gt;&lt;property id=&quot;20148&quot; value=&quot;5&quot;/&gt;&lt;property id=&quot;20300&quot; value=&quot;Slide 17&quot;/&gt;&lt;property id=&quot;20307&quot; value=&quot;273&quot;/&gt;&lt;/object&gt;&lt;object type=&quot;3&quot; unique_id=&quot;10021&quot;&gt;&lt;property id=&quot;20148&quot; value=&quot;5&quot;/&gt;&lt;property id=&quot;20300&quot; value=&quot;Slide 20&quot;/&gt;&lt;property id=&quot;20307&quot; value=&quot;274&quot;/&gt;&lt;/object&gt;&lt;object type=&quot;3&quot; unique_id=&quot;10022&quot;&gt;&lt;property id=&quot;20148&quot; value=&quot;5&quot;/&gt;&lt;property id=&quot;20300&quot; value=&quot;Slide 21&quot;/&gt;&lt;property id=&quot;20307&quot; value=&quot;276&quot;/&gt;&lt;/object&gt;&lt;object type=&quot;3&quot; unique_id=&quot;10023&quot;&gt;&lt;property id=&quot;20148&quot; value=&quot;5&quot;/&gt;&lt;property id=&quot;20300&quot; value=&quot;Slide 18&quot;/&gt;&lt;property id=&quot;20307&quot; value=&quot;278&quot;/&gt;&lt;/object&gt;&lt;object type=&quot;3&quot; unique_id=&quot;10024&quot;&gt;&lt;property id=&quot;20148&quot; value=&quot;5&quot;/&gt;&lt;property id=&quot;20300&quot; value=&quot;Slide 19&quot;/&gt;&lt;property id=&quot;20307&quot; value=&quot;277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47</Words>
  <Application>Microsoft Office PowerPoint</Application>
  <PresentationFormat>On-screen Show (4:3)</PresentationFormat>
  <Paragraphs>17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.VnAvant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</cp:lastModifiedBy>
  <cp:revision>30</cp:revision>
  <cp:lastPrinted>1601-01-01T00:00:00Z</cp:lastPrinted>
  <dcterms:created xsi:type="dcterms:W3CDTF">1601-01-01T00:00:00Z</dcterms:created>
  <dcterms:modified xsi:type="dcterms:W3CDTF">2020-04-26T03:38:12Z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