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61" r:id="rId16"/>
    <p:sldId id="275" r:id="rId17"/>
    <p:sldId id="276" r:id="rId18"/>
    <p:sldId id="274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FFF"/>
    <a:srgbClr val="E7F3AB"/>
    <a:srgbClr val="DBED7F"/>
    <a:srgbClr val="B3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3865-2C42-40F7-93D3-8998F1AC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5502B-F3D7-42E9-8FDD-CB16C80DD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6712C-82E8-49D3-85FE-DA889C149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74A43-80D1-43D2-8223-32282C9C7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8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E0F9-6738-4080-9845-143BB8DFF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B466-B8A6-458B-A26B-6D0695A60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BA85-433B-401A-B87D-E383D96F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99CA6-6B90-4898-8623-740BBB3F2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9304F-0843-4F09-ABA5-85851B6B9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88CF-FE13-4E21-B1ED-8EEFCCFED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6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75DF-A99E-43DF-ADFA-CF27EBE1F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6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7683-D445-4E0E-851E-B6E151522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8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F25B-47E3-4D6E-B80D-378BA1DDA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6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A8F7A8-68B1-4FAF-B04E-CA9A597D0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4.jpeg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11" Type="http://schemas.openxmlformats.org/officeDocument/2006/relationships/image" Target="../media/image60.png"/><Relationship Id="rId5" Type="http://schemas.openxmlformats.org/officeDocument/2006/relationships/image" Target="../media/image56.wmf"/><Relationship Id="rId10" Type="http://schemas.openxmlformats.org/officeDocument/2006/relationships/image" Target="../media/image9.gif"/><Relationship Id="rId4" Type="http://schemas.openxmlformats.org/officeDocument/2006/relationships/image" Target="../media/image55.wmf"/><Relationship Id="rId9" Type="http://schemas.openxmlformats.org/officeDocument/2006/relationships/image" Target="../media/image5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1" name="Picture 3" descr="68">
            <a:hlinkClick r:id="" action="ppaction://noaction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00CC"/>
          </a:solidFill>
          <a:ln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052" name="Picture 4" descr="faegirl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1776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aegirl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69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aegirl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947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lower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b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40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871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61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flower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744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Butterfly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Butterfly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4114800"/>
            <a:ext cx="457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WordArt 19"/>
          <p:cNvSpPr>
            <a:spLocks noChangeArrowheads="1" noChangeShapeType="1" noTextEdit="1"/>
          </p:cNvSpPr>
          <p:nvPr/>
        </p:nvSpPr>
        <p:spPr bwMode="auto">
          <a:xfrm rot="-198430">
            <a:off x="134938" y="1600200"/>
            <a:ext cx="8743950" cy="22971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quen chữ cái: i-t-c</a:t>
            </a:r>
          </a:p>
        </p:txBody>
      </p:sp>
      <p:pic>
        <p:nvPicPr>
          <p:cNvPr id="206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76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24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1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4" name="TextBox 1"/>
          <p:cNvSpPr txBox="1">
            <a:spLocks noChangeArrowheads="1"/>
          </p:cNvSpPr>
          <p:nvPr/>
        </p:nvSpPr>
        <p:spPr bwMode="auto">
          <a:xfrm>
            <a:off x="-15875" y="55880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33" y="533400"/>
            <a:ext cx="2218048" cy="117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057400" y="101600"/>
            <a:ext cx="2209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9900" b="1">
                <a:latin typeface=".VnAvant" pitchFamily="34" charset="0"/>
              </a:rPr>
              <a:t>i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876800" y="139700"/>
            <a:ext cx="1981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9900" b="1">
                <a:latin typeface=".VnAvant" pitchFamily="34" charset="0"/>
              </a:rPr>
              <a:t>t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362200" y="2273300"/>
          <a:ext cx="762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Bitmap Image" r:id="rId3" imgW="581106" imgH="2371429" progId="Paint.Picture">
                  <p:embed/>
                </p:oleObj>
              </mc:Choice>
              <mc:Fallback>
                <p:oleObj name="Bitmap Image" r:id="rId3" imgW="581106" imgH="237142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73300"/>
                        <a:ext cx="762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362200" y="11938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Bitmap Image" r:id="rId5" imgW="571731" imgH="523810" progId="Paint.Picture">
                  <p:embed/>
                </p:oleObj>
              </mc:Choice>
              <mc:Fallback>
                <p:oleObj name="Bitmap Image" r:id="rId5" imgW="571731" imgH="52381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938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334000" y="1371600"/>
          <a:ext cx="7239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Bitmap Image" r:id="rId7" imgW="571731" imgH="3153215" progId="Paint.Picture">
                  <p:embed/>
                </p:oleObj>
              </mc:Choice>
              <mc:Fallback>
                <p:oleObj name="Bitmap Image" r:id="rId7" imgW="571731" imgH="315321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371600"/>
                        <a:ext cx="723900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914900" y="2235200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Bitmap Image" r:id="rId9" imgW="1152381" imgH="466543" progId="Paint.Picture">
                  <p:embed/>
                </p:oleObj>
              </mc:Choice>
              <mc:Fallback>
                <p:oleObj name="Bitmap Image" r:id="rId9" imgW="1152381" imgH="46654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2235200"/>
                        <a:ext cx="152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28600"/>
            <a:ext cx="39766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038600"/>
            <a:ext cx="77724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B128x128P_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114">
            <a:off x="0" y="4953000"/>
            <a:ext cx="2228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B128x128P_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7611">
            <a:off x="6915150" y="4800600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276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1504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752600"/>
            <a:ext cx="1676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22500"/>
            <a:ext cx="1085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631950"/>
            <a:ext cx="1019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524000"/>
            <a:ext cx="1676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1089025"/>
            <a:ext cx="1476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162800" y="3581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.VnAvant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971800" y="762000"/>
            <a:ext cx="33528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700" b="1">
                <a:latin typeface=".VnAvant" pitchFamily="34" charset="0"/>
              </a:rPr>
              <a:t>c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971800" y="762000"/>
            <a:ext cx="24384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700" b="1">
                <a:solidFill>
                  <a:srgbClr val="00FF0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14341" name="Picture 9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304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81200" y="31242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81200" y="914400"/>
            <a:ext cx="14478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500" b="1"/>
              <a:t>i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57600" y="990600"/>
            <a:ext cx="1346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0500" b="1">
                <a:solidFill>
                  <a:srgbClr val="00FF0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0" y="914400"/>
            <a:ext cx="2743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500" b="1">
                <a:solidFill>
                  <a:srgbClr val="CC0000"/>
                </a:solidFill>
                <a:latin typeface=".VnAvant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  <p:bldP spid="19460" grpId="0" build="allAtOnce"/>
      <p:bldP spid="19460" grpId="1" build="allAtOnce"/>
      <p:bldP spid="19460" grpId="2" build="allAtOnce"/>
      <p:bldP spid="19461" grpId="0"/>
      <p:bldP spid="19461" grpId="1"/>
      <p:bldP spid="1946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398b-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867400" y="1905000"/>
            <a:ext cx="236061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0" b="1">
                <a:solidFill>
                  <a:srgbClr val="0000FF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86200" y="2057400"/>
            <a:ext cx="11985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0" b="1">
                <a:solidFill>
                  <a:srgbClr val="0000FF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00200" y="2070100"/>
            <a:ext cx="10334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0" b="1">
                <a:solidFill>
                  <a:srgbClr val="0000FF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867400" y="228600"/>
            <a:ext cx="16700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0" b="1">
                <a:solidFill>
                  <a:srgbClr val="9900CC"/>
                </a:solidFill>
                <a:latin typeface=".VnAvantH" pitchFamily="34" charset="0"/>
              </a:rPr>
              <a:t>C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733800" y="228600"/>
            <a:ext cx="9842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0" b="1">
                <a:solidFill>
                  <a:srgbClr val="9900CC"/>
                </a:solidFill>
                <a:latin typeface=".VnAvantH" pitchFamily="34" charset="0"/>
              </a:rPr>
              <a:t>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600200" y="304800"/>
            <a:ext cx="7175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0" b="1">
                <a:solidFill>
                  <a:srgbClr val="9900CC"/>
                </a:solidFill>
                <a:latin typeface=".VnAvantH" pitchFamily="34" charset="0"/>
              </a:rPr>
              <a:t>I</a:t>
            </a:r>
          </a:p>
        </p:txBody>
      </p:sp>
      <p:pic>
        <p:nvPicPr>
          <p:cNvPr id="9227" name="Picture 11" descr="Chu 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16">
            <a:off x="3886200" y="4495800"/>
            <a:ext cx="10175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Chu 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12573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Chu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1162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86200" y="2057400"/>
            <a:ext cx="11985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0" b="1">
                <a:solidFill>
                  <a:srgbClr val="0000FF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733800" y="228600"/>
            <a:ext cx="9842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0" b="1">
                <a:solidFill>
                  <a:srgbClr val="9900CC"/>
                </a:solidFill>
                <a:latin typeface=".VnAvantH" pitchFamily="34" charset="0"/>
              </a:rPr>
              <a:t>T</a:t>
            </a:r>
          </a:p>
        </p:txBody>
      </p:sp>
      <p:pic>
        <p:nvPicPr>
          <p:cNvPr id="9232" name="Picture 16" descr="Chu 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16">
            <a:off x="3886200" y="4495800"/>
            <a:ext cx="10175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867400" y="1905000"/>
            <a:ext cx="236061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0" b="1">
                <a:solidFill>
                  <a:srgbClr val="0000FF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867400" y="228600"/>
            <a:ext cx="16700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0" b="1">
                <a:solidFill>
                  <a:srgbClr val="9900CC"/>
                </a:solidFill>
                <a:latin typeface=".VnAvantH" pitchFamily="34" charset="0"/>
              </a:rPr>
              <a:t>C</a:t>
            </a:r>
          </a:p>
        </p:txBody>
      </p:sp>
      <p:pic>
        <p:nvPicPr>
          <p:cNvPr id="9235" name="Picture 19" descr="Chu 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12573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867400" y="1905000"/>
            <a:ext cx="236061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0" b="1">
                <a:solidFill>
                  <a:srgbClr val="0000FF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67400" y="228600"/>
            <a:ext cx="16700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0" b="1">
                <a:solidFill>
                  <a:srgbClr val="9900CC"/>
                </a:solidFill>
                <a:latin typeface=".VnAvantH" pitchFamily="34" charset="0"/>
              </a:rPr>
              <a:t>C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600200" y="2057400"/>
            <a:ext cx="10334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0" b="1">
                <a:solidFill>
                  <a:srgbClr val="0000FF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600200" y="292100"/>
            <a:ext cx="7175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0" b="1">
                <a:solidFill>
                  <a:srgbClr val="9900CC"/>
                </a:solidFill>
                <a:latin typeface=".VnAvantH" pitchFamily="34" charset="0"/>
              </a:rPr>
              <a:t>I</a:t>
            </a:r>
          </a:p>
        </p:txBody>
      </p:sp>
      <p:pic>
        <p:nvPicPr>
          <p:cNvPr id="9240" name="Picture 24" descr="Chu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1162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600200" y="2057400"/>
            <a:ext cx="10334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0" b="1">
                <a:solidFill>
                  <a:srgbClr val="0000FF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600200" y="292100"/>
            <a:ext cx="7175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0" b="1">
                <a:solidFill>
                  <a:srgbClr val="9900CC"/>
                </a:solidFill>
                <a:latin typeface=".VnAvantH" pitchFamily="34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2" grpId="0"/>
      <p:bldP spid="9222" grpId="1"/>
      <p:bldP spid="9223" grpId="0"/>
      <p:bldP spid="9223" grpId="1"/>
      <p:bldP spid="9224" grpId="0"/>
      <p:bldP spid="9224" grpId="1"/>
      <p:bldP spid="9225" grpId="0" build="allAtOnce"/>
      <p:bldP spid="9226" grpId="0" build="allAtOnce"/>
      <p:bldP spid="9230" grpId="0"/>
      <p:bldP spid="9230" grpId="1"/>
      <p:bldP spid="9231" grpId="0" build="allAtOnce"/>
      <p:bldP spid="9233" grpId="0"/>
      <p:bldP spid="9233" grpId="1"/>
      <p:bldP spid="9234" grpId="0"/>
      <p:bldP spid="9234" grpId="1"/>
      <p:bldP spid="9236" grpId="0"/>
      <p:bldP spid="9236" grpId="1"/>
      <p:bldP spid="9237" grpId="0"/>
      <p:bldP spid="9237" grpId="1"/>
      <p:bldP spid="9238" grpId="0"/>
      <p:bldP spid="9238" grpId="1"/>
      <p:bldP spid="9239" grpId="0" build="allAtOnce"/>
      <p:bldP spid="9241" grpId="0"/>
      <p:bldP spid="9241" grpId="1"/>
      <p:bldP spid="924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esktop\images (4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0625"/>
            <a:ext cx="32099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048000" y="38100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Cách chơi: Trẻ gạch chân chữ cái i, t, c có trong đoạn thơ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5829300"/>
            <a:ext cx="1066800" cy="800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5697538"/>
            <a:ext cx="1066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67200" y="5772150"/>
            <a:ext cx="1066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5143500" y="14478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5524500" y="20574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39" name="Line 20"/>
          <p:cNvSpPr>
            <a:spLocks noChangeShapeType="1"/>
          </p:cNvSpPr>
          <p:nvPr/>
        </p:nvSpPr>
        <p:spPr bwMode="auto">
          <a:xfrm>
            <a:off x="6051550" y="2074863"/>
            <a:ext cx="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4800600" y="2778125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3810000" y="3429000"/>
            <a:ext cx="190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5918200" y="2085975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4000500" y="2743200"/>
            <a:ext cx="223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314700" y="34290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5448300" y="34290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5365750" y="4137025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000625" y="47244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2933700" y="41148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3543300" y="4119563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4943475" y="4079875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5881688" y="53340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006725" y="2098675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4733925" y="2085975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3006725" y="4700588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3957638" y="5322888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3792538" y="27432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845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5888"/>
            <a:ext cx="409575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5067300"/>
            <a:ext cx="79724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06875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b25788865kk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38862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60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3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273fs7845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1066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95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19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9" descr="273fs7845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066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88" y="984837"/>
            <a:ext cx="63055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ao%20vien%20mam%20no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16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>
            <a:hlinkClick r:id="" action="ppaction://noaction">
              <a:snd r:embed="rId3" name="bE DA TIM DUNG.wav"/>
            </a:hlinkClick>
          </p:cNvPr>
          <p:cNvSpPr txBox="1">
            <a:spLocks noChangeArrowheads="1"/>
          </p:cNvSpPr>
          <p:nvPr/>
        </p:nvSpPr>
        <p:spPr bwMode="auto">
          <a:xfrm>
            <a:off x="6034088" y="5424488"/>
            <a:ext cx="1841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8800" b="1">
              <a:solidFill>
                <a:srgbClr val="0066FF"/>
              </a:solidFill>
              <a:latin typeface=".VnAvant" pitchFamily="34" charset="0"/>
            </a:endParaRPr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935538"/>
            <a:ext cx="66865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010400" y="18288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.VnAvant" pitchFamily="34" charset="0"/>
            </a:endParaRPr>
          </a:p>
        </p:txBody>
      </p:sp>
      <p:pic>
        <p:nvPicPr>
          <p:cNvPr id="4099" name="Picture 5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3049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581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5100"/>
            <a:ext cx="1276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676400"/>
            <a:ext cx="1447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11906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98600"/>
            <a:ext cx="5619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460500"/>
            <a:ext cx="1381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38275"/>
            <a:ext cx="1619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73200"/>
            <a:ext cx="904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524000"/>
            <a:ext cx="904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394-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2203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98b-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562100"/>
            <a:ext cx="9810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1371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2484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4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B3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-685800" y="2286000"/>
            <a:ext cx="11125200" cy="2174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0500" b="1" smtClean="0">
                <a:latin typeface=".VnAvant" pitchFamily="34" charset="0"/>
              </a:rPr>
              <a:t>thî may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27400" y="2286000"/>
            <a:ext cx="1066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0" b="1">
                <a:solidFill>
                  <a:srgbClr val="FF0066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816600" y="2286000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0" b="1">
                <a:solidFill>
                  <a:srgbClr val="FF0066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33600" y="2286000"/>
            <a:ext cx="838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0" b="1">
                <a:solidFill>
                  <a:srgbClr val="0000FF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vi-VN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ild_yeudohoa_1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83000" y="-92075"/>
            <a:ext cx="1592263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ld_yeudohoa_1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44938" y="0"/>
            <a:ext cx="1312862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l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352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09&quot;&gt;&lt;object type=&quot;3&quot; unique_id=&quot;10110&quot;&gt;&lt;property id=&quot;20148&quot; value=&quot;5&quot;/&gt;&lt;property id=&quot;20300&quot; value=&quot;Slide 1&quot;/&gt;&lt;property id=&quot;20307&quot; value=&quot;273&quot;/&gt;&lt;/object&gt;&lt;object type=&quot;3&quot; unique_id=&quot;10111&quot;&gt;&lt;property id=&quot;20148&quot; value=&quot;5&quot;/&gt;&lt;property id=&quot;20300&quot; value=&quot;Slide 2&quot;/&gt;&lt;property id=&quot;20307&quot; value=&quot;257&quot;/&gt;&lt;/object&gt;&lt;object type=&quot;3&quot; unique_id=&quot;10112&quot;&gt;&lt;property id=&quot;20148&quot; value=&quot;5&quot;/&gt;&lt;property id=&quot;20300&quot; value=&quot;Slide 3&quot;/&gt;&lt;property id=&quot;20307&quot; value=&quot;259&quot;/&gt;&lt;/object&gt;&lt;object type=&quot;3&quot; unique_id=&quot;10113&quot;&gt;&lt;property id=&quot;20148&quot; value=&quot;5&quot;/&gt;&lt;property id=&quot;20300&quot; value=&quot;Slide 4&quot;/&gt;&lt;property id=&quot;20307&quot; value=&quot;258&quot;/&gt;&lt;/object&gt;&lt;object type=&quot;3&quot; unique_id=&quot;10114&quot;&gt;&lt;property id=&quot;20148&quot; value=&quot;5&quot;/&gt;&lt;property id=&quot;20300&quot; value=&quot;Slide 5&quot;/&gt;&lt;property id=&quot;20307&quot; value=&quot;260&quot;/&gt;&lt;/object&gt;&lt;object type=&quot;3&quot; unique_id=&quot;10115&quot;&gt;&lt;property id=&quot;20148&quot; value=&quot;5&quot;/&gt;&lt;property id=&quot;20300&quot; value=&quot;Slide 6&quot;/&gt;&lt;property id=&quot;20307&quot; value=&quot;262&quot;/&gt;&lt;/object&gt;&lt;object type=&quot;3&quot; unique_id=&quot;10116&quot;&gt;&lt;property id=&quot;20148&quot; value=&quot;5&quot;/&gt;&lt;property id=&quot;20300&quot; value=&quot;Slide 7&quot;/&gt;&lt;property id=&quot;20307&quot; value=&quot;263&quot;/&gt;&lt;/object&gt;&lt;object type=&quot;3&quot; unique_id=&quot;10117&quot;&gt;&lt;property id=&quot;20148&quot; value=&quot;5&quot;/&gt;&lt;property id=&quot;20300&quot; value=&quot;Slide 8&quot;/&gt;&lt;property id=&quot;20307&quot; value=&quot;265&quot;/&gt;&lt;/object&gt;&lt;object type=&quot;3&quot; unique_id=&quot;10118&quot;&gt;&lt;property id=&quot;20148&quot; value=&quot;5&quot;/&gt;&lt;property id=&quot;20300&quot; value=&quot;Slide 9&quot;/&gt;&lt;property id=&quot;20307&quot; value=&quot;266&quot;/&gt;&lt;/object&gt;&lt;object type=&quot;3&quot; unique_id=&quot;10119&quot;&gt;&lt;property id=&quot;20148&quot; value=&quot;5&quot;/&gt;&lt;property id=&quot;20300&quot; value=&quot;Slide 10&quot;/&gt;&lt;property id=&quot;20307&quot; value=&quot;272&quot;/&gt;&lt;/object&gt;&lt;object type=&quot;3&quot; unique_id=&quot;10120&quot;&gt;&lt;property id=&quot;20148&quot; value=&quot;5&quot;/&gt;&lt;property id=&quot;20300&quot; value=&quot;Slide 11&quot;/&gt;&lt;property id=&quot;20307&quot; value=&quot;267&quot;/&gt;&lt;/object&gt;&lt;object type=&quot;3&quot; unique_id=&quot;10121&quot;&gt;&lt;property id=&quot;20148&quot; value=&quot;5&quot;/&gt;&lt;property id=&quot;20300&quot; value=&quot;Slide 12&quot;/&gt;&lt;property id=&quot;20307&quot; value=&quot;268&quot;/&gt;&lt;/object&gt;&lt;object type=&quot;3&quot; unique_id=&quot;10122&quot;&gt;&lt;property id=&quot;20148&quot; value=&quot;5&quot;/&gt;&lt;property id=&quot;20300&quot; value=&quot;Slide 13&quot;/&gt;&lt;property id=&quot;20307&quot; value=&quot;269&quot;/&gt;&lt;/object&gt;&lt;object type=&quot;3&quot; unique_id=&quot;10123&quot;&gt;&lt;property id=&quot;20148&quot; value=&quot;5&quot;/&gt;&lt;property id=&quot;20300&quot; value=&quot;Slide 14&quot;/&gt;&lt;property id=&quot;20307&quot; value=&quot;270&quot;/&gt;&lt;/object&gt;&lt;object type=&quot;3&quot; unique_id=&quot;10124&quot;&gt;&lt;property id=&quot;20148&quot; value=&quot;5&quot;/&gt;&lt;property id=&quot;20300&quot; value=&quot;Slide 15&quot;/&gt;&lt;property id=&quot;20307&quot; value=&quot;261&quot;/&gt;&lt;/object&gt;&lt;object type=&quot;3&quot; unique_id=&quot;10125&quot;&gt;&lt;property id=&quot;20148&quot; value=&quot;5&quot;/&gt;&lt;property id=&quot;20300&quot; value=&quot;Slide 18&quot;/&gt;&lt;property id=&quot;20307&quot; value=&quot;274&quot;/&gt;&lt;/object&gt;&lt;object type=&quot;3&quot; unique_id=&quot;13686&quot;&gt;&lt;property id=&quot;20148&quot; value=&quot;5&quot;/&gt;&lt;property id=&quot;20300&quot; value=&quot;Slide 16&quot;/&gt;&lt;property id=&quot;20307&quot; value=&quot;275&quot;/&gt;&lt;/object&gt;&lt;object type=&quot;3&quot; unique_id=&quot;13687&quot;&gt;&lt;property id=&quot;20148&quot; value=&quot;5&quot;/&gt;&lt;property id=&quot;20300&quot; value=&quot;Slide 17&quot;/&gt;&lt;property id=&quot;20307&quot; value=&quot;276&quot;/&gt;&lt;/object&gt;&lt;/object&gt;&lt;object type=&quot;8&quot; unique_id=&quot;10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57</Words>
  <Application>Microsoft Office PowerPoint</Application>
  <PresentationFormat>On-screen Show (4:3)</PresentationFormat>
  <Paragraphs>35</Paragraphs>
  <Slides>18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A</cp:lastModifiedBy>
  <cp:revision>14</cp:revision>
  <cp:lastPrinted>1601-01-01T00:00:00Z</cp:lastPrinted>
  <dcterms:created xsi:type="dcterms:W3CDTF">2014-11-25T05:35:05Z</dcterms:created>
  <dcterms:modified xsi:type="dcterms:W3CDTF">2020-04-26T03:29:15Z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