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sldIdLst>
    <p:sldId id="256" r:id="rId2"/>
    <p:sldId id="283" r:id="rId3"/>
    <p:sldId id="290" r:id="rId4"/>
    <p:sldId id="284" r:id="rId5"/>
    <p:sldId id="281" r:id="rId6"/>
    <p:sldId id="262" r:id="rId7"/>
    <p:sldId id="287" r:id="rId8"/>
    <p:sldId id="266" r:id="rId9"/>
    <p:sldId id="291" r:id="rId10"/>
    <p:sldId id="271" r:id="rId11"/>
    <p:sldId id="273" r:id="rId12"/>
    <p:sldId id="258" r:id="rId13"/>
    <p:sldId id="289" r:id="rId14"/>
    <p:sldId id="272" r:id="rId15"/>
    <p:sldId id="274" r:id="rId16"/>
    <p:sldId id="275" r:id="rId17"/>
    <p:sldId id="278" r:id="rId18"/>
    <p:sldId id="277" r:id="rId19"/>
    <p:sldId id="294" r:id="rId20"/>
  </p:sldIdLst>
  <p:sldSz cx="9144000" cy="6858000" type="screen4x3"/>
  <p:notesSz cx="6858000" cy="9144000"/>
  <p:custDataLst>
    <p:tags r:id="rId21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660066"/>
    <a:srgbClr val="FFFF99"/>
    <a:srgbClr val="FFCCFF"/>
    <a:srgbClr val="FFFFCC"/>
    <a:srgbClr val="FF0000"/>
    <a:srgbClr val="0000FF"/>
    <a:srgbClr val="FF9900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78" autoAdjust="0"/>
    <p:restoredTop sz="94660"/>
  </p:normalViewPr>
  <p:slideViewPr>
    <p:cSldViewPr>
      <p:cViewPr>
        <p:scale>
          <a:sx n="76" d="100"/>
          <a:sy n="76" d="100"/>
        </p:scale>
        <p:origin x="-1236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CC6AFF-874F-4B1F-9873-101EC4E35A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14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8467C5-D76F-4B62-B2F6-035590F865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125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A3B91C-8FB0-4C0A-B64C-E438509A42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59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E0A3A1-87A0-46A2-B5B0-D507ECB06A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457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B702BF-51EB-4F13-9585-F726B773F3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720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D6FE7C-9025-425E-B0FA-772130AAF3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16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B28A15-AABE-42F9-A615-096B4EEB30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118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937F97-9ABD-4E88-A5D4-22863607CF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846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52D590-5D0C-464E-9CFC-6FECAE8B1D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187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7DAD0A-9CF6-4BE6-9BD4-A5E4C6112F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755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372756-8F54-4C45-AAA6-9798EE8166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695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Tr­êng mÇm non V¨n §øc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54499DD6-EBA4-440A-91D0-4A406520F3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audio" Target="../media/audio2.wav"/><Relationship Id="rId7" Type="http://schemas.openxmlformats.org/officeDocument/2006/relationships/image" Target="../media/image4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47.jpeg"/><Relationship Id="rId10" Type="http://schemas.openxmlformats.org/officeDocument/2006/relationships/image" Target="../media/image52.png"/><Relationship Id="rId4" Type="http://schemas.openxmlformats.org/officeDocument/2006/relationships/audio" Target="../media/audio3.wav"/><Relationship Id="rId9" Type="http://schemas.openxmlformats.org/officeDocument/2006/relationships/image" Target="../media/image5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audio" Target="../media/audio5.wav"/><Relationship Id="rId7" Type="http://schemas.openxmlformats.org/officeDocument/2006/relationships/image" Target="../media/image55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gif"/><Relationship Id="rId11" Type="http://schemas.openxmlformats.org/officeDocument/2006/relationships/image" Target="../media/image59.png"/><Relationship Id="rId5" Type="http://schemas.openxmlformats.org/officeDocument/2006/relationships/image" Target="../media/image53.jpeg"/><Relationship Id="rId10" Type="http://schemas.openxmlformats.org/officeDocument/2006/relationships/image" Target="../media/image58.png"/><Relationship Id="rId4" Type="http://schemas.openxmlformats.org/officeDocument/2006/relationships/audio" Target="../media/audio6.wav"/><Relationship Id="rId9" Type="http://schemas.openxmlformats.org/officeDocument/2006/relationships/image" Target="../media/image5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gif"/><Relationship Id="rId5" Type="http://schemas.openxmlformats.org/officeDocument/2006/relationships/image" Target="../media/image60.png"/><Relationship Id="rId4" Type="http://schemas.openxmlformats.org/officeDocument/2006/relationships/audio" Target="../media/audio4.wav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audio" Target="../media/audio4.wav"/><Relationship Id="rId7" Type="http://schemas.openxmlformats.org/officeDocument/2006/relationships/image" Target="../media/image64.pn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png"/><Relationship Id="rId11" Type="http://schemas.openxmlformats.org/officeDocument/2006/relationships/image" Target="../media/image68.gif"/><Relationship Id="rId5" Type="http://schemas.openxmlformats.org/officeDocument/2006/relationships/image" Target="../media/image62.jpeg"/><Relationship Id="rId10" Type="http://schemas.openxmlformats.org/officeDocument/2006/relationships/image" Target="../media/image67.png"/><Relationship Id="rId4" Type="http://schemas.openxmlformats.org/officeDocument/2006/relationships/audio" Target="../media/audio1.wav"/><Relationship Id="rId9" Type="http://schemas.openxmlformats.org/officeDocument/2006/relationships/image" Target="../media/image6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audio" Target="../media/audio4.wav"/><Relationship Id="rId7" Type="http://schemas.openxmlformats.org/officeDocument/2006/relationships/image" Target="../media/image71.png"/><Relationship Id="rId12" Type="http://schemas.openxmlformats.org/officeDocument/2006/relationships/image" Target="../media/image7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png"/><Relationship Id="rId11" Type="http://schemas.openxmlformats.org/officeDocument/2006/relationships/image" Target="../media/image75.png"/><Relationship Id="rId5" Type="http://schemas.openxmlformats.org/officeDocument/2006/relationships/image" Target="../media/image69.jpeg"/><Relationship Id="rId10" Type="http://schemas.openxmlformats.org/officeDocument/2006/relationships/image" Target="../media/image74.png"/><Relationship Id="rId4" Type="http://schemas.openxmlformats.org/officeDocument/2006/relationships/audio" Target="../media/audio5.wav"/><Relationship Id="rId9" Type="http://schemas.openxmlformats.org/officeDocument/2006/relationships/image" Target="../media/image7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audio" Target="../media/audio5.wav"/><Relationship Id="rId7" Type="http://schemas.openxmlformats.org/officeDocument/2006/relationships/image" Target="../media/image79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8.png"/><Relationship Id="rId5" Type="http://schemas.openxmlformats.org/officeDocument/2006/relationships/image" Target="../media/image77.jpeg"/><Relationship Id="rId10" Type="http://schemas.openxmlformats.org/officeDocument/2006/relationships/image" Target="../media/image82.png"/><Relationship Id="rId4" Type="http://schemas.openxmlformats.org/officeDocument/2006/relationships/audio" Target="../media/audio1.wav"/><Relationship Id="rId9" Type="http://schemas.openxmlformats.org/officeDocument/2006/relationships/image" Target="../media/image8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audio" Target="../media/audio1.wav"/><Relationship Id="rId7" Type="http://schemas.openxmlformats.org/officeDocument/2006/relationships/image" Target="../media/image84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11" Type="http://schemas.openxmlformats.org/officeDocument/2006/relationships/image" Target="../media/image88.png"/><Relationship Id="rId5" Type="http://schemas.openxmlformats.org/officeDocument/2006/relationships/image" Target="../media/image83.png"/><Relationship Id="rId10" Type="http://schemas.openxmlformats.org/officeDocument/2006/relationships/image" Target="../media/image87.png"/><Relationship Id="rId4" Type="http://schemas.openxmlformats.org/officeDocument/2006/relationships/audio" Target="../media/audio3.wav"/><Relationship Id="rId9" Type="http://schemas.openxmlformats.org/officeDocument/2006/relationships/image" Target="../media/image8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3" Type="http://schemas.openxmlformats.org/officeDocument/2006/relationships/image" Target="../media/image21.gif"/><Relationship Id="rId7" Type="http://schemas.openxmlformats.org/officeDocument/2006/relationships/image" Target="../media/image92.gif"/><Relationship Id="rId2" Type="http://schemas.openxmlformats.org/officeDocument/2006/relationships/image" Target="../media/image89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1.gif"/><Relationship Id="rId5" Type="http://schemas.openxmlformats.org/officeDocument/2006/relationships/image" Target="../media/image90.gif"/><Relationship Id="rId4" Type="http://schemas.openxmlformats.org/officeDocument/2006/relationships/image" Target="../media/image7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gif"/><Relationship Id="rId11" Type="http://schemas.openxmlformats.org/officeDocument/2006/relationships/image" Target="../media/image26.png"/><Relationship Id="rId5" Type="http://schemas.openxmlformats.org/officeDocument/2006/relationships/image" Target="../media/image20.gif"/><Relationship Id="rId10" Type="http://schemas.openxmlformats.org/officeDocument/2006/relationships/image" Target="../media/image25.png"/><Relationship Id="rId4" Type="http://schemas.openxmlformats.org/officeDocument/2006/relationships/slide" Target="slide4.xml"/><Relationship Id="rId9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7" Type="http://schemas.openxmlformats.org/officeDocument/2006/relationships/image" Target="../media/image31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0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49387012_ex%20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WordArt 5"/>
          <p:cNvSpPr>
            <a:spLocks noChangeArrowheads="1" noChangeShapeType="1" noTextEdit="1"/>
          </p:cNvSpPr>
          <p:nvPr/>
        </p:nvSpPr>
        <p:spPr bwMode="auto">
          <a:xfrm>
            <a:off x="381000" y="228600"/>
            <a:ext cx="2133600" cy="14478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endParaRPr lang="vi-VN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3300"/>
                  </a:gs>
                  <a:gs pos="100000">
                    <a:srgbClr val="FFFF00"/>
                  </a:gs>
                </a:gsLst>
                <a:lin ang="5400000" scaled="1"/>
              </a:gradFill>
              <a:latin typeface="Times New Roman"/>
              <a:cs typeface="Times New Roman"/>
            </a:endParaRPr>
          </a:p>
        </p:txBody>
      </p:sp>
      <p:sp>
        <p:nvSpPr>
          <p:cNvPr id="2052" name="WordArt 6"/>
          <p:cNvSpPr>
            <a:spLocks noChangeArrowheads="1" noChangeShapeType="1" noTextEdit="1"/>
          </p:cNvSpPr>
          <p:nvPr/>
        </p:nvSpPr>
        <p:spPr bwMode="auto">
          <a:xfrm>
            <a:off x="3505200" y="762000"/>
            <a:ext cx="4419600" cy="1219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endParaRPr lang="vi-VN" sz="3600" kern="10">
              <a:solidFill>
                <a:srgbClr val="FF00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053" name="WordArt 9"/>
          <p:cNvSpPr>
            <a:spLocks noChangeArrowheads="1" noChangeShapeType="1" noTextEdit="1"/>
          </p:cNvSpPr>
          <p:nvPr/>
        </p:nvSpPr>
        <p:spPr bwMode="auto">
          <a:xfrm>
            <a:off x="2133600" y="3810000"/>
            <a:ext cx="5162550" cy="4667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vi-VN" sz="3600" kern="10">
              <a:gradFill rotWithShape="1">
                <a:gsLst>
                  <a:gs pos="0">
                    <a:srgbClr val="FF0000"/>
                  </a:gs>
                  <a:gs pos="50000">
                    <a:srgbClr val="0000FF"/>
                  </a:gs>
                  <a:gs pos="100000">
                    <a:srgbClr val="FF0000"/>
                  </a:gs>
                </a:gsLst>
                <a:lin ang="5400000" scaled="1"/>
              </a:gra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2054" name="Picture 8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" y="1295400"/>
            <a:ext cx="84201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4552" y="2276421"/>
            <a:ext cx="2218048" cy="11752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80">
          <a:fgClr>
            <a:schemeClr val="bg1"/>
          </a:fgClr>
          <a:bgClr>
            <a:srgbClr val="FF990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609600"/>
            <a:ext cx="704850" cy="26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609600"/>
            <a:ext cx="2705100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Picture 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990600"/>
            <a:ext cx="1409700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0" name="Picture 1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276600"/>
            <a:ext cx="1190625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1" name="Picture 15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724400"/>
            <a:ext cx="243840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2" name="Picture 16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495800"/>
            <a:ext cx="1847850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45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5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45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5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45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5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800" decel="100000"/>
                                        <p:tgtEl>
                                          <p:spTgt spid="245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245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245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245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245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245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24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245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245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24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245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245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24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6.93889E-18 3.41193E-6 L 0.45834 0.02219 " pathEditMode="relative" ptsTypes="AA">
                                      <p:cBhvr>
                                        <p:cTn id="99" dur="20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05132E-7 L 0.41667 3.05132E-7 " pathEditMode="relative" ptsTypes="AA">
                                      <p:cBhvr>
                                        <p:cTn id="101" dur="2000" fill="hold"/>
                                        <p:tgtEl>
                                          <p:spTgt spid="245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70596E-6 L -0.33333 -1.70596E-6 " pathEditMode="relative" ptsTypes="AA">
                                      <p:cBhvr>
                                        <p:cTn id="105" dur="2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83333E-6 -6.93481E-8 L -0.35834 -6.93481E-8 " pathEditMode="relative" ptsTypes="AA">
                                      <p:cBhvr>
                                        <p:cTn id="107" dur="2000" fill="hold"/>
                                        <p:tgtEl>
                                          <p:spTgt spid="245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46945E-18 4.27184E-6 L 0.00834 -0.48821 " pathEditMode="relative" ptsTypes="AA">
                                      <p:cBhvr>
                                        <p:cTn id="111" dur="2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448E-7 L 0.00834 0.4993 " pathEditMode="relative" ptsTypes="AA">
                                      <p:cBhvr>
                                        <p:cTn id="113" dur="2000" fill="hold"/>
                                        <p:tgtEl>
                                          <p:spTgt spid="245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B3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143000"/>
            <a:ext cx="6134100" cy="346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CC99FF"/>
            </a:gs>
            <a:gs pos="100000">
              <a:srgbClr val="FFFFCC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7" descr="VietGiaiTr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82563"/>
            <a:ext cx="5410200" cy="432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20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267200"/>
            <a:ext cx="7543800" cy="154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21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235575"/>
            <a:ext cx="7964488" cy="162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6" name="Picture 22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304800"/>
            <a:ext cx="357188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7" name="Picture 23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676400"/>
            <a:ext cx="1371600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8" name="Picture 24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3200400"/>
            <a:ext cx="1127125" cy="122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1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16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 chon chua chinh xac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6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1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2.21914E-6 L -0.275 0.32178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61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750" y="1608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 chon dung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6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1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61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 chon lai d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67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60">
          <a:fgClr>
            <a:schemeClr val="bg1"/>
          </a:fgClr>
          <a:bgClr>
            <a:srgbClr val="FF99FF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58674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 descr="106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875" y="5095875"/>
            <a:ext cx="1762125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038600"/>
            <a:ext cx="5562600" cy="161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195888"/>
            <a:ext cx="5278438" cy="166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4" name="Picture 6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28600"/>
            <a:ext cx="466725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5" name="Picture 7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828800"/>
            <a:ext cx="1266825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6" name="Picture 8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3200400"/>
            <a:ext cx="11430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8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813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ua chinh xac, ban thu lai lan nua na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13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8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594 0.01945 L -0.4276 0.5416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81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83" y="2611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 gioi qua m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13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81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481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 chon 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136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100000">
              <a:srgbClr val="FFFF99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1000"/>
            <a:ext cx="5638800" cy="374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Rectangle 10"/>
          <p:cNvSpPr>
            <a:spLocks noChangeArrowheads="1"/>
          </p:cNvSpPr>
          <p:nvPr/>
        </p:nvSpPr>
        <p:spPr bwMode="auto">
          <a:xfrm>
            <a:off x="914400" y="4267200"/>
            <a:ext cx="4344988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7000" b="1">
                <a:latin typeface=".VnAvant" pitchFamily="34" charset="0"/>
              </a:rPr>
              <a:t>hoa hång</a:t>
            </a:r>
          </a:p>
        </p:txBody>
      </p:sp>
      <p:sp>
        <p:nvSpPr>
          <p:cNvPr id="15364" name="Rectangle 11"/>
          <p:cNvSpPr>
            <a:spLocks noChangeArrowheads="1"/>
          </p:cNvSpPr>
          <p:nvPr/>
        </p:nvSpPr>
        <p:spPr bwMode="auto">
          <a:xfrm>
            <a:off x="914400" y="5257800"/>
            <a:ext cx="4310063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7000" b="1">
                <a:latin typeface=".VnAvant" pitchFamily="34" charset="0"/>
              </a:rPr>
              <a:t>hoa hå..g</a:t>
            </a:r>
          </a:p>
        </p:txBody>
      </p:sp>
      <p:sp>
        <p:nvSpPr>
          <p:cNvPr id="29708" name="Rectangle 12"/>
          <p:cNvSpPr>
            <a:spLocks noChangeArrowheads="1"/>
          </p:cNvSpPr>
          <p:nvPr/>
        </p:nvSpPr>
        <p:spPr bwMode="auto">
          <a:xfrm>
            <a:off x="7543800" y="609600"/>
            <a:ext cx="398463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7000" b="1">
                <a:solidFill>
                  <a:srgbClr val="0000FF"/>
                </a:solidFill>
                <a:latin typeface=".VnAvant" pitchFamily="34" charset="0"/>
              </a:rPr>
              <a:t>l</a:t>
            </a:r>
          </a:p>
        </p:txBody>
      </p:sp>
      <p:sp>
        <p:nvSpPr>
          <p:cNvPr id="29709" name="Rectangle 13"/>
          <p:cNvSpPr>
            <a:spLocks noChangeArrowheads="1"/>
          </p:cNvSpPr>
          <p:nvPr/>
        </p:nvSpPr>
        <p:spPr bwMode="auto">
          <a:xfrm>
            <a:off x="7315200" y="1905000"/>
            <a:ext cx="1019175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7000" b="1">
                <a:solidFill>
                  <a:srgbClr val="0000FF"/>
                </a:solidFill>
                <a:latin typeface=".VnAvant" pitchFamily="34" charset="0"/>
              </a:rPr>
              <a:t>m</a:t>
            </a:r>
          </a:p>
        </p:txBody>
      </p:sp>
      <p:sp>
        <p:nvSpPr>
          <p:cNvPr id="15367" name="Rectangle 14"/>
          <p:cNvSpPr>
            <a:spLocks noChangeArrowheads="1"/>
          </p:cNvSpPr>
          <p:nvPr/>
        </p:nvSpPr>
        <p:spPr bwMode="auto">
          <a:xfrm>
            <a:off x="4416425" y="324643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n</a:t>
            </a:r>
          </a:p>
        </p:txBody>
      </p:sp>
      <p:sp>
        <p:nvSpPr>
          <p:cNvPr id="29711" name="Rectangle 15"/>
          <p:cNvSpPr>
            <a:spLocks noChangeArrowheads="1"/>
          </p:cNvSpPr>
          <p:nvPr/>
        </p:nvSpPr>
        <p:spPr bwMode="auto">
          <a:xfrm>
            <a:off x="7391400" y="3200400"/>
            <a:ext cx="717550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7000" b="1">
                <a:solidFill>
                  <a:srgbClr val="0000FF"/>
                </a:solidFill>
                <a:latin typeface=".VnAvant" pitchFamily="34" charset="0"/>
              </a:rPr>
              <a:t>n</a:t>
            </a:r>
          </a:p>
        </p:txBody>
      </p:sp>
      <p:pic>
        <p:nvPicPr>
          <p:cNvPr id="15369" name="Picture 18" descr="flowerv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5257800"/>
            <a:ext cx="1162050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7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97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 chon 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70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97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7.40741E-7 L -0.375 0.3 " pathEditMode="relative" ptsTypes="AA">
                                      <p:cBhvr>
                                        <p:cTn id="11" dur="2000" fill="hold"/>
                                        <p:tgtEl>
                                          <p:spTgt spid="297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 chon dung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71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97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297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ua chinh xac, ban thu lai lan nua na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709"/>
                  </p:tgtEl>
                </p:cond>
              </p:nextCondLst>
            </p:seq>
          </p:childTnLst>
        </p:cTn>
      </p:par>
    </p:tnLst>
    <p:bldLst>
      <p:bldP spid="29708" grpId="0"/>
      <p:bldP spid="29709" grpId="0"/>
      <p:bldP spid="297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99"/>
            </a:gs>
            <a:gs pos="100000">
              <a:srgbClr val="CCEC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239000" cy="481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6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800600"/>
            <a:ext cx="457200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8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600700"/>
            <a:ext cx="4943475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3" name="Picture 9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533400"/>
            <a:ext cx="34290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4" name="Picture 10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2286000"/>
            <a:ext cx="89535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5" name="Picture 11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3657600"/>
            <a:ext cx="5334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12" descr="25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4775" y="4800600"/>
            <a:ext cx="141922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7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8 0.0493 L -0.37708 0.7381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750" y="344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 gioi qua, thuong cho be 1 bong ho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75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17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ua chinh xac, ban thu lai lan nua na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75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17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" dur="indefinite"/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7" dur="indefinite"/>
                                        <p:tgtEl>
                                          <p:spTgt spid="317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 chon chua chinh xac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755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99FF"/>
            </a:gs>
            <a:gs pos="100000">
              <a:srgbClr val="FFFF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7056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5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851275"/>
            <a:ext cx="4800600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6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5308600"/>
            <a:ext cx="4684713" cy="154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5" name="Picture 7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381000"/>
            <a:ext cx="279400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6" name="Picture 8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2133600"/>
            <a:ext cx="12446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7" name="Picture 9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3505200"/>
            <a:ext cx="6985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15" descr="bf"/>
          <p:cNvPicPr>
            <a:picLocks noChangeAspect="1" noChangeArrowheads="1" noCrop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95569">
            <a:off x="7726362" y="5227638"/>
            <a:ext cx="54927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7" name="Picture 18" descr="31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5635625"/>
            <a:ext cx="1600200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7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 chon chua chinh xac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77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27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ua chinh xac, ban thu lai lan nua na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77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27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6 3.33333E-6 L -0.29167 0.3 " pathEditMode="relative" ptsTypes="AA">
                                      <p:cBhvr>
                                        <p:cTn id="16" dur="20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 gioi qua m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777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CC"/>
            </a:gs>
            <a:gs pos="50000">
              <a:srgbClr val="FFCCFF"/>
            </a:gs>
            <a:gs pos="100000">
              <a:srgbClr val="FFFFCC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0104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5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527550"/>
            <a:ext cx="6324600" cy="107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6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334000"/>
            <a:ext cx="6670675" cy="170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7" name="Picture 7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381000"/>
            <a:ext cx="320675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8" name="Picture 8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3300413"/>
            <a:ext cx="869950" cy="76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9" name="Picture 9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1828800"/>
            <a:ext cx="549275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8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 chon lai d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4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58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6.2963E-6 L -0.41666 0.58888 " pathEditMode="relative" ptsTypes="AA">
                                      <p:cBhvr>
                                        <p:cTn id="11" dur="2000" fill="hold"/>
                                        <p:tgtEl>
                                          <p:spTgt spid="358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 gioi qua m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4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58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 chon chua chinh xac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48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8" descr="3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15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0"/>
            <a:ext cx="48006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375150"/>
            <a:ext cx="5410200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741988"/>
            <a:ext cx="5519738" cy="111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7" name="Picture 11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304800"/>
            <a:ext cx="204788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8" name="Picture 12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124200"/>
            <a:ext cx="1182688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9" name="Picture 13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752600"/>
            <a:ext cx="914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8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77778E-6 5.18519E-6 L -0.46666 0.78889 " pathEditMode="relative" ptsTypes="AA">
                                      <p:cBhvr>
                                        <p:cTn id="6" dur="2000" fill="hold"/>
                                        <p:tgtEl>
                                          <p:spTgt spid="348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 gioi qua m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82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48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34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 chon chua chinh xac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82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48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34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 chon lai d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828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CC"/>
            </a:gs>
            <a:gs pos="100000">
              <a:srgbClr val="FFCC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FLOWERS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638800"/>
            <a:ext cx="13827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5" descr="FLOWERS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5638800"/>
            <a:ext cx="13827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7" descr="FLOWERS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5638800"/>
            <a:ext cx="13827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8" descr="FLOWERS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5638800"/>
            <a:ext cx="13827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10" descr="FLOWERS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1288" y="5638800"/>
            <a:ext cx="1382712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12" descr="b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55778">
            <a:off x="228600" y="5181601"/>
            <a:ext cx="8223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13" descr="b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3601">
            <a:off x="2133600" y="4800600"/>
            <a:ext cx="8223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9" name="Picture 14" descr="b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82889">
            <a:off x="6431756" y="5455444"/>
            <a:ext cx="54768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0" name="Picture 15" descr="kids0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362200"/>
            <a:ext cx="3124200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1" name="Picture 22" descr="ani-17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57150">
            <a:off x="3048000" y="5562600"/>
            <a:ext cx="1371600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2" name="Picture 24" descr="ani-17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00623">
            <a:off x="4053682" y="5471318"/>
            <a:ext cx="1371600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3" name="Picture 26" descr="Butterfly-03-june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472440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4" name="Picture 15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475" y="228600"/>
            <a:ext cx="735330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CC"/>
            </a:gs>
            <a:gs pos="100000">
              <a:srgbClr val="FFCC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0"/>
            <a:ext cx="57912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181600"/>
            <a:ext cx="7399338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0">
          <a:fgClr>
            <a:schemeClr val="bg1"/>
          </a:fgClr>
          <a:bgClr>
            <a:srgbClr val="FFCCFF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133600"/>
            <a:ext cx="7392988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62" name="Picture 1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9888" y="2881313"/>
            <a:ext cx="828675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63" name="Picture 1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313" y="2514600"/>
            <a:ext cx="323850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64" name="Picture 1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6175" y="2714625"/>
            <a:ext cx="82867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2466975" y="2638425"/>
            <a:ext cx="3205163" cy="1219200"/>
            <a:chOff x="1554" y="1662"/>
            <a:chExt cx="2019" cy="768"/>
          </a:xfrm>
        </p:grpSpPr>
        <p:pic>
          <p:nvPicPr>
            <p:cNvPr id="4106" name="Picture 9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4" y="1662"/>
              <a:ext cx="558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7" name="Picture 15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5" y="1662"/>
              <a:ext cx="558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22"/>
          <p:cNvGrpSpPr>
            <a:grpSpLocks/>
          </p:cNvGrpSpPr>
          <p:nvPr/>
        </p:nvGrpSpPr>
        <p:grpSpPr bwMode="auto">
          <a:xfrm>
            <a:off x="1600200" y="2667000"/>
            <a:ext cx="3314700" cy="1209675"/>
            <a:chOff x="1008" y="1671"/>
            <a:chExt cx="2088" cy="762"/>
          </a:xfrm>
        </p:grpSpPr>
        <p:pic>
          <p:nvPicPr>
            <p:cNvPr id="4104" name="Picture 20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1677"/>
              <a:ext cx="642" cy="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5" name="Picture 21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54" y="1671"/>
              <a:ext cx="642" cy="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49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9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9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9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9" dur="1000"/>
                                        <p:tgtEl>
                                          <p:spTgt spid="49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CC"/>
            </a:gs>
            <a:gs pos="100000">
              <a:srgbClr val="FF99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600200"/>
            <a:ext cx="1004888" cy="344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4" name="Picture 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0988" y="1503363"/>
            <a:ext cx="1782762" cy="343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3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FFCC"/>
            </a:gs>
            <a:gs pos="100000">
              <a:srgbClr val="CCFFCC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2163" y="1524000"/>
            <a:ext cx="3228975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3" name="Picture 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3163" y="1676400"/>
            <a:ext cx="749300" cy="380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4" name="Picture 8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8300" y="1512888"/>
            <a:ext cx="2098675" cy="461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9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39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" descr="HoaMaiVang20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6"/>
          <p:cNvSpPr>
            <a:spLocks noChangeArrowheads="1"/>
          </p:cNvSpPr>
          <p:nvPr/>
        </p:nvSpPr>
        <p:spPr bwMode="auto">
          <a:xfrm>
            <a:off x="1981200" y="5241925"/>
            <a:ext cx="5353050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 </a:t>
            </a:r>
            <a:r>
              <a:rPr lang="en-US" sz="10000" b="1">
                <a:solidFill>
                  <a:srgbClr val="FF0000"/>
                </a:solidFill>
                <a:latin typeface=".VnAvant" pitchFamily="34" charset="0"/>
              </a:rPr>
              <a:t>hoa mai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11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8213" name="Picture 4" descr="Picture1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14" name="Picture 1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8" y="2208"/>
              <a:ext cx="1776" cy="6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195" name="Picture 15" descr="j0336516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6110288"/>
            <a:ext cx="773113" cy="74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Rectangle 14"/>
          <p:cNvSpPr>
            <a:spLocks noChangeArrowheads="1"/>
          </p:cNvSpPr>
          <p:nvPr/>
        </p:nvSpPr>
        <p:spPr bwMode="auto">
          <a:xfrm>
            <a:off x="5638800" y="0"/>
            <a:ext cx="2438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endParaRPr lang="vi-VN" sz="30000" b="1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46087" name="Rectangle 7"/>
          <p:cNvSpPr>
            <a:spLocks noChangeArrowheads="1"/>
          </p:cNvSpPr>
          <p:nvPr/>
        </p:nvSpPr>
        <p:spPr bwMode="auto">
          <a:xfrm>
            <a:off x="609600" y="1676400"/>
            <a:ext cx="7905750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 </a:t>
            </a:r>
            <a:r>
              <a:rPr lang="en-US" sz="15000" b="1">
                <a:latin typeface=".VnAvant" pitchFamily="34" charset="0"/>
              </a:rPr>
              <a:t>hoa mai</a:t>
            </a:r>
          </a:p>
        </p:txBody>
      </p:sp>
      <p:pic>
        <p:nvPicPr>
          <p:cNvPr id="8198" name="Picture 8" descr="b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91328">
            <a:off x="2438400" y="4953000"/>
            <a:ext cx="10287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9" descr="b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587555">
            <a:off x="6400800" y="4876800"/>
            <a:ext cx="10287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90" name="Picture 10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13" y="1752600"/>
            <a:ext cx="1189037" cy="218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91" name="Picture 11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0713" y="2224088"/>
            <a:ext cx="1263650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92" name="Picture 12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1775" y="2157413"/>
            <a:ext cx="1517650" cy="160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93" name="Picture 13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7275" y="2276475"/>
            <a:ext cx="1873250" cy="181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94" name="Picture 14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25" y="2286000"/>
            <a:ext cx="1354138" cy="163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5" name="Picture 15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-2971800"/>
            <a:ext cx="771525" cy="195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96" name="Picture 16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1938" y="1876425"/>
            <a:ext cx="885825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97" name="Rectangle 17"/>
          <p:cNvSpPr>
            <a:spLocks noChangeArrowheads="1"/>
          </p:cNvSpPr>
          <p:nvPr/>
        </p:nvSpPr>
        <p:spPr bwMode="auto">
          <a:xfrm>
            <a:off x="4829175" y="1676400"/>
            <a:ext cx="2286000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5000" b="1">
                <a:solidFill>
                  <a:srgbClr val="FF0000"/>
                </a:solidFill>
                <a:latin typeface=".VnAvant" pitchFamily="34" charset="0"/>
              </a:rPr>
              <a:t>m</a:t>
            </a:r>
          </a:p>
        </p:txBody>
      </p:sp>
      <p:sp>
        <p:nvSpPr>
          <p:cNvPr id="46098" name="Rectangle 18"/>
          <p:cNvSpPr>
            <a:spLocks noChangeArrowheads="1"/>
          </p:cNvSpPr>
          <p:nvPr/>
        </p:nvSpPr>
        <p:spPr bwMode="auto">
          <a:xfrm>
            <a:off x="1828800" y="1676400"/>
            <a:ext cx="1624013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5000" b="1">
                <a:solidFill>
                  <a:srgbClr val="FF0000"/>
                </a:solidFill>
                <a:latin typeface=".VnAvant" pitchFamily="34" charset="0"/>
              </a:rPr>
              <a:t>o</a:t>
            </a:r>
          </a:p>
        </p:txBody>
      </p:sp>
      <p:sp>
        <p:nvSpPr>
          <p:cNvPr id="46099" name="Rectangle 19"/>
          <p:cNvSpPr>
            <a:spLocks noChangeArrowheads="1"/>
          </p:cNvSpPr>
          <p:nvPr/>
        </p:nvSpPr>
        <p:spPr bwMode="auto">
          <a:xfrm>
            <a:off x="7881938" y="1690688"/>
            <a:ext cx="742950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5000" b="1">
                <a:solidFill>
                  <a:srgbClr val="FF0066"/>
                </a:solidFill>
                <a:latin typeface=".VnAvant" pitchFamily="34" charset="0"/>
              </a:rPr>
              <a:t>i</a:t>
            </a:r>
          </a:p>
        </p:txBody>
      </p:sp>
      <p:grpSp>
        <p:nvGrpSpPr>
          <p:cNvPr id="4" name="Group 20"/>
          <p:cNvGrpSpPr>
            <a:grpSpLocks/>
          </p:cNvGrpSpPr>
          <p:nvPr/>
        </p:nvGrpSpPr>
        <p:grpSpPr bwMode="auto">
          <a:xfrm>
            <a:off x="2986088" y="1585913"/>
            <a:ext cx="5305425" cy="2530475"/>
            <a:chOff x="1881" y="999"/>
            <a:chExt cx="3342" cy="1594"/>
          </a:xfrm>
        </p:grpSpPr>
        <p:sp>
          <p:nvSpPr>
            <p:cNvPr id="8211" name="Rectangle 21"/>
            <p:cNvSpPr>
              <a:spLocks noChangeArrowheads="1"/>
            </p:cNvSpPr>
            <p:nvPr/>
          </p:nvSpPr>
          <p:spPr bwMode="auto">
            <a:xfrm>
              <a:off x="1881" y="999"/>
              <a:ext cx="1056" cy="1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sz="16000" b="1">
                  <a:solidFill>
                    <a:srgbClr val="0000FF"/>
                  </a:solidFill>
                  <a:latin typeface=".VnAvant" pitchFamily="34" charset="0"/>
                </a:rPr>
                <a:t>a</a:t>
              </a:r>
            </a:p>
          </p:txBody>
        </p:sp>
        <p:sp>
          <p:nvSpPr>
            <p:cNvPr id="8212" name="Rectangle 22"/>
            <p:cNvSpPr>
              <a:spLocks noChangeArrowheads="1"/>
            </p:cNvSpPr>
            <p:nvPr/>
          </p:nvSpPr>
          <p:spPr bwMode="auto">
            <a:xfrm>
              <a:off x="4167" y="1047"/>
              <a:ext cx="1056" cy="1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sz="15000" b="1">
                  <a:solidFill>
                    <a:srgbClr val="0000FF"/>
                  </a:solidFill>
                  <a:latin typeface=".VnAvant" pitchFamily="34" charset="0"/>
                </a:rPr>
                <a:t>a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2000"/>
                                        <p:tgtEl>
                                          <p:spTgt spid="46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46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0" dur="2000"/>
                                        <p:tgtEl>
                                          <p:spTgt spid="46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7" grpId="0"/>
      <p:bldP spid="46097" grpId="0"/>
      <p:bldP spid="46098" grpId="0"/>
      <p:bldP spid="4609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6" descr="%5Bwallcoo_com%5D_vector_illustration_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17" descr="j0336516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0888" y="6110288"/>
            <a:ext cx="773112" cy="74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Rectangle 8"/>
          <p:cNvSpPr>
            <a:spLocks noChangeArrowheads="1"/>
          </p:cNvSpPr>
          <p:nvPr/>
        </p:nvSpPr>
        <p:spPr bwMode="auto">
          <a:xfrm>
            <a:off x="2971800" y="2538413"/>
            <a:ext cx="2571750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0" b="1">
                <a:solidFill>
                  <a:srgbClr val="FF0000"/>
                </a:solidFill>
                <a:latin typeface=".VnAvant" pitchFamily="34" charset="0"/>
              </a:rPr>
              <a:t>m</a:t>
            </a:r>
          </a:p>
        </p:txBody>
      </p:sp>
      <p:pic>
        <p:nvPicPr>
          <p:cNvPr id="15373" name="Picture 1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7063" y="3209925"/>
            <a:ext cx="390525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4" name="Picture 14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0413" y="3224213"/>
            <a:ext cx="1238250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5" name="Picture 15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0463" y="2914650"/>
            <a:ext cx="333375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5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15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3000"/>
                                        <p:tgtEl>
                                          <p:spTgt spid="15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9" descr="beautiful_season_Fall_illustration_art_30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6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60" name="Picture 1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38" y="1743075"/>
            <a:ext cx="2209800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61" name="Picture 1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9775" y="1857375"/>
            <a:ext cx="1609725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752600" y="1985963"/>
            <a:ext cx="4557713" cy="1819275"/>
            <a:chOff x="978" y="1566"/>
            <a:chExt cx="2871" cy="1146"/>
          </a:xfrm>
        </p:grpSpPr>
        <p:pic>
          <p:nvPicPr>
            <p:cNvPr id="10249" name="Picture 6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1" y="1566"/>
              <a:ext cx="258" cy="1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0" name="Picture 7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8" y="1566"/>
              <a:ext cx="258" cy="1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3256" name="Picture 8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876425"/>
            <a:ext cx="1343025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7" name="Picture 9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2225" y="1557338"/>
            <a:ext cx="2533650" cy="361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8" name="Picture 10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2163" y="1524000"/>
            <a:ext cx="2028825" cy="315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3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3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3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3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2000"/>
                                        <p:tgtEl>
                                          <p:spTgt spid="53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2000"/>
                                        <p:tgtEl>
                                          <p:spTgt spid="53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2000"/>
                                        <p:tgtEl>
                                          <p:spTgt spid="53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10005&quot;&gt;&lt;property id=&quot;20148&quot; value=&quot;5&quot;/&gt;&lt;property id=&quot;20300&quot; value=&quot;Slide 2&quot;/&gt;&lt;property id=&quot;20307&quot; value=&quot;283&quot;/&gt;&lt;/object&gt;&lt;object type=&quot;3&quot; unique_id=&quot;10006&quot;&gt;&lt;property id=&quot;20148&quot; value=&quot;5&quot;/&gt;&lt;property id=&quot;20300&quot; value=&quot;Slide 3&quot;/&gt;&lt;property id=&quot;20307&quot; value=&quot;290&quot;/&gt;&lt;/object&gt;&lt;object type=&quot;3&quot; unique_id=&quot;10007&quot;&gt;&lt;property id=&quot;20148&quot; value=&quot;5&quot;/&gt;&lt;property id=&quot;20300&quot; value=&quot;Slide 4&quot;/&gt;&lt;property id=&quot;20307&quot; value=&quot;284&quot;/&gt;&lt;/object&gt;&lt;object type=&quot;3&quot; unique_id=&quot;10008&quot;&gt;&lt;property id=&quot;20148&quot; value=&quot;5&quot;/&gt;&lt;property id=&quot;20300&quot; value=&quot;Slide 5&quot;/&gt;&lt;property id=&quot;20307&quot; value=&quot;281&quot;/&gt;&lt;/object&gt;&lt;object type=&quot;3&quot; unique_id=&quot;10009&quot;&gt;&lt;property id=&quot;20148&quot; value=&quot;5&quot;/&gt;&lt;property id=&quot;20300&quot; value=&quot;Slide 6&quot;/&gt;&lt;property id=&quot;20307&quot; value=&quot;262&quot;/&gt;&lt;/object&gt;&lt;object type=&quot;3&quot; unique_id=&quot;10010&quot;&gt;&lt;property id=&quot;20148&quot; value=&quot;5&quot;/&gt;&lt;property id=&quot;20300&quot; value=&quot;Slide 7&quot;/&gt;&lt;property id=&quot;20307&quot; value=&quot;287&quot;/&gt;&lt;/object&gt;&lt;object type=&quot;3&quot; unique_id=&quot;10011&quot;&gt;&lt;property id=&quot;20148&quot; value=&quot;5&quot;/&gt;&lt;property id=&quot;20300&quot; value=&quot;Slide 8&quot;/&gt;&lt;property id=&quot;20307&quot; value=&quot;266&quot;/&gt;&lt;/object&gt;&lt;object type=&quot;3&quot; unique_id=&quot;10012&quot;&gt;&lt;property id=&quot;20148&quot; value=&quot;5&quot;/&gt;&lt;property id=&quot;20300&quot; value=&quot;Slide 9&quot;/&gt;&lt;property id=&quot;20307&quot; value=&quot;291&quot;/&gt;&lt;/object&gt;&lt;object type=&quot;3&quot; unique_id=&quot;10013&quot;&gt;&lt;property id=&quot;20148&quot; value=&quot;5&quot;/&gt;&lt;property id=&quot;20300&quot; value=&quot;Slide 10&quot;/&gt;&lt;property id=&quot;20307&quot; value=&quot;271&quot;/&gt;&lt;/object&gt;&lt;object type=&quot;3&quot; unique_id=&quot;10014&quot;&gt;&lt;property id=&quot;20148&quot; value=&quot;5&quot;/&gt;&lt;property id=&quot;20300&quot; value=&quot;Slide 11&quot;/&gt;&lt;property id=&quot;20307&quot; value=&quot;273&quot;/&gt;&lt;/object&gt;&lt;object type=&quot;3&quot; unique_id=&quot;10015&quot;&gt;&lt;property id=&quot;20148&quot; value=&quot;5&quot;/&gt;&lt;property id=&quot;20300&quot; value=&quot;Slide 12&quot;/&gt;&lt;property id=&quot;20307&quot; value=&quot;258&quot;/&gt;&lt;/object&gt;&lt;object type=&quot;3&quot; unique_id=&quot;10016&quot;&gt;&lt;property id=&quot;20148&quot; value=&quot;5&quot;/&gt;&lt;property id=&quot;20300&quot; value=&quot;Slide 13&quot;/&gt;&lt;property id=&quot;20307&quot; value=&quot;289&quot;/&gt;&lt;/object&gt;&lt;object type=&quot;3&quot; unique_id=&quot;10017&quot;&gt;&lt;property id=&quot;20148&quot; value=&quot;5&quot;/&gt;&lt;property id=&quot;20300&quot; value=&quot;Slide 14&quot;/&gt;&lt;property id=&quot;20307&quot; value=&quot;272&quot;/&gt;&lt;/object&gt;&lt;object type=&quot;3&quot; unique_id=&quot;10018&quot;&gt;&lt;property id=&quot;20148&quot; value=&quot;5&quot;/&gt;&lt;property id=&quot;20300&quot; value=&quot;Slide 15&quot;/&gt;&lt;property id=&quot;20307&quot; value=&quot;274&quot;/&gt;&lt;/object&gt;&lt;object type=&quot;3&quot; unique_id=&quot;10019&quot;&gt;&lt;property id=&quot;20148&quot; value=&quot;5&quot;/&gt;&lt;property id=&quot;20300&quot; value=&quot;Slide 16&quot;/&gt;&lt;property id=&quot;20307&quot; value=&quot;275&quot;/&gt;&lt;/object&gt;&lt;object type=&quot;3&quot; unique_id=&quot;10020&quot;&gt;&lt;property id=&quot;20148&quot; value=&quot;5&quot;/&gt;&lt;property id=&quot;20300&quot; value=&quot;Slide 17&quot;/&gt;&lt;property id=&quot;20307&quot; value=&quot;278&quot;/&gt;&lt;/object&gt;&lt;object type=&quot;3&quot; unique_id=&quot;10021&quot;&gt;&lt;property id=&quot;20148&quot; value=&quot;5&quot;/&gt;&lt;property id=&quot;20300&quot; value=&quot;Slide 18&quot;/&gt;&lt;property id=&quot;20307&quot; value=&quot;277&quot;/&gt;&lt;/object&gt;&lt;object type=&quot;3&quot; unique_id=&quot;10022&quot;&gt;&lt;property id=&quot;20148&quot; value=&quot;5&quot;/&gt;&lt;property id=&quot;20300&quot; value=&quot;Slide 19&quot;/&gt;&lt;property id=&quot;20307&quot; value=&quot;294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Trß ch¬i">
  <a:themeElements>
    <a:clrScheme name="Trß ch¬i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rß ch¬i">
      <a:majorFont>
        <a:latin typeface=".VnTime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rß ch¬i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ß ch¬i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ß ch¬i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ß ch¬i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ß ch¬i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ß ch¬i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ß ch¬i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ß ch¬i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ß ch¬i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ß ch¬i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ß ch¬i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ß ch¬i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Trß ch¬i</Template>
  <TotalTime>677</TotalTime>
  <Words>22</Words>
  <Application>Microsoft Office PowerPoint</Application>
  <PresentationFormat>On-screen Show (4:3)</PresentationFormat>
  <Paragraphs>14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.VnTime</vt:lpstr>
      <vt:lpstr>Calibri</vt:lpstr>
      <vt:lpstr>.VnAvant</vt:lpstr>
      <vt:lpstr>Trß ch¬i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Manh</dc:creator>
  <cp:lastModifiedBy>A</cp:lastModifiedBy>
  <cp:revision>22</cp:revision>
  <dcterms:created xsi:type="dcterms:W3CDTF">2001-12-31T17:17:06Z</dcterms:created>
  <dcterms:modified xsi:type="dcterms:W3CDTF">2020-04-26T03:30:56Z</dcterms:modified>
</cp:coreProperties>
</file>