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5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9C7F-2317-49B4-B136-8D314AFA9B2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A09C-6A62-4C5F-BF55-5FBD13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0"/>
            <a:ext cx="12084424" cy="68393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61697"/>
              </p:ext>
            </p:extLst>
          </p:nvPr>
        </p:nvGraphicFramePr>
        <p:xfrm>
          <a:off x="2421965" y="1187768"/>
          <a:ext cx="81280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KHÁM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</a:rPr>
                        <a:t> PHÁ KHOA HỌC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08407"/>
              </p:ext>
            </p:extLst>
          </p:nvPr>
        </p:nvGraphicFramePr>
        <p:xfrm>
          <a:off x="3591112" y="2911537"/>
          <a:ext cx="8128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Đề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tài</a:t>
                      </a:r>
                      <a:r>
                        <a:rPr lang="en-US" sz="4000" baseline="0" dirty="0" smtClean="0"/>
                        <a:t>: </a:t>
                      </a:r>
                      <a:r>
                        <a:rPr lang="en-US" sz="4000" dirty="0" err="1" smtClean="0"/>
                        <a:t>Một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số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loại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hoa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0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6" y="0"/>
            <a:ext cx="10985216" cy="6858000"/>
          </a:xfrm>
        </p:spPr>
      </p:pic>
    </p:spTree>
    <p:extLst>
      <p:ext uri="{BB962C8B-B14F-4D97-AF65-F5344CB8AC3E}">
        <p14:creationId xmlns:p14="http://schemas.microsoft.com/office/powerpoint/2010/main" val="144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3" y="0"/>
            <a:ext cx="8000999" cy="6824474"/>
          </a:xfrm>
        </p:spPr>
      </p:pic>
    </p:spTree>
    <p:extLst>
      <p:ext uri="{BB962C8B-B14F-4D97-AF65-F5344CB8AC3E}">
        <p14:creationId xmlns:p14="http://schemas.microsoft.com/office/powerpoint/2010/main" val="21725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0"/>
            <a:ext cx="8538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8224" cy="6846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0647" cy="6846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" y="91821"/>
            <a:ext cx="11407588" cy="6954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34737"/>
            <a:ext cx="11282082" cy="6750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" y="134736"/>
            <a:ext cx="11232777" cy="66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</cp:revision>
  <dcterms:created xsi:type="dcterms:W3CDTF">2018-02-27T01:04:56Z</dcterms:created>
  <dcterms:modified xsi:type="dcterms:W3CDTF">2018-02-27T01:40:28Z</dcterms:modified>
</cp:coreProperties>
</file>