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5" r:id="rId3"/>
    <p:sldId id="276" r:id="rId4"/>
    <p:sldId id="277" r:id="rId5"/>
    <p:sldId id="279" r:id="rId6"/>
    <p:sldId id="281" r:id="rId7"/>
    <p:sldId id="272" r:id="rId8"/>
    <p:sldId id="282" r:id="rId9"/>
    <p:sldId id="274" r:id="rId10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9" d="100"/>
          <a:sy n="69" d="100"/>
        </p:scale>
        <p:origin x="-780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0D00-CF93-41BC-AA44-2180B4A130A8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5636-F661-42BB-8A8A-B24F45444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30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0D00-CF93-41BC-AA44-2180B4A130A8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5636-F661-42BB-8A8A-B24F45444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98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0D00-CF93-41BC-AA44-2180B4A130A8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5636-F661-42BB-8A8A-B24F45444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67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0D00-CF93-41BC-AA44-2180B4A130A8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5636-F661-42BB-8A8A-B24F45444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18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0D00-CF93-41BC-AA44-2180B4A130A8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5636-F661-42BB-8A8A-B24F45444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20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0D00-CF93-41BC-AA44-2180B4A130A8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5636-F661-42BB-8A8A-B24F45444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51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0D00-CF93-41BC-AA44-2180B4A130A8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5636-F661-42BB-8A8A-B24F45444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75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0D00-CF93-41BC-AA44-2180B4A130A8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5636-F661-42BB-8A8A-B24F45444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60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0D00-CF93-41BC-AA44-2180B4A130A8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5636-F661-42BB-8A8A-B24F45444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9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0D00-CF93-41BC-AA44-2180B4A130A8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5636-F661-42BB-8A8A-B24F45444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20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0D00-CF93-41BC-AA44-2180B4A130A8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5636-F661-42BB-8A8A-B24F45444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19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40D00-CF93-41BC-AA44-2180B4A130A8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85636-F661-42BB-8A8A-B24F45444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9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inh nen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" y="-238991"/>
            <a:ext cx="12330545" cy="709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119745" y="2145865"/>
            <a:ext cx="7065818" cy="2327277"/>
          </a:xfrm>
        </p:spPr>
        <p:txBody>
          <a:bodyPr anchor="ctr"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NBPB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886200"/>
            <a:ext cx="7848600" cy="1752600"/>
          </a:xfrm>
        </p:spPr>
        <p:txBody>
          <a:bodyPr/>
          <a:lstStyle/>
          <a:p>
            <a:endParaRPr lang="en-US" sz="3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24-36 tháng</a:t>
            </a:r>
            <a:endParaRPr lang="en-US" sz="3200" b="1" dirty="0">
              <a:solidFill>
                <a:srgbClr val="0099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Picture 5" descr="Butterfly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05000" y="5638800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Butterfly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Butterfly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43800" y="457200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A_5Bumbl_e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9436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Butterfly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9448800" y="5715000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985" y="529304"/>
            <a:ext cx="3866490" cy="204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5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hình nền làm powerpoint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73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istrator\Desktop\ĐỒ DÙNG ĐỂ ĂN ĐỂ UỐNG\bat-to-nhua-atomico-nhat-ban-20cm-do-1449109719-8408711-1-produc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008" y="313459"/>
            <a:ext cx="6459227" cy="586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58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Kết quả hình ảnh cho hình nền làm powerpoint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50261">
            <a:off x="5245265" y="627104"/>
            <a:ext cx="1701470" cy="560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34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ết quả hình ảnh cho hình nền làm powerpoint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36538" y="1205346"/>
            <a:ext cx="4518923" cy="438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7819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ết quả hình ảnh cho hình nền làm powerpoint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0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0491" y="1331580"/>
            <a:ext cx="5491018" cy="423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29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ết quả hình ảnh cho hình nền làm powerpoint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09454" y="3603480"/>
            <a:ext cx="3648364" cy="271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45406">
            <a:off x="6310486" y="139459"/>
            <a:ext cx="1216958" cy="4064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Users\Administrator\Desktop\ĐỒ DÙNG ĐỂ ĂN ĐỂ UỐNG\bat-to-nhua-atomico-nhat-ban-20cm-do-1449109719-8408711-1-produc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950" y="-10391"/>
            <a:ext cx="48521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4031" y="3034145"/>
            <a:ext cx="3298552" cy="314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0280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ết quả hình ảnh cho hình nền làm powerpoint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2192000" cy="685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64325" y="782782"/>
            <a:ext cx="86452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endParaRPr lang="en-US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13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ết quả hình ảnh cho hình nền làm powerpoint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09454" y="3603480"/>
            <a:ext cx="3648364" cy="271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45406">
            <a:off x="6310486" y="139459"/>
            <a:ext cx="1216958" cy="4064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Users\Administrator\Desktop\ĐỒ DÙNG ĐỂ ĂN ĐỂ UỐNG\bat-to-nhua-atomico-nhat-ban-20cm-do-1449109719-8408711-1-produc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950" y="-10391"/>
            <a:ext cx="48521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4031" y="3034145"/>
            <a:ext cx="3298552" cy="314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4945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Kết quả hình ảnh cho hình nền làm powerpoint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41599" y="2542309"/>
            <a:ext cx="76523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CÔ MẠNH KHỎE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CHÚC CÁC BÉ CHĂM NGOAN HỌC GIỎI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79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 NBPB:Màu đỏ Đề tài:Ca cốc, khăn mặt, bàn ghế &amp;quot;&quot;/&gt;&lt;property id=&quot;20307&quot; value=&quot;262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5&quot;/&gt;&lt;/object&gt;&lt;object type=&quot;3&quot; unique_id=&quot;10007&quot;&gt;&lt;property id=&quot;20148&quot; value=&quot;5&quot;/&gt;&lt;property id=&quot;20300&quot; value=&quot;Slide 5&quot;/&gt;&lt;property id=&quot;20307&quot; value=&quot;266&quot;/&gt;&lt;/object&gt;&lt;object type=&quot;3&quot; unique_id=&quot;10008&quot;&gt;&lt;property id=&quot;20148&quot; value=&quot;5&quot;/&gt;&lt;property id=&quot;20300&quot; value=&quot;Slide 6&quot;/&gt;&lt;property id=&quot;20307&quot; value=&quot;268&quot;/&gt;&lt;/object&gt;&lt;object type=&quot;3&quot; unique_id=&quot;10009&quot;&gt;&lt;property id=&quot;20148&quot; value=&quot;5&quot;/&gt;&lt;property id=&quot;20300&quot; value=&quot;Slide 7&quot;/&gt;&lt;property id=&quot;20307&quot; value=&quot;269&quot;/&gt;&lt;/object&gt;&lt;object type=&quot;3&quot; unique_id=&quot;10010&quot;&gt;&lt;property id=&quot;20148&quot; value=&quot;5&quot;/&gt;&lt;property id=&quot;20300&quot; value=&quot;Slide 8&quot;/&gt;&lt;property id=&quot;20307&quot; value=&quot;271&quot;/&gt;&lt;/object&gt;&lt;/object&gt;&lt;object type=&quot;8&quot; unique_id=&quot;1002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26</Words>
  <Application>Microsoft Office PowerPoint</Application>
  <PresentationFormat>Custom</PresentationFormat>
  <Paragraphs>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 Giáo án: NBPB Đề tài: Đồ dùng để ăn, để uống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NBPB:Mau đỏ Đe tai: Ca coc,khăn mặt</dc:title>
  <dc:creator>PC</dc:creator>
  <cp:lastModifiedBy>A</cp:lastModifiedBy>
  <cp:revision>21</cp:revision>
  <dcterms:created xsi:type="dcterms:W3CDTF">2015-09-21T13:55:18Z</dcterms:created>
  <dcterms:modified xsi:type="dcterms:W3CDTF">2020-04-26T03:45:17Z</dcterms:modified>
</cp:coreProperties>
</file>