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  <p:sldId id="258" r:id="rId4"/>
    <p:sldId id="259" r:id="rId5"/>
    <p:sldId id="260" r:id="rId6"/>
    <p:sldId id="266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7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5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5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2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0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8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3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9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0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1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91987-C605-4B7E-8B94-7030EA5186C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9339-1103-4B60-8303-26BB2EC9B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4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10.jpeg"/><Relationship Id="rId7" Type="http://schemas.openxmlformats.org/officeDocument/2006/relationships/image" Target="../media/image1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inh nen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133600" y="1108365"/>
            <a:ext cx="7772400" cy="2161308"/>
          </a:xfrm>
        </p:spPr>
        <p:txBody>
          <a:bodyPr anchor="ctr">
            <a:normAutofit fontScale="90000"/>
          </a:bodyPr>
          <a:lstStyle/>
          <a:p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NBPB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ề tài</a:t>
            </a:r>
            <a:r>
              <a:rPr lang="en-US" sz="4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886200"/>
            <a:ext cx="7848600" cy="1752600"/>
          </a:xfrm>
        </p:spPr>
        <p:txBody>
          <a:bodyPr>
            <a:normAutofit fontScale="92500" lnSpcReduction="20000"/>
          </a:bodyPr>
          <a:lstStyle/>
          <a:p>
            <a:endParaRPr lang="en-US" sz="3200" b="1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3200" b="1" dirty="0" err="1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b="1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: 24- </a:t>
            </a:r>
            <a:r>
              <a:rPr lang="en-US" sz="3200" b="1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3200" b="1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7" name="Picture 5" descr="Butterfl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905000" y="5638800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Butterfl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Butterfl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457200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A_5Bumbl_e0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9436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Butterfl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800000">
            <a:off x="9448800" y="5715000"/>
            <a:ext cx="895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37" y="571491"/>
            <a:ext cx="5393125" cy="285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37024">
            <a:off x="3534198" y="1573594"/>
            <a:ext cx="5608661" cy="37339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778" y="86298"/>
            <a:ext cx="11851922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863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778" y="86298"/>
            <a:ext cx="11851922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226" y="487468"/>
            <a:ext cx="6405025" cy="590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2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778" y="86298"/>
            <a:ext cx="11851922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4792" y="406787"/>
            <a:ext cx="4446549" cy="606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2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778" y="86298"/>
            <a:ext cx="11851922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6553" y="744040"/>
            <a:ext cx="5242536" cy="499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60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12345">
            <a:off x="5899490" y="422107"/>
            <a:ext cx="2614794" cy="3252181"/>
          </a:xfrm>
          <a:prstGeom prst="rect">
            <a:avLst/>
          </a:prstGeom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584" y="239136"/>
            <a:ext cx="3565488" cy="337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82858" y="2705795"/>
            <a:ext cx="3876325" cy="3572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2F8F6"/>
              </a:clrFrom>
              <a:clrTo>
                <a:srgbClr val="F2F8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96543" y="3207026"/>
            <a:ext cx="3088746" cy="3650974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139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WordArt 13"/>
          <p:cNvSpPr>
            <a:spLocks noChangeArrowheads="1" noChangeShapeType="1" noTextEdit="1"/>
          </p:cNvSpPr>
          <p:nvPr/>
        </p:nvSpPr>
        <p:spPr bwMode="auto">
          <a:xfrm>
            <a:off x="2268883" y="2631071"/>
            <a:ext cx="89154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CÁI GÌ BIẾN MẤT</a:t>
            </a:r>
            <a:endParaRPr lang="en-US" sz="3600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5" name="WordArt 15"/>
          <p:cNvSpPr>
            <a:spLocks noChangeArrowheads="1" noChangeShapeType="1" noTextEdit="1"/>
          </p:cNvSpPr>
          <p:nvPr/>
        </p:nvSpPr>
        <p:spPr bwMode="auto">
          <a:xfrm>
            <a:off x="3200400" y="574839"/>
            <a:ext cx="5791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6654"/>
            <a:ext cx="12192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184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00"/>
    </mc:Choice>
    <mc:Fallback xmlns="">
      <p:transition spd="slow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 animBg="1"/>
      <p:bldP spid="716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689" y="212240"/>
            <a:ext cx="3256206" cy="348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86131">
            <a:off x="5795672" y="184291"/>
            <a:ext cx="2799223" cy="33264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1147" y="3049108"/>
            <a:ext cx="4132641" cy="3808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06119" y="2702859"/>
            <a:ext cx="3515274" cy="415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5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OINSET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096" y="432278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b25788865kk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8" y="5648348"/>
            <a:ext cx="10148552" cy="103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1166612" y="1657082"/>
            <a:ext cx="9607639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kern="10" dirty="0" err="1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endParaRPr lang="en-US" sz="3600" b="1" i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9" name="Picture 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188558"/>
            <a:ext cx="12604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3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-152400"/>
            <a:ext cx="1447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1" name="WordArt 9"/>
          <p:cNvSpPr>
            <a:spLocks noChangeArrowheads="1" noChangeShapeType="1" noTextEdit="1"/>
          </p:cNvSpPr>
          <p:nvPr/>
        </p:nvSpPr>
        <p:spPr bwMode="auto">
          <a:xfrm>
            <a:off x="3048000" y="152400"/>
            <a:ext cx="6172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 dirty="0">
              <a:ln w="127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solidFill>
                <a:srgbClr val="0000FF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.Vn3DH" panose="020B7200000000000000" pitchFamily="34" charset="0"/>
            </a:endParaRPr>
          </a:p>
        </p:txBody>
      </p:sp>
      <p:pic>
        <p:nvPicPr>
          <p:cNvPr id="10" name="Picture 5" descr="b25788865kk9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-152400"/>
            <a:ext cx="10210800" cy="103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697454"/>
      </p:ext>
    </p:extLst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</Words>
  <Application>Microsoft Office PowerPoint</Application>
  <PresentationFormat>Custom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     NBPB:  Đề tài: Màu xanh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NBPB:Màu đỏ Đề tài:Ca cốc, khăn mặt, bàn ghế</dc:title>
  <dc:creator>PC</dc:creator>
  <cp:lastModifiedBy>A</cp:lastModifiedBy>
  <cp:revision>11</cp:revision>
  <dcterms:created xsi:type="dcterms:W3CDTF">2017-10-05T01:00:09Z</dcterms:created>
  <dcterms:modified xsi:type="dcterms:W3CDTF">2020-04-27T04:01:42Z</dcterms:modified>
</cp:coreProperties>
</file>