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2" r:id="rId3"/>
    <p:sldMasterId id="2147483864" r:id="rId4"/>
    <p:sldMasterId id="2147483948" r:id="rId5"/>
    <p:sldMasterId id="2147483960" r:id="rId6"/>
    <p:sldMasterId id="2147483996" r:id="rId7"/>
    <p:sldMasterId id="2147484080" r:id="rId8"/>
    <p:sldMasterId id="2147484094" r:id="rId9"/>
    <p:sldMasterId id="2147484106" r:id="rId10"/>
    <p:sldMasterId id="2147484118" r:id="rId11"/>
    <p:sldMasterId id="2147484130" r:id="rId12"/>
    <p:sldMasterId id="2147484142" r:id="rId13"/>
    <p:sldMasterId id="2147484154" r:id="rId14"/>
    <p:sldMasterId id="2147484166" r:id="rId15"/>
  </p:sldMasterIdLst>
  <p:sldIdLst>
    <p:sldId id="257" r:id="rId16"/>
    <p:sldId id="258" r:id="rId17"/>
    <p:sldId id="263" r:id="rId18"/>
    <p:sldId id="274" r:id="rId19"/>
    <p:sldId id="281" r:id="rId20"/>
    <p:sldId id="282" r:id="rId21"/>
    <p:sldId id="292" r:id="rId22"/>
    <p:sldId id="293" r:id="rId23"/>
    <p:sldId id="294" r:id="rId24"/>
    <p:sldId id="295" r:id="rId25"/>
    <p:sldId id="312" r:id="rId26"/>
    <p:sldId id="313" r:id="rId27"/>
    <p:sldId id="297" r:id="rId28"/>
    <p:sldId id="299" r:id="rId29"/>
    <p:sldId id="300" r:id="rId30"/>
    <p:sldId id="302" r:id="rId31"/>
    <p:sldId id="303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285" r:id="rId40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8" autoAdjust="0"/>
    <p:restoredTop sz="94660"/>
  </p:normalViewPr>
  <p:slideViewPr>
    <p:cSldViewPr>
      <p:cViewPr>
        <p:scale>
          <a:sx n="76" d="100"/>
          <a:sy n="76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20" Type="http://schemas.openxmlformats.org/officeDocument/2006/relationships/slide" Target="slides/slide5.xml"/><Relationship Id="rId41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212E087-BD87-4EFE-B410-885002EA45F0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9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A29F-DDBE-4F3A-81A7-91972A795F75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110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16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111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811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67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107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589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868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244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912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1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8F4C7-5A99-4AFD-BAF8-185629B27A8E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632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811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111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883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80A90ECD-A7C9-46F5-B983-528A90DC6CE4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80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0F4B6-6F15-4134-984E-707CBC59BC46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336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2859-2DDA-44D5-9559-396DEB6FE419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875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86FC0-DF8E-4106-8269-532269901432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244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C6E9E-04EE-40C7-8794-411810365160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792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4C90-F0C9-4447-A22D-15DBECB9485C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042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17E5-076C-442A-949A-0AFFEFE6F734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8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212E087-BD87-4EFE-B410-885002EA45F0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881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27292-F5C3-4582-A467-1230D7D21B60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730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5FC94-0347-4585-B4EC-6A77A76629A7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682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15EAB-6615-4E94-B9B3-7BF3A45321B7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880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8334F-0C11-44B1-84D1-0D76712284F3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133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303B9-46BD-4C67-A6A1-86A9368D10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285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1DC26-2ADD-44C5-895A-6966CFB540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663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138AD-EBCA-43E5-BC79-86E9F56304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477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93B57-A406-4F71-B18B-9E9435BD0B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298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035EC-7776-4C1B-B302-BFA35BD456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517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A20B8-320B-48DE-BACD-CF7C0B603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98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03665-AEA3-46EC-B9D4-C8AE27FEFC3A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268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28EBE-8A9A-454B-836A-B8D5B37851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4350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AD61-1B5E-4111-AC95-682D2D4CF2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738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D1B4-8F15-44E0-85B4-5F06CEE683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60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E083F-2F15-4401-8D09-A0BC529C90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6429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35FC-A217-47F6-BF45-B65D311BA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014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80A90ECD-A7C9-46F5-B983-528A90DC6CE4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1408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0F4B6-6F15-4134-984E-707CBC59BC46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9671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2859-2DDA-44D5-9559-396DEB6FE419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892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86FC0-DF8E-4106-8269-532269901432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7352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C6E9E-04EE-40C7-8794-411810365160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58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75ACB-83BA-4C50-9CBB-0B97AE30E7B2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133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4C90-F0C9-4447-A22D-15DBECB9485C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666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17E5-076C-442A-949A-0AFFEFE6F734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513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27292-F5C3-4582-A467-1230D7D21B60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0629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5FC94-0347-4585-B4EC-6A77A76629A7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351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15EAB-6615-4E94-B9B3-7BF3A45321B7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443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8334F-0C11-44B1-84D1-0D76712284F3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855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303B9-46BD-4C67-A6A1-86A9368D10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9574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1DC26-2ADD-44C5-895A-6966CFB540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685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138AD-EBCA-43E5-BC79-86E9F56304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968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93B57-A406-4F71-B18B-9E9435BD0B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51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8350-E115-40FB-9A3C-621B0E23B2DA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8280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035EC-7776-4C1B-B302-BFA35BD456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049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A20B8-320B-48DE-BACD-CF7C0B603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591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28EBE-8A9A-454B-836A-B8D5B37851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3078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AD61-1B5E-4111-AC95-682D2D4CF2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915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D1B4-8F15-44E0-85B4-5F06CEE683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998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E083F-2F15-4401-8D09-A0BC529C90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6366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35FC-A217-47F6-BF45-B65D311BA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1629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A782C-71D7-4C71-808B-AF7413247C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3737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AC6CC-88D6-4883-92FA-DA41EA410F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3006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13613-E832-4838-8273-0D0DD73120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3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CBE3-B8CB-4878-871C-88200BF69A36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52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6A3C0-E781-4ADC-8F5A-CA525F3DAE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739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F75BD-D769-47DC-B5E0-854A55E2AC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3526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79696-1D30-484E-9D63-EEE43A0D84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2020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4C066-F6DA-4376-92A1-A923586139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767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75C6A-EA63-48CB-BB5E-5EDDE3E47C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004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A2F5A-BE6F-48C3-9AC7-B1872D54D9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248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076BE-4250-49B7-A6E1-CC65137124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3067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72E06-CC83-489D-9DF9-3957F8D00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78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773B-E7C0-4BE9-98AB-8B8492566DA5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70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EAF3-24AB-419E-A1F8-7DE66341E6BE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53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D3F5-9F57-4A3D-8532-93C0599ECDFD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6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03665-AEA3-46EC-B9D4-C8AE27FEFC3A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5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5BACD-170E-47EA-93C1-5294EF16B0EA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14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A29F-DDBE-4F3A-81A7-91972A795F75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37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8F4C7-5A99-4AFD-BAF8-185629B27A8E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91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212E087-BD87-4EFE-B410-885002EA45F0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62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03665-AEA3-46EC-B9D4-C8AE27FEFC3A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46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75ACB-83BA-4C50-9CBB-0B97AE30E7B2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94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8350-E115-40FB-9A3C-621B0E23B2DA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8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CBE3-B8CB-4878-871C-88200BF69A36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80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773B-E7C0-4BE9-98AB-8B8492566DA5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83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EAF3-24AB-419E-A1F8-7DE66341E6BE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6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75ACB-83BA-4C50-9CBB-0B97AE30E7B2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84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D3F5-9F57-4A3D-8532-93C0599ECDFD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5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5BACD-170E-47EA-93C1-5294EF16B0EA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89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A29F-DDBE-4F3A-81A7-91972A795F75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00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8F4C7-5A99-4AFD-BAF8-185629B27A8E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75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212E087-BD87-4EFE-B410-885002EA45F0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50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03665-AEA3-46EC-B9D4-C8AE27FEFC3A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97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75ACB-83BA-4C50-9CBB-0B97AE30E7B2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11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8350-E115-40FB-9A3C-621B0E23B2DA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771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CBE3-B8CB-4878-871C-88200BF69A36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050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773B-E7C0-4BE9-98AB-8B8492566DA5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8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8350-E115-40FB-9A3C-621B0E23B2DA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57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EAF3-24AB-419E-A1F8-7DE66341E6BE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25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D3F5-9F57-4A3D-8532-93C0599ECDFD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91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5BACD-170E-47EA-93C1-5294EF16B0EA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81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A29F-DDBE-4F3A-81A7-91972A795F75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77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8F4C7-5A99-4AFD-BAF8-185629B27A8E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89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212E087-BD87-4EFE-B410-885002EA45F0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015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03665-AEA3-46EC-B9D4-C8AE27FEFC3A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686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75ACB-83BA-4C50-9CBB-0B97AE30E7B2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04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8350-E115-40FB-9A3C-621B0E23B2DA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434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CBE3-B8CB-4878-871C-88200BF69A36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7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CBE3-B8CB-4878-871C-88200BF69A36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52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773B-E7C0-4BE9-98AB-8B8492566DA5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652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EAF3-24AB-419E-A1F8-7DE66341E6BE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252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D3F5-9F57-4A3D-8532-93C0599ECDFD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04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5BACD-170E-47EA-93C1-5294EF16B0EA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491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A29F-DDBE-4F3A-81A7-91972A795F75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7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8F4C7-5A99-4AFD-BAF8-185629B27A8E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98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212E087-BD87-4EFE-B410-885002EA45F0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913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03665-AEA3-46EC-B9D4-C8AE27FEFC3A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766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75ACB-83BA-4C50-9CBB-0B97AE30E7B2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869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8350-E115-40FB-9A3C-621B0E23B2DA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4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773B-E7C0-4BE9-98AB-8B8492566DA5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94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CBE3-B8CB-4878-871C-88200BF69A36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806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773B-E7C0-4BE9-98AB-8B8492566DA5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794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EAF3-24AB-419E-A1F8-7DE66341E6BE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299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D3F5-9F57-4A3D-8532-93C0599ECDFD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49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5BACD-170E-47EA-93C1-5294EF16B0EA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871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A29F-DDBE-4F3A-81A7-91972A795F75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230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8F4C7-5A99-4AFD-BAF8-185629B27A8E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63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212E087-BD87-4EFE-B410-885002EA45F0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477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03665-AEA3-46EC-B9D4-C8AE27FEFC3A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085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75ACB-83BA-4C50-9CBB-0B97AE30E7B2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2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EAF3-24AB-419E-A1F8-7DE66341E6BE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200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8350-E115-40FB-9A3C-621B0E23B2DA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793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CBE3-B8CB-4878-871C-88200BF69A36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455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773B-E7C0-4BE9-98AB-8B8492566DA5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533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EAF3-24AB-419E-A1F8-7DE66341E6BE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348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D3F5-9F57-4A3D-8532-93C0599ECDFD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772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5BACD-170E-47EA-93C1-5294EF16B0EA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672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A29F-DDBE-4F3A-81A7-91972A795F75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464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8F4C7-5A99-4AFD-BAF8-185629B27A8E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762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BEB3C-F2A7-4FF7-BBBE-E35709317E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23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EB0C8-AC94-4A1A-A7FE-430462A167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1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D3F5-9F57-4A3D-8532-93C0599ECDFD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741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9466D-6DC1-4E32-9CA4-36756B1520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865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7D9BF-178C-4E52-B767-A744387ADD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450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507B8-F44C-45AF-BDFB-97B8BB8DAE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154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B3598-D7FE-4313-AA58-5BBAE90ADD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636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EC6E7-B12C-4D2E-8E27-DD2500637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600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6DC83-EF23-4D5B-82D3-4314D5B830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049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3CC1B-41DD-4166-B783-8661186233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761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787BD-A2C8-4FDD-9118-937645A5C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105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91A4F-5E23-4685-B0E4-0D1A3985A8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727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FEC34-0F32-48C0-BEE4-44D4899C49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8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5BACD-170E-47EA-93C1-5294EF16B0EA}" type="slidenum">
              <a:rPr lang="en-U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12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66BEF-3129-4F8F-BD6E-D4D826D2A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18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475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160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585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490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10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169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950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655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7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4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0" i="0" u="none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E68A09-CF90-4AA7-9259-4265CF2D6E42}" type="slidenum">
              <a:rPr lang="en-US">
                <a:solidFill>
                  <a:srgbClr val="465E9C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9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A5CD102-FB6F-40B5-80CE-7ECA48C6792D}" type="slidenum">
              <a:rPr lang="en-US">
                <a:solidFill>
                  <a:srgbClr val="465E9C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3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0D4EC7-CB7F-4C5D-A020-88108493E01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8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A5CD102-FB6F-40B5-80CE-7ECA48C6792D}" type="slidenum">
              <a:rPr lang="en-US">
                <a:solidFill>
                  <a:srgbClr val="465E9C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6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0D4EC7-CB7F-4C5D-A020-88108493E01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2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CB9223-F04A-4C54-A824-2FE5B8B96E4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5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E68A09-CF90-4AA7-9259-4265CF2D6E42}" type="slidenum">
              <a:rPr lang="en-US">
                <a:solidFill>
                  <a:srgbClr val="465E9C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7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E68A09-CF90-4AA7-9259-4265CF2D6E42}" type="slidenum">
              <a:rPr lang="en-US">
                <a:solidFill>
                  <a:srgbClr val="465E9C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6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E68A09-CF90-4AA7-9259-4265CF2D6E42}" type="slidenum">
              <a:rPr lang="en-US">
                <a:solidFill>
                  <a:srgbClr val="465E9C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8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E68A09-CF90-4AA7-9259-4265CF2D6E42}" type="slidenum">
              <a:rPr lang="en-US">
                <a:solidFill>
                  <a:srgbClr val="465E9C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4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E68A09-CF90-4AA7-9259-4265CF2D6E42}" type="slidenum">
              <a:rPr lang="en-US">
                <a:solidFill>
                  <a:srgbClr val="465E9C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4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E68A09-CF90-4AA7-9259-4265CF2D6E42}" type="slidenum">
              <a:rPr lang="en-US">
                <a:solidFill>
                  <a:srgbClr val="465E9C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4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9246AF-C891-4351-A201-513CAE57E0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0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400DC-40D3-4B0E-91A6-A72B6EE20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9B6C-A738-436B-AA64-FC68B8BA0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1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0.xml"/><Relationship Id="rId6" Type="http://schemas.openxmlformats.org/officeDocument/2006/relationships/image" Target="../media/image35.jpeg"/><Relationship Id="rId11" Type="http://schemas.openxmlformats.org/officeDocument/2006/relationships/image" Target="../media/image39.png"/><Relationship Id="rId5" Type="http://schemas.openxmlformats.org/officeDocument/2006/relationships/image" Target="../media/image18.jpeg"/><Relationship Id="rId10" Type="http://schemas.openxmlformats.org/officeDocument/2006/relationships/image" Target="../media/image38.jpeg"/><Relationship Id="rId4" Type="http://schemas.openxmlformats.org/officeDocument/2006/relationships/image" Target="../media/image22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12" Type="http://schemas.openxmlformats.org/officeDocument/2006/relationships/image" Target="../media/image4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0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18.jpeg"/><Relationship Id="rId10" Type="http://schemas.openxmlformats.org/officeDocument/2006/relationships/image" Target="../media/image38.jpeg"/><Relationship Id="rId4" Type="http://schemas.openxmlformats.org/officeDocument/2006/relationships/image" Target="../media/image22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4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5.png"/><Relationship Id="rId7" Type="http://schemas.openxmlformats.org/officeDocument/2006/relationships/image" Target="../media/image4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2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5.png"/><Relationship Id="rId7" Type="http://schemas.openxmlformats.org/officeDocument/2006/relationships/image" Target="../media/image4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0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5.png"/><Relationship Id="rId7" Type="http://schemas.openxmlformats.org/officeDocument/2006/relationships/image" Target="../media/image4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0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0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5.png"/><Relationship Id="rId7" Type="http://schemas.openxmlformats.org/officeDocument/2006/relationships/image" Target="../media/image4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0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3.xml"/><Relationship Id="rId6" Type="http://schemas.openxmlformats.org/officeDocument/2006/relationships/image" Target="../media/image29.jpeg"/><Relationship Id="rId5" Type="http://schemas.openxmlformats.org/officeDocument/2006/relationships/image" Target="../media/image18.jpeg"/><Relationship Id="rId4" Type="http://schemas.openxmlformats.org/officeDocument/2006/relationships/image" Target="../media/image35.jpeg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4.xml"/><Relationship Id="rId1" Type="http://schemas.openxmlformats.org/officeDocument/2006/relationships/audio" Target="doan%20tau%20nho%20xiu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97.xml"/><Relationship Id="rId1" Type="http://schemas.openxmlformats.org/officeDocument/2006/relationships/audio" Target="Em-Tap-Lai-O-To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19200" y="1252538"/>
            <a:ext cx="7086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2133600" y="4724400"/>
            <a:ext cx="5334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Linus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1466850" y="3238500"/>
            <a:ext cx="6400800" cy="1943100"/>
          </a:xfrm>
          <a:prstGeom prst="rect">
            <a:avLst/>
          </a:prstGeom>
        </p:spPr>
        <p:txBody>
          <a:bodyPr wrap="none" numCol="1" fromWordArt="1">
            <a:prstTxWarp prst="textWave2">
              <a:avLst>
                <a:gd name="adj1" fmla="val 13005"/>
                <a:gd name="adj2" fmla="val -102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 ,ư</a:t>
            </a:r>
            <a:endParaRPr lang="en-US" sz="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359" y="990600"/>
            <a:ext cx="3801782" cy="201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94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ải xuống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6508" y="5334000"/>
            <a:ext cx="446649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c¸i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</a:t>
            </a:r>
            <a:r>
              <a:rPr lang="en-US" sz="5400" b="1" noProof="0" dirty="0" err="1" smtClean="0">
                <a:solidFill>
                  <a:srgbClr val="FF0000"/>
                </a:solidFill>
              </a:rPr>
              <a:t>gi</a:t>
            </a:r>
            <a:r>
              <a:rPr lang="en-US" sz="5400" b="1" noProof="0" dirty="0" smtClean="0">
                <a:solidFill>
                  <a:srgbClr val="FF0000"/>
                </a:solidFill>
              </a:rPr>
              <a:t>…</a:t>
            </a:r>
            <a:r>
              <a:rPr lang="en-US" sz="5400" b="1" dirty="0" err="1">
                <a:solidFill>
                  <a:srgbClr val="FF0000"/>
                </a:solidFill>
              </a:rPr>
              <a:t>¬</a:t>
            </a:r>
            <a:r>
              <a:rPr lang="en-US" sz="5400" b="1" noProof="0" dirty="0" err="1" smtClean="0">
                <a:solidFill>
                  <a:srgbClr val="FF0000"/>
                </a:solidFill>
              </a:rPr>
              <a:t>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1850" y="2206021"/>
            <a:ext cx="10301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9600" b="1" dirty="0">
                <a:solidFill>
                  <a:srgbClr val="0000CC"/>
                </a:solidFill>
                <a:latin typeface=".VnAvant" pitchFamily="34" charset="0"/>
              </a:rPr>
              <a:t>u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8" y="3914364"/>
            <a:ext cx="4009292" cy="98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76" y="1143000"/>
            <a:ext cx="9810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7" y="4379912"/>
            <a:ext cx="106376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2628900"/>
            <a:ext cx="896801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7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89E-7 L -0.42083 0.136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6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Administrator\Desktop\tải xuống (3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20"/>
            <a:ext cx="4038600" cy="258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00413"/>
            <a:ext cx="3810000" cy="11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05400"/>
            <a:ext cx="388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76" y="1143000"/>
            <a:ext cx="9810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2628900"/>
            <a:ext cx="896801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51850" y="2206021"/>
            <a:ext cx="10301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9600" b="1" dirty="0">
                <a:solidFill>
                  <a:srgbClr val="0000CC"/>
                </a:solidFill>
                <a:latin typeface=".VnAvant" pitchFamily="34" charset="0"/>
              </a:rPr>
              <a:t>u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37" y="4379912"/>
            <a:ext cx="106376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72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5867E-6 L -0.39357 0.363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18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Administrator\Desktop\tải xuống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2743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3534552"/>
            <a:ext cx="3233737" cy="96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5486400"/>
            <a:ext cx="3233737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368" y="1066800"/>
            <a:ext cx="9620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238500"/>
            <a:ext cx="9810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257300"/>
            <a:ext cx="10001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4759569"/>
            <a:ext cx="904142" cy="95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05" y="2757487"/>
            <a:ext cx="88179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1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5682E-6 L -0.42084 0.113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56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33CC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733425"/>
            <a:ext cx="64770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2057400" y="849682"/>
            <a:ext cx="510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Group 2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6858000" y="18288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.VnAvant" pitchFamily="34" charset="0"/>
            </a:endParaRPr>
          </a:p>
        </p:txBody>
      </p:sp>
      <p:pic>
        <p:nvPicPr>
          <p:cNvPr id="2055" name="Picture 7" descr="C:\Users\Administrator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2" y="14654"/>
            <a:ext cx="1543050" cy="15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strator\Desktop\tải xuống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69" y="0"/>
            <a:ext cx="1909762" cy="158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istrator\Desktop\tải xuống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837"/>
            <a:ext cx="2334358" cy="146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istrator\Desktop\tải xuống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4" y="2362200"/>
            <a:ext cx="2143125" cy="159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dministrator\Desktop\tải xuống (7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9"/>
            <a:ext cx="2138362" cy="160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Administrator\Desktop\tải xuống (9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431685"/>
            <a:ext cx="1676400" cy="145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Administrator\Desktop\tải xuống (8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4608635"/>
            <a:ext cx="2400301" cy="14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Administrator\Desktop\29407_bep-tu-supor-sdhs41vn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38" y="4619625"/>
            <a:ext cx="2133601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Administrator\Desktop\ShowTopicSubImage.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2433637" cy="15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678879"/>
            <a:ext cx="81057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2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571706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6858000" y="18288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.VnAvant" pitchFamily="34" charset="0"/>
            </a:endParaRPr>
          </a:p>
        </p:txBody>
      </p:sp>
      <p:pic>
        <p:nvPicPr>
          <p:cNvPr id="2055" name="Picture 7" descr="C:\Users\Administrator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2" y="14654"/>
            <a:ext cx="1543050" cy="15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strator\Desktop\tải xuống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69" y="0"/>
            <a:ext cx="1909762" cy="158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istrator\Desktop\tải xuống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837"/>
            <a:ext cx="2334358" cy="146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istrator\Desktop\tải xuống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4" y="2362200"/>
            <a:ext cx="2143125" cy="159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dministrator\Desktop\tải xuống (7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9"/>
            <a:ext cx="2138362" cy="160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Administrator\Desktop\tải xuống (9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431685"/>
            <a:ext cx="1676400" cy="145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Administrator\Desktop\tải xuống (8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4608635"/>
            <a:ext cx="2400301" cy="14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Administrator\Desktop\29407_bep-tu-supor-sdhs41vn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38" y="4619625"/>
            <a:ext cx="2133601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Administrator\Desktop\ShowTopicSubImage.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2433637" cy="15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69" y="1919287"/>
            <a:ext cx="5334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99" y="1864823"/>
            <a:ext cx="5334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7" y="1950915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57675"/>
            <a:ext cx="5334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84" y="4242777"/>
            <a:ext cx="5334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4224093"/>
            <a:ext cx="5334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19850"/>
            <a:ext cx="5334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580310"/>
            <a:ext cx="5334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477000"/>
            <a:ext cx="5334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8775"/>
            <a:ext cx="81057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10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228600" y="-76200"/>
            <a:ext cx="8915400" cy="6248400"/>
          </a:xfrm>
          <a:prstGeom prst="star24">
            <a:avLst>
              <a:gd name="adj" fmla="val 37500"/>
            </a:avLst>
          </a:prstGeom>
          <a:solidFill>
            <a:srgbClr val="E9ED33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150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90600" y="61722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.VnAvant" pitchFamily="34" charset="0"/>
              </a:rPr>
              <a:t>Quay l¹i</a:t>
            </a:r>
          </a:p>
        </p:txBody>
      </p:sp>
      <p:sp>
        <p:nvSpPr>
          <p:cNvPr id="2150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 flipH="1">
            <a:off x="228600" y="6324600"/>
            <a:ext cx="685800" cy="304800"/>
          </a:xfrm>
          <a:prstGeom prst="actionButtonForwardNex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151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781800" y="6324600"/>
            <a:ext cx="838200" cy="304800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620000" y="6172200"/>
            <a:ext cx="1295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Chuyển slde kế tiếp </a:t>
            </a:r>
          </a:p>
        </p:txBody>
      </p:sp>
      <p:sp>
        <p:nvSpPr>
          <p:cNvPr id="2151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52800" y="6172200"/>
            <a:ext cx="914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1513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43400" y="62484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.VnAvant" pitchFamily="34" charset="0"/>
              </a:rPr>
              <a:t>Trë vÒ</a:t>
            </a:r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1219200" y="1219200"/>
            <a:ext cx="6934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1295400" y="2590800"/>
            <a:ext cx="6324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solidFill>
                  <a:srgbClr val="7030A0"/>
                </a:solidFill>
                <a:latin typeface=".VnAvant" pitchFamily="34" charset="0"/>
              </a:rPr>
              <a:t>             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57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0" y="4114800"/>
            <a:ext cx="9144000" cy="1309688"/>
            <a:chOff x="576" y="2736"/>
            <a:chExt cx="5184" cy="825"/>
          </a:xfrm>
        </p:grpSpPr>
        <p:sp>
          <p:nvSpPr>
            <p:cNvPr id="31757" name="Rectangle 13"/>
            <p:cNvSpPr>
              <a:spLocks noChangeArrowheads="1"/>
            </p:cNvSpPr>
            <p:nvPr/>
          </p:nvSpPr>
          <p:spPr bwMode="auto">
            <a:xfrm>
              <a:off x="576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auto">
            <a:xfrm>
              <a:off x="1440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59" name="Rectangle 15"/>
            <p:cNvSpPr>
              <a:spLocks noChangeArrowheads="1"/>
            </p:cNvSpPr>
            <p:nvPr/>
          </p:nvSpPr>
          <p:spPr bwMode="auto">
            <a:xfrm>
              <a:off x="2304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3168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6000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61" name="Rectangle 17"/>
            <p:cNvSpPr>
              <a:spLocks noChangeArrowheads="1"/>
            </p:cNvSpPr>
            <p:nvPr/>
          </p:nvSpPr>
          <p:spPr bwMode="auto">
            <a:xfrm>
              <a:off x="4032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0">
                  <a:solidFill>
                    <a:srgbClr val="000000"/>
                  </a:solidFill>
                  <a:latin typeface=".VnAvant" pitchFamily="34" charset="0"/>
                </a:rPr>
                <a:t>?</a:t>
              </a:r>
            </a:p>
          </p:txBody>
        </p:sp>
        <p:sp>
          <p:nvSpPr>
            <p:cNvPr id="31762" name="Rectangle 18"/>
            <p:cNvSpPr>
              <a:spLocks noChangeArrowheads="1"/>
            </p:cNvSpPr>
            <p:nvPr/>
          </p:nvSpPr>
          <p:spPr bwMode="auto">
            <a:xfrm>
              <a:off x="4896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0">
                  <a:solidFill>
                    <a:srgbClr val="000000"/>
                  </a:solidFill>
                  <a:latin typeface=".VnAvant" pitchFamily="34" charset="0"/>
                </a:rPr>
                <a:t>?</a:t>
              </a:r>
            </a:p>
          </p:txBody>
        </p:sp>
      </p:grp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3276600" y="4318337"/>
            <a:ext cx="11334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dirty="0">
                <a:solidFill>
                  <a:srgbClr val="00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4724400" y="4327525"/>
            <a:ext cx="12192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dirty="0">
                <a:solidFill>
                  <a:srgbClr val="000000"/>
                </a:solidFill>
                <a:latin typeface=".VnAvant" pitchFamily="34" charset="0"/>
              </a:rPr>
              <a:t>?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6000" dirty="0">
              <a:solidFill>
                <a:srgbClr val="000000"/>
              </a:solidFill>
              <a:latin typeface=".VnAvant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dirty="0">
                <a:solidFill>
                  <a:srgbClr val="000000"/>
                </a:solidFill>
                <a:latin typeface=".VnAvant" pitchFamily="34" charset="0"/>
              </a:rPr>
              <a:t> </a:t>
            </a:r>
          </a:p>
        </p:txBody>
      </p:sp>
      <p:pic>
        <p:nvPicPr>
          <p:cNvPr id="31775" name="Picture 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943100"/>
            <a:ext cx="9810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6" name="Picture 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0001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7" name="Picture 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1649975"/>
            <a:ext cx="9620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83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0001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1100137" cy="118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05" y="2071687"/>
            <a:ext cx="88179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98168"/>
            <a:ext cx="838200" cy="8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403725"/>
            <a:ext cx="785812" cy="93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045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113"/>
          <p:cNvSpPr>
            <a:spLocks noChangeArrowheads="1"/>
          </p:cNvSpPr>
          <p:nvPr/>
        </p:nvSpPr>
        <p:spPr bwMode="auto">
          <a:xfrm flipH="1">
            <a:off x="6153698" y="355507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01</a:t>
            </a:r>
          </a:p>
        </p:txBody>
      </p:sp>
      <p:sp>
        <p:nvSpPr>
          <p:cNvPr id="67" name="Oval 113"/>
          <p:cNvSpPr>
            <a:spLocks noChangeArrowheads="1"/>
          </p:cNvSpPr>
          <p:nvPr/>
        </p:nvSpPr>
        <p:spPr bwMode="auto">
          <a:xfrm flipH="1">
            <a:off x="6149482" y="378037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02</a:t>
            </a:r>
          </a:p>
        </p:txBody>
      </p:sp>
      <p:sp>
        <p:nvSpPr>
          <p:cNvPr id="66" name="Oval 113"/>
          <p:cNvSpPr>
            <a:spLocks noChangeArrowheads="1"/>
          </p:cNvSpPr>
          <p:nvPr/>
        </p:nvSpPr>
        <p:spPr bwMode="auto">
          <a:xfrm flipH="1">
            <a:off x="6131169" y="375057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03</a:t>
            </a:r>
          </a:p>
        </p:txBody>
      </p:sp>
      <p:sp>
        <p:nvSpPr>
          <p:cNvPr id="65" name="Oval 113"/>
          <p:cNvSpPr>
            <a:spLocks noChangeArrowheads="1"/>
          </p:cNvSpPr>
          <p:nvPr/>
        </p:nvSpPr>
        <p:spPr bwMode="auto">
          <a:xfrm flipH="1">
            <a:off x="6148387" y="358460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04</a:t>
            </a:r>
          </a:p>
        </p:txBody>
      </p:sp>
      <p:sp>
        <p:nvSpPr>
          <p:cNvPr id="64" name="Oval 113"/>
          <p:cNvSpPr>
            <a:spLocks noChangeArrowheads="1"/>
          </p:cNvSpPr>
          <p:nvPr/>
        </p:nvSpPr>
        <p:spPr bwMode="auto">
          <a:xfrm flipH="1">
            <a:off x="6078415" y="386861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05</a:t>
            </a:r>
          </a:p>
        </p:txBody>
      </p:sp>
      <p:sp>
        <p:nvSpPr>
          <p:cNvPr id="63" name="Oval 113"/>
          <p:cNvSpPr>
            <a:spLocks noChangeArrowheads="1"/>
          </p:cNvSpPr>
          <p:nvPr/>
        </p:nvSpPr>
        <p:spPr bwMode="auto">
          <a:xfrm flipH="1">
            <a:off x="6148387" y="345880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06</a:t>
            </a:r>
          </a:p>
        </p:txBody>
      </p:sp>
      <p:sp>
        <p:nvSpPr>
          <p:cNvPr id="62" name="Oval 113"/>
          <p:cNvSpPr>
            <a:spLocks noChangeArrowheads="1"/>
          </p:cNvSpPr>
          <p:nvPr/>
        </p:nvSpPr>
        <p:spPr bwMode="auto">
          <a:xfrm flipH="1">
            <a:off x="6156078" y="358460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07</a:t>
            </a:r>
          </a:p>
        </p:txBody>
      </p:sp>
      <p:sp>
        <p:nvSpPr>
          <p:cNvPr id="61" name="Oval 113"/>
          <p:cNvSpPr>
            <a:spLocks noChangeArrowheads="1"/>
          </p:cNvSpPr>
          <p:nvPr/>
        </p:nvSpPr>
        <p:spPr bwMode="auto">
          <a:xfrm flipH="1">
            <a:off x="6131169" y="341863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08</a:t>
            </a:r>
          </a:p>
        </p:txBody>
      </p:sp>
      <p:sp>
        <p:nvSpPr>
          <p:cNvPr id="60" name="Oval 113"/>
          <p:cNvSpPr>
            <a:spLocks noChangeArrowheads="1"/>
          </p:cNvSpPr>
          <p:nvPr/>
        </p:nvSpPr>
        <p:spPr bwMode="auto">
          <a:xfrm flipH="1">
            <a:off x="6162674" y="378037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09</a:t>
            </a:r>
          </a:p>
        </p:txBody>
      </p:sp>
      <p:sp>
        <p:nvSpPr>
          <p:cNvPr id="59" name="Oval 113"/>
          <p:cNvSpPr>
            <a:spLocks noChangeArrowheads="1"/>
          </p:cNvSpPr>
          <p:nvPr/>
        </p:nvSpPr>
        <p:spPr bwMode="auto">
          <a:xfrm flipH="1">
            <a:off x="6162674" y="366313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58" name="Oval 113"/>
          <p:cNvSpPr>
            <a:spLocks noChangeArrowheads="1"/>
          </p:cNvSpPr>
          <p:nvPr/>
        </p:nvSpPr>
        <p:spPr bwMode="auto">
          <a:xfrm flipH="1">
            <a:off x="6148387" y="341863"/>
            <a:ext cx="990600" cy="10472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57" name="Oval 113"/>
          <p:cNvSpPr>
            <a:spLocks noChangeArrowheads="1"/>
          </p:cNvSpPr>
          <p:nvPr/>
        </p:nvSpPr>
        <p:spPr bwMode="auto">
          <a:xfrm flipH="1">
            <a:off x="6185938" y="366313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56" name="Oval 113"/>
          <p:cNvSpPr>
            <a:spLocks noChangeArrowheads="1"/>
          </p:cNvSpPr>
          <p:nvPr/>
        </p:nvSpPr>
        <p:spPr bwMode="auto">
          <a:xfrm flipH="1">
            <a:off x="6180259" y="386861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55" name="Oval 113"/>
          <p:cNvSpPr>
            <a:spLocks noChangeArrowheads="1"/>
          </p:cNvSpPr>
          <p:nvPr/>
        </p:nvSpPr>
        <p:spPr bwMode="auto">
          <a:xfrm flipH="1">
            <a:off x="6235759" y="345880"/>
            <a:ext cx="990600" cy="108497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69" name="Oval 113"/>
          <p:cNvSpPr>
            <a:spLocks noChangeArrowheads="1"/>
          </p:cNvSpPr>
          <p:nvPr/>
        </p:nvSpPr>
        <p:spPr bwMode="auto">
          <a:xfrm flipH="1">
            <a:off x="6148387" y="399564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solidFill>
                  <a:srgbClr val="FF0000"/>
                </a:solidFill>
                <a:latin typeface=".VnBodoniH" pitchFamily="34" charset="0"/>
              </a:rPr>
              <a:t>HÕt</a:t>
            </a:r>
            <a:r>
              <a:rPr lang="en-US" sz="1200" dirty="0" smtClean="0">
                <a:solidFill>
                  <a:srgbClr val="FF0000"/>
                </a:solidFill>
                <a:latin typeface=".VnBodoniH" pitchFamily="34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.VnBodoniH" pitchFamily="34" charset="0"/>
              </a:rPr>
              <a:t>gi</a:t>
            </a:r>
            <a:r>
              <a:rPr lang="en-US" sz="1200" dirty="0" err="1">
                <a:solidFill>
                  <a:srgbClr val="FF0000"/>
                </a:solidFill>
                <a:latin typeface=".VnBodoniH" pitchFamily="34" charset="0"/>
              </a:rPr>
              <a:t>ê</a:t>
            </a:r>
            <a:endParaRPr lang="en-US" sz="1200" dirty="0">
              <a:solidFill>
                <a:srgbClr val="FF0000"/>
              </a:solidFill>
              <a:latin typeface=".VnBodoniH" pitchFamily="34" charset="0"/>
            </a:endParaRPr>
          </a:p>
        </p:txBody>
      </p:sp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0" y="4114800"/>
            <a:ext cx="9144000" cy="1309688"/>
            <a:chOff x="576" y="2736"/>
            <a:chExt cx="5184" cy="825"/>
          </a:xfrm>
        </p:grpSpPr>
        <p:sp>
          <p:nvSpPr>
            <p:cNvPr id="31757" name="Rectangle 13"/>
            <p:cNvSpPr>
              <a:spLocks noChangeArrowheads="1"/>
            </p:cNvSpPr>
            <p:nvPr/>
          </p:nvSpPr>
          <p:spPr bwMode="auto">
            <a:xfrm>
              <a:off x="576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auto">
            <a:xfrm>
              <a:off x="1440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59" name="Rectangle 15"/>
            <p:cNvSpPr>
              <a:spLocks noChangeArrowheads="1"/>
            </p:cNvSpPr>
            <p:nvPr/>
          </p:nvSpPr>
          <p:spPr bwMode="auto">
            <a:xfrm>
              <a:off x="2304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3168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6000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61" name="Rectangle 17"/>
            <p:cNvSpPr>
              <a:spLocks noChangeArrowheads="1"/>
            </p:cNvSpPr>
            <p:nvPr/>
          </p:nvSpPr>
          <p:spPr bwMode="auto">
            <a:xfrm>
              <a:off x="4032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6000" dirty="0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62" name="Rectangle 18"/>
            <p:cNvSpPr>
              <a:spLocks noChangeArrowheads="1"/>
            </p:cNvSpPr>
            <p:nvPr/>
          </p:nvSpPr>
          <p:spPr bwMode="auto">
            <a:xfrm>
              <a:off x="4896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6000" dirty="0">
                <a:solidFill>
                  <a:srgbClr val="000000"/>
                </a:solidFill>
                <a:latin typeface=".VnAvant" pitchFamily="34" charset="0"/>
              </a:endParaRPr>
            </a:p>
          </p:txBody>
        </p:sp>
      </p:grp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3276600" y="4318337"/>
            <a:ext cx="11334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dirty="0">
                <a:solidFill>
                  <a:srgbClr val="00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4724400" y="4327525"/>
            <a:ext cx="12192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dirty="0">
                <a:solidFill>
                  <a:srgbClr val="000000"/>
                </a:solidFill>
                <a:latin typeface=".VnAvant" pitchFamily="34" charset="0"/>
              </a:rPr>
              <a:t>?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6000" dirty="0">
              <a:solidFill>
                <a:srgbClr val="000000"/>
              </a:solidFill>
              <a:latin typeface=".VnAvant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dirty="0">
                <a:solidFill>
                  <a:srgbClr val="000000"/>
                </a:solidFill>
                <a:latin typeface=".VnAvant" pitchFamily="34" charset="0"/>
              </a:rPr>
              <a:t> </a:t>
            </a:r>
          </a:p>
        </p:txBody>
      </p:sp>
      <p:pic>
        <p:nvPicPr>
          <p:cNvPr id="31775" name="Picture 3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943100"/>
            <a:ext cx="9810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6" name="Picture 3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0001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7" name="Picture 3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1649975"/>
            <a:ext cx="9620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83" name="Picture 3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0001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98168"/>
            <a:ext cx="838200" cy="8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403725"/>
            <a:ext cx="785812" cy="93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Oval 113"/>
          <p:cNvSpPr>
            <a:spLocks noChangeArrowheads="1"/>
          </p:cNvSpPr>
          <p:nvPr/>
        </p:nvSpPr>
        <p:spPr bwMode="auto">
          <a:xfrm flipH="1">
            <a:off x="6131169" y="345879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srgbClr val="FF0000"/>
                </a:solidFill>
                <a:latin typeface=".VnBodoniH" pitchFamily="34" charset="0"/>
              </a:rPr>
              <a:t>15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1716514"/>
            <a:ext cx="1100137" cy="118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02" y="726050"/>
            <a:ext cx="88179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94481" y="4165937"/>
            <a:ext cx="6399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dirty="0">
                <a:solidFill>
                  <a:srgbClr val="00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1099" y="4242136"/>
            <a:ext cx="6399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dirty="0">
                <a:solidFill>
                  <a:srgbClr val="0000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9282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7" grpId="0" animBg="1"/>
      <p:bldP spid="66" grpId="0" animBg="1"/>
      <p:bldP spid="65" grpId="0" animBg="1"/>
      <p:bldP spid="64" grpId="0" animBg="1"/>
      <p:bldP spid="63" grpId="0" animBg="1"/>
      <p:bldP spid="62" grpId="0" animBg="1"/>
      <p:bldP spid="61" grpId="0" animBg="1"/>
      <p:bldP spid="60" grpId="0" animBg="1"/>
      <p:bldP spid="59" grpId="0" animBg="1"/>
      <p:bldP spid="58" grpId="0" animBg="1"/>
      <p:bldP spid="57" grpId="0" animBg="1"/>
      <p:bldP spid="56" grpId="0" animBg="1"/>
      <p:bldP spid="55" grpId="0" animBg="1"/>
      <p:bldP spid="69" grpId="0" animBg="1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0" y="4114800"/>
            <a:ext cx="9144000" cy="1309688"/>
            <a:chOff x="576" y="2736"/>
            <a:chExt cx="5184" cy="825"/>
          </a:xfrm>
        </p:grpSpPr>
        <p:sp>
          <p:nvSpPr>
            <p:cNvPr id="31757" name="Rectangle 13"/>
            <p:cNvSpPr>
              <a:spLocks noChangeArrowheads="1"/>
            </p:cNvSpPr>
            <p:nvPr/>
          </p:nvSpPr>
          <p:spPr bwMode="auto">
            <a:xfrm>
              <a:off x="576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auto">
            <a:xfrm>
              <a:off x="1440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59" name="Rectangle 15"/>
            <p:cNvSpPr>
              <a:spLocks noChangeArrowheads="1"/>
            </p:cNvSpPr>
            <p:nvPr/>
          </p:nvSpPr>
          <p:spPr bwMode="auto">
            <a:xfrm>
              <a:off x="2304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3168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6000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61" name="Rectangle 17"/>
            <p:cNvSpPr>
              <a:spLocks noChangeArrowheads="1"/>
            </p:cNvSpPr>
            <p:nvPr/>
          </p:nvSpPr>
          <p:spPr bwMode="auto">
            <a:xfrm>
              <a:off x="4032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6000" dirty="0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62" name="Rectangle 18"/>
            <p:cNvSpPr>
              <a:spLocks noChangeArrowheads="1"/>
            </p:cNvSpPr>
            <p:nvPr/>
          </p:nvSpPr>
          <p:spPr bwMode="auto">
            <a:xfrm>
              <a:off x="4896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6000" dirty="0">
                <a:solidFill>
                  <a:srgbClr val="000000"/>
                </a:solidFill>
                <a:latin typeface=".VnAvant" pitchFamily="34" charset="0"/>
              </a:endParaRPr>
            </a:p>
          </p:txBody>
        </p:sp>
      </p:grp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4724400" y="4327525"/>
            <a:ext cx="12192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6000" dirty="0">
              <a:solidFill>
                <a:srgbClr val="000000"/>
              </a:solidFill>
              <a:latin typeface=".VnAvant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dirty="0">
                <a:solidFill>
                  <a:srgbClr val="000000"/>
                </a:solidFill>
                <a:latin typeface=".VnAvant" pitchFamily="34" charset="0"/>
              </a:rPr>
              <a:t> </a:t>
            </a:r>
          </a:p>
        </p:txBody>
      </p:sp>
      <p:pic>
        <p:nvPicPr>
          <p:cNvPr id="31775" name="Picture 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943100"/>
            <a:ext cx="9810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6" name="Picture 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0001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7" name="Picture 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1649975"/>
            <a:ext cx="9620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83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0001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1100137" cy="118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05" y="2071687"/>
            <a:ext cx="88179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98168"/>
            <a:ext cx="838200" cy="8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403725"/>
            <a:ext cx="785812" cy="93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57" y="4234152"/>
            <a:ext cx="1100137" cy="118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94" y="4426376"/>
            <a:ext cx="88179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92" y="4240457"/>
            <a:ext cx="1100137" cy="118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12" y="4357686"/>
            <a:ext cx="88179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1943100"/>
            <a:ext cx="9810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10001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"/>
            <a:ext cx="1100137" cy="118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05" y="2071687"/>
            <a:ext cx="88179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398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33CC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5"/>
          <p:cNvSpPr>
            <a:spLocks noChangeArrowheads="1"/>
          </p:cNvSpPr>
          <p:nvPr/>
        </p:nvSpPr>
        <p:spPr bwMode="auto">
          <a:xfrm>
            <a:off x="1828800" y="533400"/>
            <a:ext cx="6400800" cy="4800600"/>
          </a:xfrm>
          <a:prstGeom prst="wedgeEllipseCallout">
            <a:avLst>
              <a:gd name="adj1" fmla="val -45389"/>
              <a:gd name="adj2" fmla="val 60153"/>
            </a:avLst>
          </a:prstGeom>
          <a:solidFill>
            <a:srgbClr val="00CC66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2019300" y="1905000"/>
            <a:ext cx="6019800" cy="13335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0" y="4114800"/>
            <a:ext cx="9144000" cy="1309688"/>
            <a:chOff x="576" y="2736"/>
            <a:chExt cx="5184" cy="825"/>
          </a:xfrm>
        </p:grpSpPr>
        <p:sp>
          <p:nvSpPr>
            <p:cNvPr id="31757" name="Rectangle 13"/>
            <p:cNvSpPr>
              <a:spLocks noChangeArrowheads="1"/>
            </p:cNvSpPr>
            <p:nvPr/>
          </p:nvSpPr>
          <p:spPr bwMode="auto">
            <a:xfrm>
              <a:off x="576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auto">
            <a:xfrm>
              <a:off x="1440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59" name="Rectangle 15"/>
            <p:cNvSpPr>
              <a:spLocks noChangeArrowheads="1"/>
            </p:cNvSpPr>
            <p:nvPr/>
          </p:nvSpPr>
          <p:spPr bwMode="auto">
            <a:xfrm>
              <a:off x="2304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3168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6000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61" name="Rectangle 17"/>
            <p:cNvSpPr>
              <a:spLocks noChangeArrowheads="1"/>
            </p:cNvSpPr>
            <p:nvPr/>
          </p:nvSpPr>
          <p:spPr bwMode="auto">
            <a:xfrm>
              <a:off x="4032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0">
                  <a:solidFill>
                    <a:srgbClr val="000000"/>
                  </a:solidFill>
                  <a:latin typeface=".VnAvant" pitchFamily="34" charset="0"/>
                </a:rPr>
                <a:t>?</a:t>
              </a:r>
            </a:p>
          </p:txBody>
        </p:sp>
        <p:sp>
          <p:nvSpPr>
            <p:cNvPr id="31762" name="Rectangle 18"/>
            <p:cNvSpPr>
              <a:spLocks noChangeArrowheads="1"/>
            </p:cNvSpPr>
            <p:nvPr/>
          </p:nvSpPr>
          <p:spPr bwMode="auto">
            <a:xfrm>
              <a:off x="4896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0">
                  <a:solidFill>
                    <a:srgbClr val="000000"/>
                  </a:solidFill>
                  <a:latin typeface=".VnAvant" pitchFamily="34" charset="0"/>
                </a:rPr>
                <a:t>?</a:t>
              </a:r>
            </a:p>
          </p:txBody>
        </p:sp>
      </p:grp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3276600" y="4318337"/>
            <a:ext cx="11334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dirty="0">
                <a:solidFill>
                  <a:srgbClr val="00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4724400" y="4327525"/>
            <a:ext cx="12192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dirty="0">
                <a:solidFill>
                  <a:srgbClr val="000000"/>
                </a:solidFill>
                <a:latin typeface=".VnAvant" pitchFamily="34" charset="0"/>
              </a:rPr>
              <a:t>?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6000" dirty="0">
              <a:solidFill>
                <a:srgbClr val="000000"/>
              </a:solidFill>
              <a:latin typeface=".VnAvant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dirty="0">
                <a:solidFill>
                  <a:srgbClr val="000000"/>
                </a:solidFill>
                <a:latin typeface=".VnAvant" pitchFamily="34" charset="0"/>
              </a:rPr>
              <a:t> </a:t>
            </a:r>
          </a:p>
        </p:txBody>
      </p:sp>
      <p:pic>
        <p:nvPicPr>
          <p:cNvPr id="31775" name="Picture 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943100"/>
            <a:ext cx="9810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6" name="Picture 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0001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7" name="Picture 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1649975"/>
            <a:ext cx="9620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83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0001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1100137" cy="118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05" y="2071687"/>
            <a:ext cx="88179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318337"/>
            <a:ext cx="838200" cy="8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4437245"/>
            <a:ext cx="785812" cy="93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975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113"/>
          <p:cNvSpPr>
            <a:spLocks noChangeArrowheads="1"/>
          </p:cNvSpPr>
          <p:nvPr/>
        </p:nvSpPr>
        <p:spPr bwMode="auto">
          <a:xfrm flipH="1">
            <a:off x="6153698" y="355507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01</a:t>
            </a:r>
          </a:p>
        </p:txBody>
      </p:sp>
      <p:sp>
        <p:nvSpPr>
          <p:cNvPr id="67" name="Oval 113"/>
          <p:cNvSpPr>
            <a:spLocks noChangeArrowheads="1"/>
          </p:cNvSpPr>
          <p:nvPr/>
        </p:nvSpPr>
        <p:spPr bwMode="auto">
          <a:xfrm flipH="1">
            <a:off x="6149482" y="378037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02</a:t>
            </a:r>
          </a:p>
        </p:txBody>
      </p:sp>
      <p:sp>
        <p:nvSpPr>
          <p:cNvPr id="66" name="Oval 113"/>
          <p:cNvSpPr>
            <a:spLocks noChangeArrowheads="1"/>
          </p:cNvSpPr>
          <p:nvPr/>
        </p:nvSpPr>
        <p:spPr bwMode="auto">
          <a:xfrm flipH="1">
            <a:off x="6131169" y="375057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03</a:t>
            </a:r>
          </a:p>
        </p:txBody>
      </p:sp>
      <p:sp>
        <p:nvSpPr>
          <p:cNvPr id="65" name="Oval 113"/>
          <p:cNvSpPr>
            <a:spLocks noChangeArrowheads="1"/>
          </p:cNvSpPr>
          <p:nvPr/>
        </p:nvSpPr>
        <p:spPr bwMode="auto">
          <a:xfrm flipH="1">
            <a:off x="6148387" y="358460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04</a:t>
            </a:r>
          </a:p>
        </p:txBody>
      </p:sp>
      <p:sp>
        <p:nvSpPr>
          <p:cNvPr id="64" name="Oval 113"/>
          <p:cNvSpPr>
            <a:spLocks noChangeArrowheads="1"/>
          </p:cNvSpPr>
          <p:nvPr/>
        </p:nvSpPr>
        <p:spPr bwMode="auto">
          <a:xfrm flipH="1">
            <a:off x="6078415" y="386861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05</a:t>
            </a:r>
          </a:p>
        </p:txBody>
      </p:sp>
      <p:sp>
        <p:nvSpPr>
          <p:cNvPr id="63" name="Oval 113"/>
          <p:cNvSpPr>
            <a:spLocks noChangeArrowheads="1"/>
          </p:cNvSpPr>
          <p:nvPr/>
        </p:nvSpPr>
        <p:spPr bwMode="auto">
          <a:xfrm flipH="1">
            <a:off x="6148387" y="345880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06</a:t>
            </a:r>
          </a:p>
        </p:txBody>
      </p:sp>
      <p:sp>
        <p:nvSpPr>
          <p:cNvPr id="62" name="Oval 113"/>
          <p:cNvSpPr>
            <a:spLocks noChangeArrowheads="1"/>
          </p:cNvSpPr>
          <p:nvPr/>
        </p:nvSpPr>
        <p:spPr bwMode="auto">
          <a:xfrm flipH="1">
            <a:off x="6156078" y="358460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07</a:t>
            </a:r>
          </a:p>
        </p:txBody>
      </p:sp>
      <p:sp>
        <p:nvSpPr>
          <p:cNvPr id="61" name="Oval 113"/>
          <p:cNvSpPr>
            <a:spLocks noChangeArrowheads="1"/>
          </p:cNvSpPr>
          <p:nvPr/>
        </p:nvSpPr>
        <p:spPr bwMode="auto">
          <a:xfrm flipH="1">
            <a:off x="6131169" y="341863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08</a:t>
            </a:r>
          </a:p>
        </p:txBody>
      </p:sp>
      <p:sp>
        <p:nvSpPr>
          <p:cNvPr id="60" name="Oval 113"/>
          <p:cNvSpPr>
            <a:spLocks noChangeArrowheads="1"/>
          </p:cNvSpPr>
          <p:nvPr/>
        </p:nvSpPr>
        <p:spPr bwMode="auto">
          <a:xfrm flipH="1">
            <a:off x="6162674" y="378037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09</a:t>
            </a:r>
          </a:p>
        </p:txBody>
      </p:sp>
      <p:sp>
        <p:nvSpPr>
          <p:cNvPr id="59" name="Oval 113"/>
          <p:cNvSpPr>
            <a:spLocks noChangeArrowheads="1"/>
          </p:cNvSpPr>
          <p:nvPr/>
        </p:nvSpPr>
        <p:spPr bwMode="auto">
          <a:xfrm flipH="1">
            <a:off x="6162674" y="366313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58" name="Oval 113"/>
          <p:cNvSpPr>
            <a:spLocks noChangeArrowheads="1"/>
          </p:cNvSpPr>
          <p:nvPr/>
        </p:nvSpPr>
        <p:spPr bwMode="auto">
          <a:xfrm flipH="1">
            <a:off x="6148387" y="341863"/>
            <a:ext cx="990600" cy="10472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57" name="Oval 113"/>
          <p:cNvSpPr>
            <a:spLocks noChangeArrowheads="1"/>
          </p:cNvSpPr>
          <p:nvPr/>
        </p:nvSpPr>
        <p:spPr bwMode="auto">
          <a:xfrm flipH="1">
            <a:off x="6185938" y="366313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56" name="Oval 113"/>
          <p:cNvSpPr>
            <a:spLocks noChangeArrowheads="1"/>
          </p:cNvSpPr>
          <p:nvPr/>
        </p:nvSpPr>
        <p:spPr bwMode="auto">
          <a:xfrm flipH="1">
            <a:off x="6180259" y="386861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55" name="Oval 113"/>
          <p:cNvSpPr>
            <a:spLocks noChangeArrowheads="1"/>
          </p:cNvSpPr>
          <p:nvPr/>
        </p:nvSpPr>
        <p:spPr bwMode="auto">
          <a:xfrm flipH="1">
            <a:off x="6235759" y="345880"/>
            <a:ext cx="990600" cy="108497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0000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69" name="Oval 113"/>
          <p:cNvSpPr>
            <a:spLocks noChangeArrowheads="1"/>
          </p:cNvSpPr>
          <p:nvPr/>
        </p:nvSpPr>
        <p:spPr bwMode="auto">
          <a:xfrm flipH="1">
            <a:off x="6148387" y="399564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solidFill>
                  <a:srgbClr val="FF0000"/>
                </a:solidFill>
                <a:latin typeface=".VnBodoniH" pitchFamily="34" charset="0"/>
              </a:rPr>
              <a:t>HÕt</a:t>
            </a:r>
            <a:r>
              <a:rPr lang="en-US" sz="1200" dirty="0" smtClean="0">
                <a:solidFill>
                  <a:srgbClr val="FF0000"/>
                </a:solidFill>
                <a:latin typeface=".VnBodoniH" pitchFamily="34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.VnBodoniH" pitchFamily="34" charset="0"/>
              </a:rPr>
              <a:t>gi</a:t>
            </a:r>
            <a:r>
              <a:rPr lang="en-US" sz="1200" dirty="0" err="1">
                <a:solidFill>
                  <a:srgbClr val="FF0000"/>
                </a:solidFill>
                <a:latin typeface=".VnBodoniH" pitchFamily="34" charset="0"/>
              </a:rPr>
              <a:t>ê</a:t>
            </a:r>
            <a:endParaRPr lang="en-US" sz="1200" dirty="0">
              <a:solidFill>
                <a:srgbClr val="FF0000"/>
              </a:solidFill>
              <a:latin typeface=".VnBodoniH" pitchFamily="34" charset="0"/>
            </a:endParaRPr>
          </a:p>
        </p:txBody>
      </p:sp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0" y="4114800"/>
            <a:ext cx="9144000" cy="1309688"/>
            <a:chOff x="576" y="2736"/>
            <a:chExt cx="5184" cy="825"/>
          </a:xfrm>
        </p:grpSpPr>
        <p:sp>
          <p:nvSpPr>
            <p:cNvPr id="31757" name="Rectangle 13"/>
            <p:cNvSpPr>
              <a:spLocks noChangeArrowheads="1"/>
            </p:cNvSpPr>
            <p:nvPr/>
          </p:nvSpPr>
          <p:spPr bwMode="auto">
            <a:xfrm>
              <a:off x="576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auto">
            <a:xfrm>
              <a:off x="1440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59" name="Rectangle 15"/>
            <p:cNvSpPr>
              <a:spLocks noChangeArrowheads="1"/>
            </p:cNvSpPr>
            <p:nvPr/>
          </p:nvSpPr>
          <p:spPr bwMode="auto">
            <a:xfrm>
              <a:off x="2304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3168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6000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61" name="Rectangle 17"/>
            <p:cNvSpPr>
              <a:spLocks noChangeArrowheads="1"/>
            </p:cNvSpPr>
            <p:nvPr/>
          </p:nvSpPr>
          <p:spPr bwMode="auto">
            <a:xfrm>
              <a:off x="4032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6000" dirty="0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62" name="Rectangle 18"/>
            <p:cNvSpPr>
              <a:spLocks noChangeArrowheads="1"/>
            </p:cNvSpPr>
            <p:nvPr/>
          </p:nvSpPr>
          <p:spPr bwMode="auto">
            <a:xfrm>
              <a:off x="4896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6000" dirty="0">
                <a:solidFill>
                  <a:srgbClr val="000000"/>
                </a:solidFill>
                <a:latin typeface=".VnAvant" pitchFamily="34" charset="0"/>
              </a:endParaRPr>
            </a:p>
          </p:txBody>
        </p:sp>
      </p:grp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3276600" y="4318337"/>
            <a:ext cx="11334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dirty="0">
                <a:solidFill>
                  <a:srgbClr val="00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4724400" y="4327525"/>
            <a:ext cx="12192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dirty="0">
                <a:solidFill>
                  <a:srgbClr val="000000"/>
                </a:solidFill>
                <a:latin typeface=".VnAvant" pitchFamily="34" charset="0"/>
              </a:rPr>
              <a:t>?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6000" dirty="0">
              <a:solidFill>
                <a:srgbClr val="000000"/>
              </a:solidFill>
              <a:latin typeface=".VnAvant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dirty="0">
                <a:solidFill>
                  <a:srgbClr val="000000"/>
                </a:solidFill>
                <a:latin typeface=".VnAvant" pitchFamily="34" charset="0"/>
              </a:rPr>
              <a:t> </a:t>
            </a:r>
          </a:p>
        </p:txBody>
      </p:sp>
      <p:pic>
        <p:nvPicPr>
          <p:cNvPr id="31775" name="Picture 3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943100"/>
            <a:ext cx="9810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6" name="Picture 3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0001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7" name="Picture 3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1649975"/>
            <a:ext cx="9620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83" name="Picture 3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0001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339828"/>
            <a:ext cx="838200" cy="8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90" y="4347645"/>
            <a:ext cx="785812" cy="93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Oval 113"/>
          <p:cNvSpPr>
            <a:spLocks noChangeArrowheads="1"/>
          </p:cNvSpPr>
          <p:nvPr/>
        </p:nvSpPr>
        <p:spPr bwMode="auto">
          <a:xfrm flipH="1">
            <a:off x="6131169" y="345879"/>
            <a:ext cx="990600" cy="1014094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srgbClr val="FF0000"/>
                </a:solidFill>
                <a:latin typeface=".VnBodoniH" pitchFamily="34" charset="0"/>
              </a:rPr>
              <a:t>15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1716514"/>
            <a:ext cx="1100137" cy="118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02" y="726050"/>
            <a:ext cx="88179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94481" y="4165937"/>
            <a:ext cx="6399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dirty="0">
                <a:solidFill>
                  <a:srgbClr val="00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1099" y="4242136"/>
            <a:ext cx="6399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dirty="0">
                <a:solidFill>
                  <a:srgbClr val="0000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9919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7" grpId="0" animBg="1"/>
      <p:bldP spid="66" grpId="0" animBg="1"/>
      <p:bldP spid="65" grpId="0" animBg="1"/>
      <p:bldP spid="64" grpId="0" animBg="1"/>
      <p:bldP spid="63" grpId="0" animBg="1"/>
      <p:bldP spid="62" grpId="0" animBg="1"/>
      <p:bldP spid="61" grpId="0" animBg="1"/>
      <p:bldP spid="60" grpId="0" animBg="1"/>
      <p:bldP spid="59" grpId="0" animBg="1"/>
      <p:bldP spid="58" grpId="0" animBg="1"/>
      <p:bldP spid="57" grpId="0" animBg="1"/>
      <p:bldP spid="56" grpId="0" animBg="1"/>
      <p:bldP spid="55" grpId="0" animBg="1"/>
      <p:bldP spid="69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0" y="4114800"/>
            <a:ext cx="9144000" cy="1309688"/>
            <a:chOff x="576" y="2736"/>
            <a:chExt cx="5184" cy="825"/>
          </a:xfrm>
        </p:grpSpPr>
        <p:sp>
          <p:nvSpPr>
            <p:cNvPr id="31757" name="Rectangle 13"/>
            <p:cNvSpPr>
              <a:spLocks noChangeArrowheads="1"/>
            </p:cNvSpPr>
            <p:nvPr/>
          </p:nvSpPr>
          <p:spPr bwMode="auto">
            <a:xfrm>
              <a:off x="576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auto">
            <a:xfrm>
              <a:off x="1440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59" name="Rectangle 15"/>
            <p:cNvSpPr>
              <a:spLocks noChangeArrowheads="1"/>
            </p:cNvSpPr>
            <p:nvPr/>
          </p:nvSpPr>
          <p:spPr bwMode="auto">
            <a:xfrm>
              <a:off x="2304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3168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6000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61" name="Rectangle 17"/>
            <p:cNvSpPr>
              <a:spLocks noChangeArrowheads="1"/>
            </p:cNvSpPr>
            <p:nvPr/>
          </p:nvSpPr>
          <p:spPr bwMode="auto">
            <a:xfrm>
              <a:off x="4032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6000" dirty="0">
                <a:solidFill>
                  <a:srgbClr val="000000"/>
                </a:solidFill>
                <a:latin typeface=".VnAvant" pitchFamily="34" charset="0"/>
              </a:endParaRPr>
            </a:p>
          </p:txBody>
        </p:sp>
        <p:sp>
          <p:nvSpPr>
            <p:cNvPr id="31762" name="Rectangle 18"/>
            <p:cNvSpPr>
              <a:spLocks noChangeArrowheads="1"/>
            </p:cNvSpPr>
            <p:nvPr/>
          </p:nvSpPr>
          <p:spPr bwMode="auto">
            <a:xfrm>
              <a:off x="4896" y="2736"/>
              <a:ext cx="864" cy="82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6000" dirty="0">
                <a:solidFill>
                  <a:srgbClr val="000000"/>
                </a:solidFill>
                <a:latin typeface=".VnAvant" pitchFamily="34" charset="0"/>
              </a:endParaRPr>
            </a:p>
          </p:txBody>
        </p:sp>
      </p:grp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4724400" y="4327525"/>
            <a:ext cx="12192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6000" dirty="0">
              <a:solidFill>
                <a:srgbClr val="000000"/>
              </a:solidFill>
              <a:latin typeface=".VnAvant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dirty="0">
                <a:solidFill>
                  <a:srgbClr val="000000"/>
                </a:solidFill>
                <a:latin typeface=".VnAvant" pitchFamily="34" charset="0"/>
              </a:rPr>
              <a:t> </a:t>
            </a:r>
          </a:p>
        </p:txBody>
      </p:sp>
      <p:pic>
        <p:nvPicPr>
          <p:cNvPr id="31775" name="Picture 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943100"/>
            <a:ext cx="9810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6" name="Picture 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0001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7" name="Picture 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1649975"/>
            <a:ext cx="9620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83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0001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1100137" cy="118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05" y="2071687"/>
            <a:ext cx="88179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4248439"/>
            <a:ext cx="838200" cy="8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94" y="4234152"/>
            <a:ext cx="785812" cy="93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576" y="4177628"/>
            <a:ext cx="1100137" cy="118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02" y="4319586"/>
            <a:ext cx="88179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39" y="4248439"/>
            <a:ext cx="1100137" cy="118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102" y="4327525"/>
            <a:ext cx="88179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499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3657600" y="1066800"/>
            <a:ext cx="2090738" cy="868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kern="10" dirty="0" smtClean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kern="10" dirty="0" smtClean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kern="10" dirty="0">
              <a:ln w="19050">
                <a:solidFill>
                  <a:srgbClr val="000066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 rot="-198430">
            <a:off x="1676400" y="2362200"/>
            <a:ext cx="6019800" cy="198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dministrator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89694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Administrator\Desktop\tải xuống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1909762" cy="158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Administrator\Desktop\tải xuống (7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6" y="4419600"/>
            <a:ext cx="2138362" cy="160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Administrator\Desktop\tải xuống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5367"/>
            <a:ext cx="2143125" cy="149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:\Users\Administrator\Desktop\tải xuống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09800"/>
            <a:ext cx="1676400" cy="145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C:\Users\Administrator\Desktop\ShowTopicSubImage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43" y="4467225"/>
            <a:ext cx="2433637" cy="15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125686" y="5187642"/>
            <a:ext cx="1295400" cy="124649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500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110135" y="2117725"/>
            <a:ext cx="1295400" cy="12350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500" b="1" dirty="0">
                <a:solidFill>
                  <a:srgbClr val="0070C0"/>
                </a:solidFill>
              </a:rPr>
              <a:t>¨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125686" y="3725862"/>
            <a:ext cx="1295400" cy="12350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500" b="1" dirty="0">
                <a:solidFill>
                  <a:srgbClr val="0070C0"/>
                </a:solidFill>
              </a:rPr>
              <a:t>u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92" y="416169"/>
            <a:ext cx="1312506" cy="11840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sp>
        <p:nvSpPr>
          <p:cNvPr id="20" name="Line 13"/>
          <p:cNvSpPr>
            <a:spLocks noChangeShapeType="1"/>
          </p:cNvSpPr>
          <p:nvPr/>
        </p:nvSpPr>
        <p:spPr bwMode="auto">
          <a:xfrm flipV="1">
            <a:off x="914401" y="1286360"/>
            <a:ext cx="3539412" cy="566252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1524000" y="4176713"/>
            <a:ext cx="2847392" cy="29576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V="1">
            <a:off x="2184636" y="4648201"/>
            <a:ext cx="2573199" cy="1803644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V="1">
            <a:off x="4757835" y="1871272"/>
            <a:ext cx="2199692" cy="2305439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5105400" y="1008183"/>
            <a:ext cx="2895600" cy="3068517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4453811" y="1008183"/>
            <a:ext cx="3318589" cy="5443661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41057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50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oa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Pictur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381000"/>
            <a:ext cx="11660188" cy="769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nhom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548732" y="5223668"/>
            <a:ext cx="6096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09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5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WordArt 8"/>
          <p:cNvSpPr>
            <a:spLocks noChangeArrowheads="1" noChangeShapeType="1" noTextEdit="1"/>
          </p:cNvSpPr>
          <p:nvPr/>
        </p:nvSpPr>
        <p:spPr bwMode="auto">
          <a:xfrm>
            <a:off x="0" y="1752600"/>
            <a:ext cx="8382000" cy="480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7" name="Picture 9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676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nhom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910932" y="5223668"/>
            <a:ext cx="6096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 descr="nhom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09669" y="5223669"/>
            <a:ext cx="60960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 descr="nhom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273132" y="-1024732"/>
            <a:ext cx="6096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3" descr="nhom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682332" y="-1024732"/>
            <a:ext cx="6096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4" descr="nhom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66900" y="-1028700"/>
            <a:ext cx="60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10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476a73f2_f3hs3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50" y="-457200"/>
            <a:ext cx="99060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352800" y="533400"/>
            <a:ext cx="2971800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0500" b="1" dirty="0">
                <a:solidFill>
                  <a:srgbClr val="0000CC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229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 flipH="1">
            <a:off x="914400" y="6324600"/>
            <a:ext cx="762000" cy="381000"/>
          </a:xfrm>
          <a:prstGeom prst="actionButtonForwardNex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293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752600" y="6324600"/>
            <a:ext cx="19812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Quay l¹i</a:t>
            </a:r>
          </a:p>
        </p:txBody>
      </p:sp>
      <p:sp>
        <p:nvSpPr>
          <p:cNvPr id="1229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477000" y="6324600"/>
            <a:ext cx="914400" cy="4572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7391400" y="6324600"/>
            <a:ext cx="1295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Chuyển slde kế tiếp 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2819400" y="53340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FF0000"/>
                </a:solidFill>
                <a:latin typeface=".VnAvant" pitchFamily="34" charset="0"/>
              </a:rPr>
              <a:t>BÊm vµo ®©y ®Ó ch÷ </a:t>
            </a:r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1400" b="1">
                <a:solidFill>
                  <a:srgbClr val="FF0000"/>
                </a:solidFill>
                <a:latin typeface=".VnAvant" pitchFamily="34" charset="0"/>
              </a:rPr>
              <a:t> xuÊt hiÖn</a:t>
            </a:r>
            <a:r>
              <a:rPr lang="en-US" sz="1400" b="1">
                <a:solidFill>
                  <a:prstClr val="black"/>
                </a:solidFill>
                <a:latin typeface=".VnAvan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88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45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476a73f2_f3hs3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457200"/>
            <a:ext cx="99060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352800" y="803275"/>
            <a:ext cx="2971800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0500" b="1">
                <a:solidFill>
                  <a:srgbClr val="0000CC"/>
                </a:solidFill>
                <a:latin typeface=".VnAvant" pitchFamily="34" charset="0"/>
              </a:rPr>
              <a:t>­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200400" y="5500688"/>
            <a:ext cx="358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.VnAvant" pitchFamily="34" charset="0"/>
              </a:rPr>
              <a:t>BÊm vµo xuÊt hiÖn hiÖu øng</a:t>
            </a:r>
            <a:r>
              <a:rPr lang="en-US">
                <a:solidFill>
                  <a:prstClr val="black"/>
                </a:solidFill>
                <a:latin typeface=".VnAvant" pitchFamily="34" charset="0"/>
              </a:rPr>
              <a:t> 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354" y="1676400"/>
            <a:ext cx="1623646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48863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5086350" y="1371600"/>
            <a:ext cx="533400" cy="5334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9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478d7771_rampt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AutoShape 6">
            <a:hlinkClick r:id="" action="ppaction://noaction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914400" y="57912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.VnAvant" pitchFamily="34" charset="0"/>
              </a:rPr>
              <a:t>Quay l¹i</a:t>
            </a:r>
          </a:p>
        </p:txBody>
      </p:sp>
      <p:sp>
        <p:nvSpPr>
          <p:cNvPr id="29701" name="AutoShape 7">
            <a:hlinkClick r:id="" action="ppaction://noaction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 flipH="1">
            <a:off x="304800" y="6477000"/>
            <a:ext cx="685800" cy="304800"/>
          </a:xfrm>
          <a:prstGeom prst="actionButtonForwardNex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70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781800" y="6372225"/>
            <a:ext cx="838200" cy="304800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7699375" y="6172200"/>
            <a:ext cx="1295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</a:rPr>
              <a:t>Chuyển slde kế tiếp </a:t>
            </a:r>
          </a:p>
        </p:txBody>
      </p:sp>
      <p:sp>
        <p:nvSpPr>
          <p:cNvPr id="2970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29000" y="6172200"/>
            <a:ext cx="914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9705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43400" y="62484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.VnAvant" pitchFamily="34" charset="0"/>
              </a:rPr>
              <a:t>Trë vÒ</a:t>
            </a:r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15795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1371600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157956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1219200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0" name="Rectangle 18"/>
          <p:cNvSpPr>
            <a:spLocks noChangeArrowheads="1"/>
          </p:cNvSpPr>
          <p:nvPr/>
        </p:nvSpPr>
        <p:spPr bwMode="auto">
          <a:xfrm>
            <a:off x="7829550" y="1066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7772400" y="1066800"/>
            <a:ext cx="533400" cy="5334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712" name="Rectangle 20"/>
          <p:cNvSpPr>
            <a:spLocks noChangeArrowheads="1"/>
          </p:cNvSpPr>
          <p:nvPr/>
        </p:nvSpPr>
        <p:spPr bwMode="auto">
          <a:xfrm>
            <a:off x="2971800" y="129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13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smtClean="0">
              <a:latin typeface="Constantia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 smtClean="0">
              <a:latin typeface="Franklin Gothic Book" pitchFamily="34" charset="0"/>
            </a:endParaRPr>
          </a:p>
        </p:txBody>
      </p:sp>
      <p:pic>
        <p:nvPicPr>
          <p:cNvPr id="30724" name="Picture 4" descr="4[1]537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trocho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6249"/>
            <a:ext cx="52562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3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52800" y="762000"/>
            <a:ext cx="4313238" cy="3505200"/>
            <a:chOff x="2112" y="480"/>
            <a:chExt cx="2717" cy="2208"/>
          </a:xfrm>
        </p:grpSpPr>
        <p:sp>
          <p:nvSpPr>
            <p:cNvPr id="14341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112" y="480"/>
              <a:ext cx="2544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b="1" kern="1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</a:t>
              </a:r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ai</a:t>
              </a:r>
              <a:r>
                <a:rPr lang="en-US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nhanh</a:t>
              </a:r>
              <a:endPara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42" name="WordArt 4"/>
            <p:cNvSpPr>
              <a:spLocks noChangeArrowheads="1" noChangeShapeType="1" noTextEdit="1"/>
            </p:cNvSpPr>
            <p:nvPr/>
          </p:nvSpPr>
          <p:spPr bwMode="auto">
            <a:xfrm flipH="1">
              <a:off x="4800" y="1248"/>
              <a:ext cx="29" cy="1440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66FF"/>
                  </a:solidFill>
                  <a:latin typeface="VNI-Avo"/>
                </a:rPr>
                <a:t>CHÖÕ NAØO BEÙ BIEÁT</a:t>
              </a:r>
            </a:p>
          </p:txBody>
        </p:sp>
      </p:grpSp>
      <p:pic>
        <p:nvPicPr>
          <p:cNvPr id="15365" name="doan tau nho xi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209800" y="4419600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9900FF"/>
              </a:solidFill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43100"/>
            <a:ext cx="55721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568692"/>
      </p:ext>
    </p:extLst>
  </p:cSld>
  <p:clrMapOvr>
    <a:masterClrMapping/>
  </p:clrMapOvr>
  <p:transition spd="med" advTm="4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1532" fill="hold"/>
                                        <p:tgtEl>
                                          <p:spTgt spid="15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5"/>
                </p:tgtEl>
              </p:cMediaNode>
            </p:audio>
          </p:childTnLst>
        </p:cTn>
      </p:par>
    </p:tnLst>
    <p:bldLst>
      <p:bldP spid="153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447800" y="1125415"/>
            <a:ext cx="1981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3429000" y="933450"/>
            <a:ext cx="3675185" cy="72536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Em-Tap-Lai-O-T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61995"/>
            <a:ext cx="60007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28787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audio>
          </p:childTnLst>
        </p:cTn>
      </p:par>
    </p:tnLst>
    <p:bldLst>
      <p:bldP spid="18434" grpId="0" animBg="1"/>
      <p:bldP spid="184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tải xuống (2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3581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3200400"/>
            <a:ext cx="4191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b="1" dirty="0" err="1" smtClean="0">
                <a:solidFill>
                  <a:srgbClr val="FF0000"/>
                </a:solidFill>
              </a:rPr>
              <a:t>Tủ</a:t>
            </a:r>
            <a:r>
              <a:rPr lang="en-US" sz="7200" b="1" dirty="0" smtClean="0">
                <a:solidFill>
                  <a:srgbClr val="FF0000"/>
                </a:solidFill>
              </a:rPr>
              <a:t> l¹nh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5213970"/>
            <a:ext cx="4191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b="1" dirty="0" smtClean="0">
                <a:solidFill>
                  <a:srgbClr val="FF0000"/>
                </a:solidFill>
              </a:rPr>
              <a:t>T… l¹nh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66800" y="4960203"/>
            <a:ext cx="53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55" y="1371600"/>
            <a:ext cx="88179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55" y="3165410"/>
            <a:ext cx="1100137" cy="118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95" y="2136710"/>
            <a:ext cx="9810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40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63&quot;/&gt;&lt;/object&gt;&lt;object type=&quot;3&quot; unique_id=&quot;10006&quot;&gt;&lt;property id=&quot;20148&quot; value=&quot;5&quot;/&gt;&lt;property id=&quot;20300&quot; value=&quot;Slide 4&quot;/&gt;&lt;property id=&quot;20307&quot; value=&quot;274&quot;/&gt;&lt;/object&gt;&lt;object type=&quot;3&quot; unique_id=&quot;10007&quot;&gt;&lt;property id=&quot;20148&quot; value=&quot;5&quot;/&gt;&lt;property id=&quot;20300&quot; value=&quot;Slide 5&quot;/&gt;&lt;property id=&quot;20307&quot; value=&quot;281&quot;/&gt;&lt;/object&gt;&lt;object type=&quot;3&quot; unique_id=&quot;10008&quot;&gt;&lt;property id=&quot;20148&quot; value=&quot;5&quot;/&gt;&lt;property id=&quot;20300&quot; value=&quot;Slide 6&quot;/&gt;&lt;property id=&quot;20307&quot; value=&quot;282&quot;/&gt;&lt;/object&gt;&lt;object type=&quot;3&quot; unique_id=&quot;10009&quot;&gt;&lt;property id=&quot;20148&quot; value=&quot;5&quot;/&gt;&lt;property id=&quot;20300&quot; value=&quot;Slide 7&quot;/&gt;&lt;property id=&quot;20307&quot; value=&quot;292&quot;/&gt;&lt;/object&gt;&lt;object type=&quot;3&quot; unique_id=&quot;10010&quot;&gt;&lt;property id=&quot;20148&quot; value=&quot;5&quot;/&gt;&lt;property id=&quot;20300&quot; value=&quot;Slide 8&quot;/&gt;&lt;property id=&quot;20307&quot; value=&quot;293&quot;/&gt;&lt;/object&gt;&lt;object type=&quot;3&quot; unique_id=&quot;10011&quot;&gt;&lt;property id=&quot;20148&quot; value=&quot;5&quot;/&gt;&lt;property id=&quot;20300&quot; value=&quot;Slide 9&quot;/&gt;&lt;property id=&quot;20307&quot; value=&quot;294&quot;/&gt;&lt;/object&gt;&lt;object type=&quot;3&quot; unique_id=&quot;10012&quot;&gt;&lt;property id=&quot;20148&quot; value=&quot;5&quot;/&gt;&lt;property id=&quot;20300&quot; value=&quot;Slide 10&quot;/&gt;&lt;property id=&quot;20307&quot; value=&quot;295&quot;/&gt;&lt;/object&gt;&lt;object type=&quot;3&quot; unique_id=&quot;10013&quot;&gt;&lt;property id=&quot;20148&quot; value=&quot;5&quot;/&gt;&lt;property id=&quot;20300&quot; value=&quot;Slide 11&quot;/&gt;&lt;property id=&quot;20307&quot; value=&quot;312&quot;/&gt;&lt;/object&gt;&lt;object type=&quot;3&quot; unique_id=&quot;10014&quot;&gt;&lt;property id=&quot;20148&quot; value=&quot;5&quot;/&gt;&lt;property id=&quot;20300&quot; value=&quot;Slide 12&quot;/&gt;&lt;property id=&quot;20307&quot; value=&quot;313&quot;/&gt;&lt;/object&gt;&lt;object type=&quot;3&quot; unique_id=&quot;10015&quot;&gt;&lt;property id=&quot;20148&quot; value=&quot;5&quot;/&gt;&lt;property id=&quot;20300&quot; value=&quot;Slide 13&quot;/&gt;&lt;property id=&quot;20307&quot; value=&quot;297&quot;/&gt;&lt;/object&gt;&lt;object type=&quot;3&quot; unique_id=&quot;10016&quot;&gt;&lt;property id=&quot;20148&quot; value=&quot;5&quot;/&gt;&lt;property id=&quot;20300&quot; value=&quot;Slide 14&quot;/&gt;&lt;property id=&quot;20307&quot; value=&quot;299&quot;/&gt;&lt;/object&gt;&lt;object type=&quot;3&quot; unique_id=&quot;10017&quot;&gt;&lt;property id=&quot;20148&quot; value=&quot;5&quot;/&gt;&lt;property id=&quot;20300&quot; value=&quot;Slide 15&quot;/&gt;&lt;property id=&quot;20307&quot; value=&quot;300&quot;/&gt;&lt;/object&gt;&lt;object type=&quot;3&quot; unique_id=&quot;10018&quot;&gt;&lt;property id=&quot;20148&quot; value=&quot;5&quot;/&gt;&lt;property id=&quot;20300&quot; value=&quot;Slide 16&quot;/&gt;&lt;property id=&quot;20307&quot; value=&quot;302&quot;/&gt;&lt;/object&gt;&lt;object type=&quot;3&quot; unique_id=&quot;10019&quot;&gt;&lt;property id=&quot;20148&quot; value=&quot;5&quot;/&gt;&lt;property id=&quot;20300&quot; value=&quot;Slide 17&quot;/&gt;&lt;property id=&quot;20307&quot; value=&quot;303&quot;/&gt;&lt;/object&gt;&lt;object type=&quot;3&quot; unique_id=&quot;10020&quot;&gt;&lt;property id=&quot;20148&quot; value=&quot;5&quot;/&gt;&lt;property id=&quot;20300&quot; value=&quot;Slide 18&quot;/&gt;&lt;property id=&quot;20307&quot; value=&quot;305&quot;/&gt;&lt;/object&gt;&lt;object type=&quot;3&quot; unique_id=&quot;10021&quot;&gt;&lt;property id=&quot;20148&quot; value=&quot;5&quot;/&gt;&lt;property id=&quot;20300&quot; value=&quot;Slide 19&quot;/&gt;&lt;property id=&quot;20307&quot; value=&quot;306&quot;/&gt;&lt;/object&gt;&lt;object type=&quot;3&quot; unique_id=&quot;10022&quot;&gt;&lt;property id=&quot;20148&quot; value=&quot;5&quot;/&gt;&lt;property id=&quot;20300&quot; value=&quot;Slide 20&quot;/&gt;&lt;property id=&quot;20307&quot; value=&quot;307&quot;/&gt;&lt;/object&gt;&lt;object type=&quot;3&quot; unique_id=&quot;10023&quot;&gt;&lt;property id=&quot;20148&quot; value=&quot;5&quot;/&gt;&lt;property id=&quot;20300&quot; value=&quot;Slide 21&quot;/&gt;&lt;property id=&quot;20307&quot; value=&quot;308&quot;/&gt;&lt;/object&gt;&lt;object type=&quot;3&quot; unique_id=&quot;10024&quot;&gt;&lt;property id=&quot;20148&quot; value=&quot;5&quot;/&gt;&lt;property id=&quot;20300&quot; value=&quot;Slide 22&quot;/&gt;&lt;property id=&quot;20307&quot; value=&quot;309&quot;/&gt;&lt;/object&gt;&lt;object type=&quot;3&quot; unique_id=&quot;10025&quot;&gt;&lt;property id=&quot;20148&quot; value=&quot;5&quot;/&gt;&lt;property id=&quot;20300&quot; value=&quot;Slide 23&quot;/&gt;&lt;property id=&quot;20307&quot; value=&quot;310&quot;/&gt;&lt;/object&gt;&lt;object type=&quot;3&quot; unique_id=&quot;10026&quot;&gt;&lt;property id=&quot;20148&quot; value=&quot;5&quot;/&gt;&lt;property id=&quot;20300&quot; value=&quot;Slide 24&quot;/&gt;&lt;property id=&quot;20307&quot; value=&quot;311&quot;/&gt;&lt;/object&gt;&lt;object type=&quot;3&quot; unique_id=&quot;10027&quot;&gt;&lt;property id=&quot;20148&quot; value=&quot;5&quot;/&gt;&lt;property id=&quot;20300&quot; value=&quot;Slide 25&quot;/&gt;&lt;property id=&quot;20307&quot; value=&quot;285&quot;/&gt;&lt;/object&gt;&lt;/object&gt;&lt;object type=&quot;8&quot; unique_id=&quot;10054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3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4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7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184</Words>
  <Application>Microsoft Office PowerPoint</Application>
  <PresentationFormat>On-screen Show (4:3)</PresentationFormat>
  <Paragraphs>94</Paragraphs>
  <Slides>25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Pushpin</vt:lpstr>
      <vt:lpstr>1_Pushpin</vt:lpstr>
      <vt:lpstr>6_Pushpin</vt:lpstr>
      <vt:lpstr>16_Pushpin</vt:lpstr>
      <vt:lpstr>23_Pushpin</vt:lpstr>
      <vt:lpstr>24_Pushpin</vt:lpstr>
      <vt:lpstr>27_Pushpin</vt:lpstr>
      <vt:lpstr>Default Design</vt:lpstr>
      <vt:lpstr>Office Theme</vt:lpstr>
      <vt:lpstr>1_Office Theme</vt:lpstr>
      <vt:lpstr>2_Pushpin</vt:lpstr>
      <vt:lpstr>1_Default Design</vt:lpstr>
      <vt:lpstr>3_Pushpin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</cp:lastModifiedBy>
  <cp:revision>45</cp:revision>
  <dcterms:created xsi:type="dcterms:W3CDTF">2016-02-23T09:02:53Z</dcterms:created>
  <dcterms:modified xsi:type="dcterms:W3CDTF">2020-04-27T02:53:40Z</dcterms:modified>
</cp:coreProperties>
</file>