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6" r:id="rId8"/>
    <p:sldId id="263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2" autoAdjust="0"/>
    <p:restoredTop sz="94660"/>
  </p:normalViewPr>
  <p:slideViewPr>
    <p:cSldViewPr>
      <p:cViewPr varScale="1">
        <p:scale>
          <a:sx n="69" d="100"/>
          <a:sy n="69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0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7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2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2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3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3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6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5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8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13B5A-DD20-4268-A6B5-97CC5901ECB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82A6-362E-4D1D-86D4-976D716EE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pn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2.png"/><Relationship Id="rId5" Type="http://schemas.openxmlformats.org/officeDocument/2006/relationships/audio" Target="../media/audio1.wav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5.jpeg"/><Relationship Id="rId5" Type="http://schemas.openxmlformats.org/officeDocument/2006/relationships/audio" Target="../media/audio1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5.jpe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.png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.png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9.jpeg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png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6" Type="http://schemas.openxmlformats.org/officeDocument/2006/relationships/image" Target="../media/image9.jpeg"/><Relationship Id="rId5" Type="http://schemas.openxmlformats.org/officeDocument/2006/relationships/audio" Target="../media/audio1.wav"/><Relationship Id="rId4" Type="http://schemas.openxmlformats.org/officeDocument/2006/relationships/audio" Target="../media/audio2.wav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2819399"/>
            <a:ext cx="55124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</a:t>
            </a:r>
            <a:r>
              <a:rPr lang="en-US" sz="4000" b="1" dirty="0" err="1" smtClean="0">
                <a:solidFill>
                  <a:srgbClr val="FF0000"/>
                </a:solidFill>
              </a:rPr>
              <a:t>hận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biết</a:t>
            </a:r>
            <a:r>
              <a:rPr lang="en-US" sz="4000" b="1" dirty="0" smtClean="0">
                <a:solidFill>
                  <a:srgbClr val="FF0000"/>
                </a:solidFill>
              </a:rPr>
              <a:t> - </a:t>
            </a:r>
            <a:r>
              <a:rPr lang="en-US" sz="4000" b="1" dirty="0" err="1" smtClean="0">
                <a:solidFill>
                  <a:srgbClr val="FF0000"/>
                </a:solidFill>
              </a:rPr>
              <a:t>phân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biệt</a:t>
            </a:r>
            <a:r>
              <a:rPr lang="en-US" sz="4000" b="1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To – </a:t>
            </a:r>
            <a:r>
              <a:rPr lang="en-US" sz="4000" b="1" dirty="0" err="1" smtClean="0">
                <a:solidFill>
                  <a:srgbClr val="FF0000"/>
                </a:solidFill>
              </a:rPr>
              <a:t>Nhỏ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8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45" y="1172951"/>
            <a:ext cx="3810000" cy="5373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804" y="2514599"/>
            <a:ext cx="2118796" cy="269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6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85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audio>
              <p:cMediaNode vol="80000">
                <p:cTn id="2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45" y="1172951"/>
            <a:ext cx="3810000" cy="5373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804" y="2514599"/>
            <a:ext cx="2118796" cy="269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11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39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images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5243864" cy="479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o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815052"/>
            <a:ext cx="2279073" cy="208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6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90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images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5243864" cy="479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Admin\Desktop\o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815052"/>
            <a:ext cx="2279073" cy="208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99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91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Admin\Desktop\nutCN9553_400x4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70164"/>
            <a:ext cx="1974850" cy="197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\Desktop\nutCN9553_400x4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333298"/>
            <a:ext cx="1974850" cy="197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dmin\Desktop\nutCN9553_400x4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10" y="537339"/>
            <a:ext cx="1974850" cy="197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dmin\Desktop\nutCN9553_400x4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62" y="3673765"/>
            <a:ext cx="1974850" cy="197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6926" y="290946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41285" y="2477554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03485" y="2632364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12546" y="3428085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29212" y="4867953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490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audio>
              <p:cMediaNode vol="80000">
                <p:cTn id="8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Admin\Desktop\nutCN9553_400x4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70164"/>
            <a:ext cx="1974850" cy="197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C:\Users\Admin\Desktop\nutCN9553_400x4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604" y="3106795"/>
            <a:ext cx="1974850" cy="197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7" descr="C:\Users\Admin\Desktop\nutCN9553_400x4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78696"/>
            <a:ext cx="1974850" cy="197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C:\Users\Admin\Desktop\nutCN9553_400x4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414" y="2461393"/>
            <a:ext cx="1974850" cy="197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6926" y="290946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3400" y="2439404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40871" y="4928154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93320" y="2053547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3" descr="C:\Users\Admin\Desktop\nutCN9553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18910" y="4892638"/>
            <a:ext cx="1175429" cy="117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7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629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8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anh nh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-1143000"/>
            <a:ext cx="4876799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Admin\Desktop\anh nh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09" y="533400"/>
            <a:ext cx="2895600" cy="338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953000"/>
            <a:ext cx="980816" cy="124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 descr="C:\Users\Admin\Desktop\pngtree-hand-painted-pattern-plush-teddy-bear-png-image_121379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3" y="3733800"/>
            <a:ext cx="2847110" cy="284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0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638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85185E-6 L 0.42014 -0.3185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7" y="-1592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anh nh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747" y="-1524000"/>
            <a:ext cx="4876799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Admin\Desktop\anh nh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2895600" cy="338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Admin\Desktop\image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342" y="4724400"/>
            <a:ext cx="1052102" cy="156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\Desktop\pngtree-hand-painted-pattern-plush-teddy-bear-png-image_121379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36" y="3948547"/>
            <a:ext cx="2975263" cy="29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56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L -0.48525 -0.3807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71" y="-1905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862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SECTOMILLISECCONVERTED" val="1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6&quot;&gt;&lt;property id=&quot;20148&quot; value=&quot;5&quot;/&gt;&lt;property id=&quot;20300&quot; value=&quot;Slide 2&quot;/&gt;&lt;property id=&quot;20307&quot; value=&quot;257&quot;/&gt;&lt;/object&gt;&lt;object type=&quot;3&quot; unique_id=&quot;10087&quot;&gt;&lt;property id=&quot;20148&quot; value=&quot;5&quot;/&gt;&lt;property id=&quot;20300&quot; value=&quot;Slide 3&quot;/&gt;&lt;property id=&quot;20307&quot; value=&quot;258&quot;/&gt;&lt;/object&gt;&lt;object type=&quot;3&quot; unique_id=&quot;10088&quot;&gt;&lt;property id=&quot;20148&quot; value=&quot;5&quot;/&gt;&lt;property id=&quot;20300&quot; value=&quot;Slide 4&quot;/&gt;&lt;property id=&quot;20307&quot; value=&quot;260&quot;/&gt;&lt;/object&gt;&lt;object type=&quot;3&quot; unique_id=&quot;10089&quot;&gt;&lt;property id=&quot;20148&quot; value=&quot;5&quot;/&gt;&lt;property id=&quot;20300&quot; value=&quot;Slide 5&quot;/&gt;&lt;property id=&quot;20307&quot; value=&quot;261&quot;/&gt;&lt;/object&gt;&lt;object type=&quot;3&quot; unique_id=&quot;10090&quot;&gt;&lt;property id=&quot;20148&quot; value=&quot;5&quot;/&gt;&lt;property id=&quot;20300&quot; value=&quot;Slide 6&quot;/&gt;&lt;property id=&quot;20307&quot; value=&quot;263&quot;/&gt;&lt;/object&gt;&lt;object type=&quot;3&quot; unique_id=&quot;10091&quot;&gt;&lt;property id=&quot;20148&quot; value=&quot;5&quot;/&gt;&lt;property id=&quot;20300&quot; value=&quot;Slide 7&quot;/&gt;&lt;property id=&quot;20307&quot; value=&quot;264&quot;/&gt;&lt;/object&gt;&lt;object type=&quot;3&quot; unique_id=&quot;10092&quot;&gt;&lt;property id=&quot;20148&quot; value=&quot;5&quot;/&gt;&lt;property id=&quot;20300&quot; value=&quot;Slide 8&quot;/&gt;&lt;property id=&quot;20307&quot; value=&quot;259&quot;/&gt;&lt;/object&gt;&lt;object type=&quot;3&quot; unique_id=&quot;10093&quot;&gt;&lt;property id=&quot;20148&quot; value=&quot;5&quot;/&gt;&lt;property id=&quot;20300&quot; value=&quot;Slide 9&quot;/&gt;&lt;property id=&quot;20307&quot; value=&quot;262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</Words>
  <Application>Microsoft Office PowerPoint</Application>
  <PresentationFormat>On-screen Show (4:3)</PresentationFormat>
  <Paragraphs>2</Paragraphs>
  <Slides>9</Slides>
  <Notes>0</Notes>
  <HiddenSlides>0</HiddenSlides>
  <MMClips>8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2020-04-11T08:09:54Z</dcterms:created>
  <dcterms:modified xsi:type="dcterms:W3CDTF">2020-04-11T09:37:52Z</dcterms:modified>
</cp:coreProperties>
</file>