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3" r:id="rId3"/>
    <p:sldId id="264" r:id="rId4"/>
    <p:sldId id="260" r:id="rId5"/>
    <p:sldId id="256" r:id="rId6"/>
    <p:sldId id="268" r:id="rId7"/>
    <p:sldId id="267" r:id="rId8"/>
    <p:sldId id="259" r:id="rId9"/>
    <p:sldId id="262" r:id="rId10"/>
    <p:sldId id="265" r:id="rId11"/>
    <p:sldId id="258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FF"/>
    <a:srgbClr val="F7835F"/>
    <a:srgbClr val="FF66FF"/>
    <a:srgbClr val="3FFF96"/>
    <a:srgbClr val="FA76EA"/>
    <a:srgbClr val="5C51F1"/>
    <a:srgbClr val="9FFFDF"/>
    <a:srgbClr val="93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7600F4-BE99-4262-92F0-C3D1833F8F71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6C938-26B2-40D9-8158-E37ABE83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6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4477A2E-3EBF-4AD0-9C33-B961F7C3051D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3B9EF-2AE2-427D-8EEA-9ECC883F48A4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6DE5-EABF-470F-9A88-7429B9E9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3C2D-5E4B-4532-8D03-61DA9001B810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5ECF-F57C-4CDC-97E2-3F466AD6F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5859-133C-4993-9F4D-3CB6A0BEE317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46E6-06AA-4B26-BB14-D802F3DB6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B10A-1610-4154-8AE2-7EFB966DE1A3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DD2A-0AFD-4304-89F2-4D6A81D1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BB50-BB8A-48F1-83C6-91D04E225161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F384-5B37-4651-84B2-D2E3E1C94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53B1-42A1-4CB8-A66C-6D52E099B357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C86D-4C74-4BBD-8A7E-2E8F1F6A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0A6D-5017-48B1-89CE-F6F3D6C5A00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88E0-6F68-4018-B199-46758CF55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416F-D9DA-496A-A04B-918B8339C3E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B29D-310C-4EB9-A80C-19846818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B1DA-8C8B-4C7A-931D-15AA2BBD1426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9682-7C91-4359-8373-693634049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9D30-C0B8-4623-98FF-0CCE6D602DC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59F7-F7D7-47C1-A0D8-BA49D7C40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1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E106-C51A-419A-9DEE-24881D05531E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E9C7-142D-4108-94FB-2AD3E3BFF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D0FF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1652E-7AA8-4800-9240-C482B2058068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AE2CA4-A406-4808-977D-AD3951A6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ro%20choi%20AN%20hang\nhac%20bai%20hat%20nha%20cua%20to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hoi%20giang%20MX%20-%20TOAN\hoi%20giang%20MX%20-%20TOAN\nhac%20cat%20d&#244;%20dung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hoi%20giang%20MX%20-%20TOAN\hoi%20giang%20MX%20-%20TOAN\nhac%20cat%20d&#244;%20dung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hoi%20giang%20MX%20-%20TOAN\hoi%20giang%20MX%20-%20TOAN\nhac%20cat%20d&#244;%20dung.wma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audio" Target="../media/audio4.wav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51" y="-381000"/>
            <a:ext cx="11664951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844824"/>
            <a:ext cx="7543800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LÀM QUEN VỚI TOÁN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: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0600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8367" y="4237690"/>
            <a:ext cx="4081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Tách gộp trong phạm vi 10</a:t>
            </a:r>
            <a:endParaRPr lang="vi-VN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8113" y="1862138"/>
            <a:ext cx="4135437" cy="2100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59350" y="1828800"/>
            <a:ext cx="4113213" cy="2100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68550" y="1243013"/>
            <a:ext cx="2203450" cy="585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1243013"/>
            <a:ext cx="2549525" cy="585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4648200"/>
            <a:ext cx="2562225" cy="2125663"/>
          </a:xfrm>
          <a:prstGeom prst="rect">
            <a:avLst/>
          </a:prstGeom>
          <a:solidFill>
            <a:srgbClr val="F783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284538" y="4648200"/>
            <a:ext cx="2562225" cy="2125663"/>
          </a:xfrm>
          <a:prstGeom prst="rect">
            <a:avLst/>
          </a:prstGeom>
          <a:solidFill>
            <a:srgbClr val="FF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1479550" y="4191000"/>
            <a:ext cx="34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a</a:t>
            </a:r>
          </a:p>
        </p:txBody>
      </p:sp>
      <p:sp>
        <p:nvSpPr>
          <p:cNvPr id="24586" name="TextBox 73"/>
          <p:cNvSpPr txBox="1">
            <a:spLocks noChangeArrowheads="1"/>
          </p:cNvSpPr>
          <p:nvPr/>
        </p:nvSpPr>
        <p:spPr bwMode="auto">
          <a:xfrm>
            <a:off x="4416425" y="4140200"/>
            <a:ext cx="34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b</a:t>
            </a:r>
          </a:p>
        </p:txBody>
      </p:sp>
      <p:sp>
        <p:nvSpPr>
          <p:cNvPr id="24587" name="TextBox 74"/>
          <p:cNvSpPr txBox="1">
            <a:spLocks noChangeArrowheads="1"/>
          </p:cNvSpPr>
          <p:nvPr/>
        </p:nvSpPr>
        <p:spPr bwMode="auto">
          <a:xfrm>
            <a:off x="7324725" y="4124325"/>
            <a:ext cx="34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c</a:t>
            </a:r>
          </a:p>
        </p:txBody>
      </p:sp>
      <p:pic>
        <p:nvPicPr>
          <p:cNvPr id="24588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43063"/>
            <a:ext cx="13525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643063"/>
            <a:ext cx="13525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592263"/>
            <a:ext cx="13525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65200"/>
            <a:ext cx="13525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965200"/>
            <a:ext cx="13525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914400"/>
            <a:ext cx="13525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9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24088"/>
            <a:ext cx="13525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71700"/>
            <a:ext cx="13525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E7E0C4"/>
              </a:clrFrom>
              <a:clrTo>
                <a:srgbClr val="E7E0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191000"/>
            <a:ext cx="15033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32150" y="4595813"/>
            <a:ext cx="2511425" cy="2297112"/>
            <a:chOff x="3232942" y="4596073"/>
            <a:chExt cx="2511008" cy="2296431"/>
          </a:xfrm>
        </p:grpSpPr>
        <p:pic>
          <p:nvPicPr>
            <p:cNvPr id="24604" name="Picture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FEE"/>
                </a:clrFrom>
                <a:clrTo>
                  <a:srgbClr val="EDEF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846" y="4596073"/>
              <a:ext cx="1254104" cy="222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4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FEE"/>
                </a:clrFrom>
                <a:clrTo>
                  <a:srgbClr val="EDEF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42" y="4662985"/>
              <a:ext cx="1254104" cy="222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0" name="Group 7"/>
          <p:cNvGrpSpPr>
            <a:grpSpLocks/>
          </p:cNvGrpSpPr>
          <p:nvPr/>
        </p:nvGrpSpPr>
        <p:grpSpPr bwMode="auto">
          <a:xfrm>
            <a:off x="6192838" y="4648200"/>
            <a:ext cx="2587625" cy="2125663"/>
            <a:chOff x="6193141" y="4648200"/>
            <a:chExt cx="2586863" cy="2125267"/>
          </a:xfrm>
        </p:grpSpPr>
        <p:sp>
          <p:nvSpPr>
            <p:cNvPr id="70" name="Rectangle 69"/>
            <p:cNvSpPr/>
            <p:nvPr/>
          </p:nvSpPr>
          <p:spPr>
            <a:xfrm>
              <a:off x="6218534" y="4648200"/>
              <a:ext cx="2561470" cy="2125267"/>
            </a:xfrm>
            <a:prstGeom prst="rect">
              <a:avLst/>
            </a:prstGeom>
            <a:solidFill>
              <a:srgbClr val="3FFF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4600" name="Picture 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374" y="5664625"/>
              <a:ext cx="1182531" cy="97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4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141" y="5686659"/>
              <a:ext cx="1182531" cy="97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4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019" y="4721044"/>
              <a:ext cx="1182531" cy="97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4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778" y="4734168"/>
              <a:ext cx="1182531" cy="97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4608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41" descr="C360_2015-03-23-21-16-10-30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152400"/>
            <a:ext cx="8143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8" name="Picture 42" descr="C360_2015-03-23-21-16-10-30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228600"/>
            <a:ext cx="8143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9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3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-609600"/>
            <a:ext cx="1114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4561E-6 L 0.2592 -0.3927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00" y="-196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8113" y="1862138"/>
            <a:ext cx="4135437" cy="210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1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08756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203676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959350" y="1828800"/>
            <a:ext cx="4113213" cy="210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68550" y="1066800"/>
            <a:ext cx="220345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1066800"/>
            <a:ext cx="2549525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5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094038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094038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094038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5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094038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4648200"/>
            <a:ext cx="2562225" cy="21256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94" name="Group 55"/>
          <p:cNvGrpSpPr>
            <a:grpSpLocks/>
          </p:cNvGrpSpPr>
          <p:nvPr/>
        </p:nvGrpSpPr>
        <p:grpSpPr bwMode="auto">
          <a:xfrm>
            <a:off x="469900" y="4926013"/>
            <a:ext cx="2019300" cy="1512887"/>
            <a:chOff x="298491" y="4901183"/>
            <a:chExt cx="2019868" cy="1513891"/>
          </a:xfrm>
        </p:grpSpPr>
        <p:pic>
          <p:nvPicPr>
            <p:cNvPr id="22556" name="Picture 5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91" y="5668264"/>
              <a:ext cx="1009934" cy="74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7" name="Picture 5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425" y="5638800"/>
              <a:ext cx="1009934" cy="74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8" name="Picture 5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30" y="4901183"/>
              <a:ext cx="1009934" cy="74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angle 63"/>
          <p:cNvSpPr/>
          <p:nvPr/>
        </p:nvSpPr>
        <p:spPr>
          <a:xfrm>
            <a:off x="3284538" y="4648200"/>
            <a:ext cx="2562225" cy="212566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3206750" y="4648200"/>
            <a:ext cx="2451100" cy="2012950"/>
            <a:chOff x="3265386" y="4750007"/>
            <a:chExt cx="2450521" cy="2013438"/>
          </a:xfrm>
        </p:grpSpPr>
        <p:pic>
          <p:nvPicPr>
            <p:cNvPr id="22552" name="Picture 6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386" y="5602097"/>
              <a:ext cx="1066800" cy="11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6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859" y="5631878"/>
              <a:ext cx="1066800" cy="11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6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937" y="4750007"/>
              <a:ext cx="1066800" cy="11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6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107" y="4750007"/>
              <a:ext cx="1066800" cy="11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Rectangle 69"/>
          <p:cNvSpPr/>
          <p:nvPr/>
        </p:nvSpPr>
        <p:spPr>
          <a:xfrm>
            <a:off x="6218238" y="4648200"/>
            <a:ext cx="2562225" cy="2125663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98" name="Group 70"/>
          <p:cNvGrpSpPr>
            <a:grpSpLocks/>
          </p:cNvGrpSpPr>
          <p:nvPr/>
        </p:nvGrpSpPr>
        <p:grpSpPr bwMode="auto">
          <a:xfrm>
            <a:off x="6430963" y="5026025"/>
            <a:ext cx="2081212" cy="1008063"/>
            <a:chOff x="6431480" y="5026810"/>
            <a:chExt cx="2080636" cy="1006522"/>
          </a:xfrm>
        </p:grpSpPr>
        <p:pic>
          <p:nvPicPr>
            <p:cNvPr id="22550" name="Picture 7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80" y="5026810"/>
              <a:ext cx="1006522" cy="100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7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594" y="5026810"/>
              <a:ext cx="1006522" cy="100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7" name="TextBox 10"/>
          <p:cNvSpPr txBox="1">
            <a:spLocks noChangeArrowheads="1"/>
          </p:cNvSpPr>
          <p:nvPr/>
        </p:nvSpPr>
        <p:spPr bwMode="auto">
          <a:xfrm>
            <a:off x="1479550" y="4191000"/>
            <a:ext cx="34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a</a:t>
            </a:r>
          </a:p>
        </p:txBody>
      </p:sp>
      <p:sp>
        <p:nvSpPr>
          <p:cNvPr id="22548" name="TextBox 73"/>
          <p:cNvSpPr txBox="1">
            <a:spLocks noChangeArrowheads="1"/>
          </p:cNvSpPr>
          <p:nvPr/>
        </p:nvSpPr>
        <p:spPr bwMode="auto">
          <a:xfrm>
            <a:off x="4416425" y="4140200"/>
            <a:ext cx="34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b</a:t>
            </a:r>
          </a:p>
        </p:txBody>
      </p:sp>
      <p:sp>
        <p:nvSpPr>
          <p:cNvPr id="22549" name="TextBox 74"/>
          <p:cNvSpPr txBox="1">
            <a:spLocks noChangeArrowheads="1"/>
          </p:cNvSpPr>
          <p:nvPr/>
        </p:nvSpPr>
        <p:spPr bwMode="auto">
          <a:xfrm>
            <a:off x="7324725" y="4124325"/>
            <a:ext cx="34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c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0" y="152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571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5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52400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5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009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7" name="Picture 59" descr="1 co 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143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1 co 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1143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9" name="Picture 61" descr="1 co 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1143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1 co 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43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7534 -0.39861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00" y="-199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 chinh x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nhac bai hat nha cua t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4594" y="2695970"/>
            <a:ext cx="6477000" cy="14471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124200" y="1676400"/>
            <a:ext cx="2476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</a:rPr>
              <a:t>Trò chơi </a:t>
            </a:r>
            <a:endParaRPr lang="vi-VN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101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fg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2971800" y="1676400"/>
            <a:ext cx="3429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Phần </a:t>
            </a:r>
            <a:r>
              <a:rPr lang="vi-VN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thi</a:t>
            </a:r>
          </a:p>
        </p:txBody>
      </p: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676400" y="3124200"/>
            <a:ext cx="6000750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8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</a:rPr>
              <a:t>Thử tài của bé</a:t>
            </a:r>
            <a:endParaRPr lang="vi-VN" sz="8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</a:endParaRPr>
          </a:p>
        </p:txBody>
      </p:sp>
      <p:pic>
        <p:nvPicPr>
          <p:cNvPr id="15365" name="nhac cat dô du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4" descr="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39147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Phần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thi 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705600" cy="2971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100000">
                    <a:srgbClr val="FF66FF"/>
                  </a:gs>
                </a:gsLst>
                <a:lin ang="5400000" scaled="1"/>
              </a:gradFill>
            </a:endParaRPr>
          </a:p>
        </p:txBody>
      </p:sp>
      <p:pic>
        <p:nvPicPr>
          <p:cNvPr id="16390" name="Picture 8" descr="xsgs_9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6600" y="41910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xsgs_90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158">
            <a:off x="7191375" y="47625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xsgs_90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5625">
            <a:off x="866775" y="-28575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WordArt 12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4800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Tài năng</a:t>
            </a:r>
          </a:p>
        </p:txBody>
      </p:sp>
      <p:pic>
        <p:nvPicPr>
          <p:cNvPr id="16396" name="nhac cat dô du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99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</p:childTnLst>
        </p:cTn>
      </p:par>
    </p:tnLst>
    <p:bldLst>
      <p:bldP spid="23558" grpId="0" animBg="1"/>
      <p:bldP spid="235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35175"/>
            <a:ext cx="971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8E1C5"/>
              </a:clrFrom>
              <a:clrTo>
                <a:srgbClr val="E8E1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1652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997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9956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29956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971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057400"/>
            <a:ext cx="971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044700"/>
            <a:ext cx="971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448800" y="2286000"/>
            <a:ext cx="990600" cy="1006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7422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BEDEC"/>
              </a:clrFrom>
              <a:clrTo>
                <a:srgbClr val="EBE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9096">
            <a:off x="912813" y="1827213"/>
            <a:ext cx="11826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6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BEDEC"/>
              </a:clrFrom>
              <a:clrTo>
                <a:srgbClr val="EBE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899">
            <a:off x="1827213" y="1827213"/>
            <a:ext cx="1133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58834E-6 L -0.15417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02163" y="1143000"/>
            <a:ext cx="46037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152400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1423988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24241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34909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45577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19800" y="56245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1441450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24415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09800" y="35083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45751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09800" y="56419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62200" y="13716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348297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73325" y="244475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24113" y="5540375"/>
            <a:ext cx="60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38400" y="4557713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48400" y="1398588"/>
            <a:ext cx="60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48400" y="2455863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48400" y="348297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48400" y="4557713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48400" y="5557838"/>
            <a:ext cx="60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02163" y="1143000"/>
            <a:ext cx="46037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152400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1423988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24241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34909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45577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19800" y="5624513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1441450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24415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09800" y="35083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45751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09800" y="5641975"/>
            <a:ext cx="10668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73325" y="135572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348297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73325" y="244475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24113" y="5540375"/>
            <a:ext cx="60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38400" y="4557713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48400" y="1398588"/>
            <a:ext cx="60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48400" y="2455863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48400" y="3482975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48400" y="4557713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48400" y="5557838"/>
            <a:ext cx="60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XMAS_GS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571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6" descr="xsgs_9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525" y="43338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XMAS_GS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xsgs_9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5" y="42576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3"/>
          <p:cNvSpPr>
            <a:spLocks noChangeArrowheads="1" noChangeShapeType="1" noTextEdit="1"/>
          </p:cNvSpPr>
          <p:nvPr/>
        </p:nvSpPr>
        <p:spPr bwMode="auto">
          <a:xfrm>
            <a:off x="2895600" y="9144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</a:rPr>
              <a:t>Phần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</a:rPr>
              <a:t>thi </a:t>
            </a:r>
          </a:p>
        </p:txBody>
      </p:sp>
      <p:sp>
        <p:nvSpPr>
          <p:cNvPr id="19462" name="WordArt 4"/>
          <p:cNvSpPr>
            <a:spLocks noChangeArrowheads="1" noChangeShapeType="1" noTextEdit="1"/>
          </p:cNvSpPr>
          <p:nvPr/>
        </p:nvSpPr>
        <p:spPr bwMode="auto">
          <a:xfrm>
            <a:off x="1524000" y="2438400"/>
            <a:ext cx="6553200" cy="2819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vi-VN" sz="8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Cùng nhau tranh tài</a:t>
            </a:r>
            <a:endParaRPr lang="vi-VN" sz="8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  <a:p>
            <a:pPr algn="ctr"/>
            <a:endParaRPr lang="vi-VN" sz="8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19464" name="Picture 7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820">
            <a:off x="187325" y="152400"/>
            <a:ext cx="141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0830js5b15daddi012pz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330">
            <a:off x="7543800" y="0"/>
            <a:ext cx="135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nhac cat dô du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600200" y="2895600"/>
            <a:ext cx="6096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6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CC"/>
              </a:solidFill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4191000" y="6096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2819400" y="49530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1676400" y="16002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953000" y="51054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858000" y="18288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895600"/>
            <a:ext cx="7543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048000" y="1600200"/>
            <a:ext cx="2895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</a:rPr>
              <a:t>Trò choii 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6525" y="1752600"/>
            <a:ext cx="417195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73625" y="1752600"/>
            <a:ext cx="4148138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322513" y="1243013"/>
            <a:ext cx="2319337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1850" y="1243013"/>
            <a:ext cx="2378075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674813"/>
            <a:ext cx="110648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609850"/>
            <a:ext cx="11064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609850"/>
            <a:ext cx="11049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619375"/>
            <a:ext cx="11064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225425" y="4683125"/>
            <a:ext cx="2852738" cy="2098675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3216275" y="4683125"/>
            <a:ext cx="2852738" cy="2098675"/>
          </a:xfrm>
          <a:prstGeom prst="roundRect">
            <a:avLst/>
          </a:prstGeom>
          <a:solidFill>
            <a:srgbClr val="5DFFA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176963" y="4714875"/>
            <a:ext cx="2851150" cy="2098675"/>
          </a:xfrm>
          <a:prstGeom prst="roundRect">
            <a:avLst/>
          </a:prstGeom>
          <a:solidFill>
            <a:srgbClr val="FA76EA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343275" y="4684713"/>
            <a:ext cx="2765425" cy="2111375"/>
            <a:chOff x="265261" y="4767091"/>
            <a:chExt cx="2636520" cy="1931561"/>
          </a:xfrm>
        </p:grpSpPr>
        <p:pic>
          <p:nvPicPr>
            <p:cNvPr id="23575" name="Picture 4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405">
              <a:off x="296930" y="5267567"/>
              <a:ext cx="1138961" cy="7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5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405">
              <a:off x="1762820" y="5243781"/>
              <a:ext cx="1138961" cy="7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5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405">
              <a:off x="265261" y="5962870"/>
              <a:ext cx="1138961" cy="7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5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405">
              <a:off x="1759075" y="5956207"/>
              <a:ext cx="1138961" cy="7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9" name="Picture 7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405">
              <a:off x="1012086" y="4767091"/>
              <a:ext cx="1138961" cy="7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0" name="Picture 53"/>
          <p:cNvPicPr>
            <a:picLocks noChangeAspect="1"/>
          </p:cNvPicPr>
          <p:nvPr/>
        </p:nvPicPr>
        <p:blipFill>
          <a:blip r:embed="rId7">
            <a:clrChange>
              <a:clrFrom>
                <a:srgbClr val="E9FEFF"/>
              </a:clrFrom>
              <a:clrTo>
                <a:srgbClr val="E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1922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6153150" y="4525963"/>
            <a:ext cx="2890838" cy="2397125"/>
            <a:chOff x="3876" y="2851"/>
            <a:chExt cx="1821" cy="1510"/>
          </a:xfrm>
        </p:grpSpPr>
        <p:pic>
          <p:nvPicPr>
            <p:cNvPr id="23573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BEDEC"/>
                </a:clrFrom>
                <a:clrTo>
                  <a:srgbClr val="EBED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9096">
              <a:off x="3876" y="2851"/>
              <a:ext cx="977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6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BEDEC"/>
                </a:clrFrom>
                <a:clrTo>
                  <a:srgbClr val="EBED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899">
              <a:off x="4739" y="2872"/>
              <a:ext cx="958" cy="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TextBox 80"/>
          <p:cNvSpPr txBox="1">
            <a:spLocks noChangeArrowheads="1"/>
          </p:cNvSpPr>
          <p:nvPr/>
        </p:nvSpPr>
        <p:spPr bwMode="auto">
          <a:xfrm>
            <a:off x="1479550" y="4191000"/>
            <a:ext cx="34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1</a:t>
            </a:r>
          </a:p>
        </p:txBody>
      </p:sp>
      <p:sp>
        <p:nvSpPr>
          <p:cNvPr id="23571" name="TextBox 81"/>
          <p:cNvSpPr txBox="1">
            <a:spLocks noChangeArrowheads="1"/>
          </p:cNvSpPr>
          <p:nvPr/>
        </p:nvSpPr>
        <p:spPr bwMode="auto">
          <a:xfrm>
            <a:off x="4584700" y="4175125"/>
            <a:ext cx="34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2</a:t>
            </a:r>
          </a:p>
        </p:txBody>
      </p:sp>
      <p:sp>
        <p:nvSpPr>
          <p:cNvPr id="23572" name="TextBox 82"/>
          <p:cNvSpPr txBox="1">
            <a:spLocks noChangeArrowheads="1"/>
          </p:cNvSpPr>
          <p:nvPr/>
        </p:nvSpPr>
        <p:spPr bwMode="auto">
          <a:xfrm>
            <a:off x="7469188" y="4160838"/>
            <a:ext cx="349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.VnAvant" pitchFamily="34" charset="0"/>
              </a:rPr>
              <a:t>3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3582" name="Picture 30" descr="cohn me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3" name="Picture 31" descr="cohn me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4" name="Picture 32" descr="cohn me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5" name="Picture 33" descr="con buo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FEFE"/>
              </a:clrFrom>
              <a:clrTo>
                <a:srgbClr val="E6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14300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6" name="Picture 34" descr="cohn me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8" name="Picture 36" descr="con buo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FEFE"/>
              </a:clrFrom>
              <a:clrTo>
                <a:srgbClr val="E6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114300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9" name="Picture 37" descr="con 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3716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0" name="Picture 38" descr="con 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13716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3" name="Picture 41" descr="con 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3716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4" name="Picture 42" descr="con 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3716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5" name="Picture 43" descr="con o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578E-6 L -0.29791 -0.42253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00" y="-21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92</Words>
  <Application>Microsoft Office PowerPoint</Application>
  <PresentationFormat>On-screen Show (4:3)</PresentationFormat>
  <Paragraphs>48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54</cp:revision>
  <dcterms:created xsi:type="dcterms:W3CDTF">2015-03-22T14:35:24Z</dcterms:created>
  <dcterms:modified xsi:type="dcterms:W3CDTF">2020-04-26T03:24:45Z</dcterms:modified>
</cp:coreProperties>
</file>