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FF"/>
    <a:srgbClr val="00FFFF"/>
    <a:srgbClr val="FF00FF"/>
    <a:srgbClr val="0000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8A84B-017E-4D4B-A7E2-EC21F0638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1B714-93FD-4B40-8515-8EFFB2954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2CA1-1DDE-4B37-8811-12EA44927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05C1-B432-4E53-9CFB-931034C48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5042A-A10F-4A0F-AEDB-8C7C8FFCC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AE2-F352-4A7F-BFD1-869E0300F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10CD-9DC5-4890-8309-01C2CE49F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EBCCE-4F0C-4374-8E10-883B99596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C2C29-E3A7-4D8D-81A5-6438B77DC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9B303-5727-4D57-86C1-683DF77D9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D3E1-EDCD-4C8D-B9EF-0E91C7D37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D58007-A65C-4639-B369-6B111716C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2400" y="1143000"/>
            <a:ext cx="8839200" cy="4494213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59131" dir="14483372" algn="ctr" rotWithShape="0">
              <a:schemeClr val="folHlink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 Môn : </a:t>
            </a:r>
            <a:r>
              <a:rPr lang="en-US" i="1">
                <a:solidFill>
                  <a:srgbClr val="CC0000"/>
                </a:solidFill>
              </a:rPr>
              <a:t>Kể chuyện</a:t>
            </a:r>
            <a:r>
              <a:rPr lang="en-US"/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600"/>
              <a:t>Tuần </a:t>
            </a:r>
            <a:r>
              <a:rPr lang="en-US" sz="3600">
                <a:solidFill>
                  <a:srgbClr val="000099"/>
                </a:solidFill>
              </a:rPr>
              <a:t>3</a:t>
            </a:r>
            <a:r>
              <a:rPr lang="en-US">
                <a:solidFill>
                  <a:srgbClr val="000099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/>
              <a:t>Bài : </a:t>
            </a:r>
            <a:r>
              <a:rPr lang="en-US" i="1">
                <a:solidFill>
                  <a:schemeClr val="accent2"/>
                </a:solidFill>
              </a:rPr>
              <a:t>Kể một câu chuyện mà em đã được nghe, được đọc về lòng nhân hậu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495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Kiểm tra bài cũ</a:t>
            </a:r>
            <a:r>
              <a:rPr lang="en-US"/>
              <a:t> :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819400" y="2209800"/>
            <a:ext cx="4648200" cy="16764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00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Nàng tiên 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99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/>
          </a:p>
          <a:p>
            <a:pPr algn="ctr">
              <a:spcBef>
                <a:spcPct val="50000"/>
              </a:spcBef>
            </a:pPr>
            <a:r>
              <a:rPr lang="en-US" sz="3600" b="1" u="sng"/>
              <a:t>Kể chuyện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" y="2286000"/>
            <a:ext cx="8839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Đề</a:t>
            </a:r>
            <a:r>
              <a:rPr lang="en-US"/>
              <a:t> : </a:t>
            </a:r>
            <a:r>
              <a:rPr lang="en-US">
                <a:solidFill>
                  <a:schemeClr val="accent2"/>
                </a:solidFill>
              </a:rPr>
              <a:t>Kể một câu chuyện mà em đã được nghe, được đọc về lòng nhân hậu .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81000" y="990600"/>
            <a:ext cx="1676400" cy="833438"/>
          </a:xfrm>
          <a:prstGeom prst="rect">
            <a:avLst/>
          </a:prstGeom>
          <a:solidFill>
            <a:srgbClr val="00FFFF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S/29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209800" y="37338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486400" y="3733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28600" y="44196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  <p:bldP spid="4107" grpId="0" animBg="1"/>
      <p:bldP spid="4108" grpId="0" animBg="1"/>
      <p:bldP spid="4109" grpId="0" animBg="1"/>
      <p:bldP spid="4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-76200"/>
            <a:ext cx="845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Bốn học sinh đọc nối tiếp 4 gợi ý 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1/Nêu một số biểu hiện của lòng nhân hậu :…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27432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2/Tìm truyện về lòng nhân hậu ở đâu 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41910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3/Kể chuyện 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6200" y="5029200"/>
            <a:ext cx="8991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4/Trao đổi về ý nghĩa của câu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22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Em đọc câu chuyện ở đâu 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" y="2971800"/>
            <a:ext cx="8763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Học sinh giới thiệu câu chuyện mình kể.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8915400" cy="558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  *Kể chuyện 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 -Giới thiệu câu chuyện 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  +Nêu tên câu chuyện.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  +Cho biết em đã đọc hoặc đã nghe câu chuyện này ở đâu và vào dịp nào.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147638"/>
            <a:ext cx="8534400" cy="4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-Kể thành lời 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 +Mở đầu câu chuyện.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 +Diễn biến của câu chuyện.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 +Kết thúc câu chuyện.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4343400"/>
            <a:ext cx="8534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Học sinh dựa vào dàn bài , </a:t>
            </a:r>
            <a:r>
              <a:rPr lang="en-US">
                <a:solidFill>
                  <a:schemeClr val="hlink"/>
                </a:solidFill>
              </a:rPr>
              <a:t>kể  theo cặp .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914400" y="6034088"/>
            <a:ext cx="7772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6034088"/>
            <a:ext cx="8915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*</a:t>
            </a:r>
            <a:r>
              <a:rPr lang="en-US">
                <a:solidFill>
                  <a:schemeClr val="hlink"/>
                </a:solidFill>
              </a:rPr>
              <a:t>Thi kể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1534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>
                <a:solidFill>
                  <a:srgbClr val="CC0000"/>
                </a:solidFill>
              </a:rPr>
              <a:t>*Tiêu chí</a:t>
            </a:r>
            <a:r>
              <a:rPr lang="en-US"/>
              <a:t> :</a:t>
            </a:r>
          </a:p>
          <a:p>
            <a:pPr>
              <a:spcBef>
                <a:spcPct val="50000"/>
              </a:spcBef>
            </a:pPr>
            <a:r>
              <a:rPr lang="en-US"/>
              <a:t>  -Nội dung câu chuyện có hay, có mới không.</a:t>
            </a:r>
          </a:p>
          <a:p>
            <a:pPr>
              <a:spcBef>
                <a:spcPct val="50000"/>
              </a:spcBef>
            </a:pPr>
            <a:r>
              <a:rPr lang="en-US"/>
              <a:t>  -Cách kể giọng điệu, cử chỉ.</a:t>
            </a:r>
          </a:p>
          <a:p>
            <a:pPr>
              <a:spcBef>
                <a:spcPct val="50000"/>
              </a:spcBef>
            </a:pPr>
            <a:r>
              <a:rPr lang="en-US"/>
              <a:t>  -Khả năng hiểu truyện.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3124200" cy="1371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Bottom"/>
              <a:lightRig rig="legacyFlat3" dir="t"/>
            </a:scene3d>
            <a:sp3d extrusionH="3630600" prstMaterial="legacyMatte">
              <a:extrusionClr>
                <a:srgbClr val="FF99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Củng cố 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Nhận xét tiết , tuyên dương.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242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THC</dc:creator>
  <cp:lastModifiedBy>CSTeam</cp:lastModifiedBy>
  <cp:revision>11</cp:revision>
  <dcterms:created xsi:type="dcterms:W3CDTF">2009-07-14T13:44:35Z</dcterms:created>
  <dcterms:modified xsi:type="dcterms:W3CDTF">2016-06-30T01:27:57Z</dcterms:modified>
</cp:coreProperties>
</file>