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65" r:id="rId2"/>
  </p:sldMasterIdLst>
  <p:sldIdLst>
    <p:sldId id="258" r:id="rId3"/>
    <p:sldId id="267" r:id="rId4"/>
    <p:sldId id="265" r:id="rId5"/>
    <p:sldId id="266" r:id="rId6"/>
    <p:sldId id="268" r:id="rId7"/>
    <p:sldId id="269" r:id="rId8"/>
    <p:sldId id="290" r:id="rId9"/>
    <p:sldId id="291" r:id="rId10"/>
    <p:sldId id="263" r:id="rId11"/>
    <p:sldId id="294" r:id="rId12"/>
    <p:sldId id="293" r:id="rId13"/>
    <p:sldId id="273" r:id="rId14"/>
    <p:sldId id="274" r:id="rId15"/>
    <p:sldId id="277" r:id="rId16"/>
    <p:sldId id="289" r:id="rId17"/>
    <p:sldId id="278" r:id="rId18"/>
    <p:sldId id="279" r:id="rId19"/>
    <p:sldId id="280" r:id="rId20"/>
    <p:sldId id="281"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FF0000"/>
    <a:srgbClr val="B76A03"/>
    <a:srgbClr val="0000FF"/>
    <a:srgbClr val="00FF00"/>
    <a:srgbClr val="0000CC"/>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127" autoAdjust="0"/>
  </p:normalViewPr>
  <p:slideViewPr>
    <p:cSldViewPr>
      <p:cViewPr>
        <p:scale>
          <a:sx n="50" d="100"/>
          <a:sy n="50" d="100"/>
        </p:scale>
        <p:origin x="-1038"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9088" y="1752600"/>
            <a:ext cx="8824912" cy="5129213"/>
            <a:chOff x="201" y="1104"/>
            <a:chExt cx="5559" cy="3231"/>
          </a:xfrm>
        </p:grpSpPr>
        <p:sp>
          <p:nvSpPr>
            <p:cNvPr id="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50" h="3216">
                  <a:moveTo>
                    <a:pt x="335" y="0"/>
                  </a:moveTo>
                  <a:lnTo>
                    <a:pt x="333" y="1290"/>
                  </a:lnTo>
                  <a:lnTo>
                    <a:pt x="0" y="1290"/>
                  </a:lnTo>
                  <a:lnTo>
                    <a:pt x="6" y="3210"/>
                  </a:lnTo>
                  <a:lnTo>
                    <a:pt x="5550" y="3216"/>
                  </a:lnTo>
                  <a:lnTo>
                    <a:pt x="5550" y="0"/>
                  </a:lnTo>
                  <a:lnTo>
                    <a:pt x="335" y="0"/>
                  </a:lnTo>
                  <a:close/>
                </a:path>
              </a:pathLst>
            </a:custGeom>
            <a:solidFill>
              <a:schemeClr val="bg2">
                <a:alpha val="39999"/>
              </a:schemeClr>
            </a:solidFill>
            <a:ln w="9525">
              <a:noFill/>
              <a:round/>
              <a:headEnd/>
              <a:tailEnd/>
            </a:ln>
          </p:spPr>
          <p:txBody>
            <a:bodyPr/>
            <a:lstStyle/>
            <a:p>
              <a:pPr>
                <a:defRPr/>
              </a:pPr>
              <a:endParaRPr lang="en-US"/>
            </a:p>
          </p:txBody>
        </p:sp>
        <p:sp>
          <p:nvSpPr>
            <p:cNvPr id="6"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w="9525">
              <a:noFill/>
              <a:round/>
              <a:headEnd/>
              <a:tailEnd/>
            </a:ln>
          </p:spPr>
          <p:txBody>
            <a:bodyPr/>
            <a:lstStyle/>
            <a:p>
              <a:pPr>
                <a:defRPr/>
              </a:pPr>
              <a:endParaRPr lang="en-US"/>
            </a:p>
          </p:txBody>
        </p:sp>
        <p:sp>
          <p:nvSpPr>
            <p:cNvPr id="7"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8"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9"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10"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en-US"/>
            </a:p>
          </p:txBody>
        </p:sp>
      </p:grpSp>
      <p:sp>
        <p:nvSpPr>
          <p:cNvPr id="60425"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en-US"/>
              <a:t>Click to edit Master title style</a:t>
            </a:r>
          </a:p>
        </p:txBody>
      </p:sp>
      <p:sp>
        <p:nvSpPr>
          <p:cNvPr id="60426"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en-US"/>
              <a:t>Click to edit Master subtitle style</a:t>
            </a:r>
          </a:p>
        </p:txBody>
      </p:sp>
      <p:sp>
        <p:nvSpPr>
          <p:cNvPr id="11" name="Rectangle 11"/>
          <p:cNvSpPr>
            <a:spLocks noGrp="1" noChangeArrowheads="1"/>
          </p:cNvSpPr>
          <p:nvPr>
            <p:ph type="dt" sz="quarter" idx="10"/>
          </p:nvPr>
        </p:nvSpPr>
        <p:spPr>
          <a:xfrm>
            <a:off x="990600" y="6245225"/>
            <a:ext cx="1901825" cy="476250"/>
          </a:xfrm>
        </p:spPr>
        <p:txBody>
          <a:bodyPr/>
          <a:lstStyle>
            <a:lvl1pPr>
              <a:defRPr/>
            </a:lvl1pPr>
          </a:lstStyle>
          <a:p>
            <a:pPr>
              <a:defRPr/>
            </a:pPr>
            <a:endParaRPr lang="en-US"/>
          </a:p>
        </p:txBody>
      </p:sp>
      <p:sp>
        <p:nvSpPr>
          <p:cNvPr id="12" name="Rectangle 12"/>
          <p:cNvSpPr>
            <a:spLocks noGrp="1" noChangeArrowheads="1"/>
          </p:cNvSpPr>
          <p:nvPr>
            <p:ph type="ftr" sz="quarter" idx="11"/>
          </p:nvPr>
        </p:nvSpPr>
        <p:spPr>
          <a:xfrm>
            <a:off x="3468688" y="6245225"/>
            <a:ext cx="2895600" cy="476250"/>
          </a:xfrm>
        </p:spPr>
        <p:txBody>
          <a:bodyPr/>
          <a:lstStyle>
            <a:lvl1pPr>
              <a:defRPr/>
            </a:lvl1pPr>
          </a:lstStyle>
          <a:p>
            <a:pPr>
              <a:defRPr/>
            </a:pPr>
            <a:endParaRPr lang="en-US"/>
          </a:p>
        </p:txBody>
      </p:sp>
      <p:sp>
        <p:nvSpPr>
          <p:cNvPr id="13" name="Rectangle 13"/>
          <p:cNvSpPr>
            <a:spLocks noGrp="1" noChangeArrowheads="1"/>
          </p:cNvSpPr>
          <p:nvPr>
            <p:ph type="sldNum" sz="quarter" idx="12"/>
          </p:nvPr>
        </p:nvSpPr>
        <p:spPr/>
        <p:txBody>
          <a:bodyPr/>
          <a:lstStyle>
            <a:lvl1pPr>
              <a:defRPr/>
            </a:lvl1pPr>
          </a:lstStyle>
          <a:p>
            <a:pPr>
              <a:defRPr/>
            </a:pPr>
            <a:fld id="{8868A0BD-2CFD-4BA1-999A-22B3A0B7C1E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1DA0F298-6270-4F48-85A2-22E7789957C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85CE9B04-E976-454C-A328-A9AEEA13497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6E66D4E0-7D8D-4003-B716-8DB7CFFB56C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p:spPr>
        <p:txBody>
          <a:bodyPr/>
          <a:lstStyle/>
          <a:p>
            <a:pPr>
              <a:defRPr/>
            </a:pPr>
            <a:endParaRPr lang="en-US"/>
          </a:p>
        </p:txBody>
      </p:sp>
      <p:sp>
        <p:nvSpPr>
          <p:cNvPr id="66562"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6656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a:lvl1pPr>
          </a:lstStyle>
          <a:p>
            <a:pPr>
              <a:defRPr/>
            </a:pPr>
            <a:fld id="{411EBBB6-CC92-42DA-BCD6-3F8894531710}"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DAE73AC-C6BA-4418-845C-3DE733E2414B}"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66EBA92-F812-4EFE-9BAF-31CF67570AC3}" type="slidenum">
              <a:rPr lang="en-US" altLang="en-US"/>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FE2EA88-6AA7-4680-B8FE-283006374498}" type="slidenum">
              <a:rPr lang="en-US" altLang="en-US"/>
              <a:pPr>
                <a:defRPr/>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E367D4B0-616F-49CE-9626-BBC455ED243F}" type="slidenum">
              <a:rPr lang="en-US" altLang="en-US"/>
              <a:pPr>
                <a:defRPr/>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B28DD566-9B4F-42B7-BF79-4D7C78A09952}" type="slidenum">
              <a:rPr lang="en-US" altLang="en-US"/>
              <a:pPr>
                <a:defRPr/>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80AA5629-CFE1-4CD9-82AB-BDD9D15C5550}"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4F49307C-504D-45FC-869A-3C10343076A7}"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D052F72-DC82-4623-83D3-833C960A0B39}" type="slidenum">
              <a:rPr lang="en-US" altLang="en-US"/>
              <a:pPr>
                <a:defRPr/>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ED833AD-2563-4A3A-A647-445FEAB673EB}" type="slidenum">
              <a:rPr lang="en-US" altLang="en-US"/>
              <a:pPr>
                <a:defRPr/>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6B3A0FA-A506-411C-9283-4C985F016D75}" type="slidenum">
              <a:rPr lang="en-US" altLang="en-US"/>
              <a:pPr>
                <a:defRPr/>
              </a:pPr>
              <a:t>‹#›</a:t>
            </a:fld>
            <a:endParaRPr lang="en-US"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E2B0B61-F6D0-4405-9677-748F0E8DF82D}"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29DF18A4-0016-4633-889B-AD43B37840F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97FE749A-4418-43DF-8364-AE35832BD25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66184C62-0ED5-4D9D-8309-39DE5243194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F3FCDB78-A84D-4990-9544-296289461DA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F14B9B72-C2F9-494C-93D8-67D12193DD7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D432C582-EB28-4385-BE22-78BED0C2CF5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918A3D92-10A5-498B-8A6E-BAF90B17CF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9088" y="1828800"/>
            <a:ext cx="8824912" cy="5029200"/>
            <a:chOff x="201" y="1152"/>
            <a:chExt cx="5559" cy="3168"/>
          </a:xfrm>
        </p:grpSpPr>
        <p:sp>
          <p:nvSpPr>
            <p:cNvPr id="1032"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w="9525">
              <a:noFill/>
              <a:round/>
              <a:headEnd/>
              <a:tailEnd/>
            </a:ln>
          </p:spPr>
          <p:txBody>
            <a:bodyPr/>
            <a:lstStyle/>
            <a:p>
              <a:pPr>
                <a:defRPr/>
              </a:pPr>
              <a:endParaRPr lang="en-US"/>
            </a:p>
          </p:txBody>
        </p:sp>
        <p:sp>
          <p:nvSpPr>
            <p:cNvPr id="1033"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196"/>
              </a:schemeClr>
            </a:solidFill>
            <a:ln w="9525">
              <a:noFill/>
              <a:round/>
              <a:headEnd/>
              <a:tailEnd/>
            </a:ln>
          </p:spPr>
          <p:txBody>
            <a:bodyPr/>
            <a:lstStyle/>
            <a:p>
              <a:pPr>
                <a:defRPr/>
              </a:pPr>
              <a:endParaRPr lang="en-US"/>
            </a:p>
          </p:txBody>
        </p:sp>
        <p:sp>
          <p:nvSpPr>
            <p:cNvPr id="1034"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accent2">
                <a:alpha val="0"/>
              </a:schemeClr>
            </a:solidFill>
            <a:ln w="9525">
              <a:noFill/>
              <a:round/>
              <a:headEnd/>
              <a:tailEnd/>
            </a:ln>
          </p:spPr>
          <p:txBody>
            <a:bodyPr/>
            <a:lstStyle/>
            <a:p>
              <a:pPr>
                <a:defRPr/>
              </a:pPr>
              <a:endParaRPr lang="en-US"/>
            </a:p>
          </p:txBody>
        </p:sp>
        <p:sp>
          <p:nvSpPr>
            <p:cNvPr id="59398"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59399"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59400"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59401"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59402"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pPr>
                <a:defRPr/>
              </a:pPr>
              <a:endParaRPr lang="en-US"/>
            </a:p>
          </p:txBody>
        </p:sp>
      </p:grpSp>
      <p:sp>
        <p:nvSpPr>
          <p:cNvPr id="59403"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latin typeface="+mn-lt"/>
              </a:defRPr>
            </a:lvl1pPr>
          </a:lstStyle>
          <a:p>
            <a:pPr>
              <a:defRPr/>
            </a:pPr>
            <a:endParaRPr lang="en-US"/>
          </a:p>
        </p:txBody>
      </p:sp>
      <p:sp>
        <p:nvSpPr>
          <p:cNvPr id="59404"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latin typeface="+mn-lt"/>
              </a:defRPr>
            </a:lvl1pPr>
          </a:lstStyle>
          <a:p>
            <a:pPr>
              <a:defRPr/>
            </a:pPr>
            <a:endParaRPr lang="en-US"/>
          </a:p>
        </p:txBody>
      </p:sp>
      <p:sp>
        <p:nvSpPr>
          <p:cNvPr id="59405"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latin typeface="+mn-lt"/>
              </a:defRPr>
            </a:lvl1pPr>
          </a:lstStyle>
          <a:p>
            <a:pPr>
              <a:defRPr/>
            </a:pPr>
            <a:fld id="{70B886DA-6B88-42B7-88A2-17F12C58F60A}" type="slidenum">
              <a:rPr lang="en-US"/>
              <a:pPr>
                <a:defRPr/>
              </a:pPr>
              <a:t>‹#›</a:t>
            </a:fld>
            <a:endParaRPr lang="en-US"/>
          </a:p>
        </p:txBody>
      </p:sp>
      <p:sp>
        <p:nvSpPr>
          <p:cNvPr id="59406"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9407"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61"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5540"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a:defRPr/>
            </a:pPr>
            <a:endParaRPr lang="en-US" altLang="en-US"/>
          </a:p>
        </p:txBody>
      </p:sp>
      <p:sp>
        <p:nvSpPr>
          <p:cNvPr id="6554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pPr>
              <a:defRPr/>
            </a:pPr>
            <a:endParaRPr lang="en-US" altLang="en-US"/>
          </a:p>
        </p:txBody>
      </p:sp>
      <p:sp>
        <p:nvSpPr>
          <p:cNvPr id="65542"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pPr>
              <a:defRPr/>
            </a:pPr>
            <a:fld id="{7FB757E5-3591-439F-A38B-D507DA799926}" type="slidenum">
              <a:rPr lang="en-US" altLang="en-US"/>
              <a:pPr>
                <a:defRPr/>
              </a:pPr>
              <a:t>‹#›</a:t>
            </a:fld>
            <a:endParaRPr lang="en-US" altLang="en-US"/>
          </a:p>
        </p:txBody>
      </p:sp>
      <p:sp>
        <p:nvSpPr>
          <p:cNvPr id="2055" name="Freeform 7"/>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US"/>
          </a:p>
        </p:txBody>
      </p:sp>
      <p:sp>
        <p:nvSpPr>
          <p:cNvPr id="2056" name="Line 8"/>
          <p:cNvSpPr>
            <a:spLocks noChangeShapeType="1"/>
          </p:cNvSpPr>
          <p:nvPr/>
        </p:nvSpPr>
        <p:spPr bwMode="auto">
          <a:xfrm>
            <a:off x="457200" y="6172200"/>
            <a:ext cx="8229600" cy="0"/>
          </a:xfrm>
          <a:prstGeom prst="line">
            <a:avLst/>
          </a:prstGeom>
          <a:noFill/>
          <a:ln w="19050">
            <a:solidFill>
              <a:schemeClr val="accent1"/>
            </a:solidFill>
            <a:round/>
            <a:headEnd/>
            <a:tailEnd/>
          </a:ln>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762"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cs typeface="Arial" charset="0"/>
        </a:defRPr>
      </a:lvl2pPr>
      <a:lvl3pPr algn="l" rtl="0" eaLnBrk="0" fontAlgn="base" hangingPunct="0">
        <a:spcBef>
          <a:spcPct val="0"/>
        </a:spcBef>
        <a:spcAft>
          <a:spcPct val="0"/>
        </a:spcAft>
        <a:defRPr sz="4200">
          <a:solidFill>
            <a:schemeClr val="tx2"/>
          </a:solidFill>
          <a:latin typeface="Garamond" pitchFamily="18" charset="0"/>
          <a:cs typeface="Arial" charset="0"/>
        </a:defRPr>
      </a:lvl3pPr>
      <a:lvl4pPr algn="l" rtl="0" eaLnBrk="0" fontAlgn="base" hangingPunct="0">
        <a:spcBef>
          <a:spcPct val="0"/>
        </a:spcBef>
        <a:spcAft>
          <a:spcPct val="0"/>
        </a:spcAft>
        <a:defRPr sz="4200">
          <a:solidFill>
            <a:schemeClr val="tx2"/>
          </a:solidFill>
          <a:latin typeface="Garamond" pitchFamily="18" charset="0"/>
          <a:cs typeface="Arial" charset="0"/>
        </a:defRPr>
      </a:lvl4pPr>
      <a:lvl5pPr algn="l" rtl="0" eaLnBrk="0" fontAlgn="base" hangingPunct="0">
        <a:spcBef>
          <a:spcPct val="0"/>
        </a:spcBef>
        <a:spcAft>
          <a:spcPct val="0"/>
        </a:spcAft>
        <a:defRPr sz="4200">
          <a:solidFill>
            <a:schemeClr val="tx2"/>
          </a:solidFill>
          <a:latin typeface="Garamond" pitchFamily="18" charset="0"/>
          <a:cs typeface="Arial" charset="0"/>
        </a:defRPr>
      </a:lvl5pPr>
      <a:lvl6pPr marL="457200" algn="l" rtl="0" fontAlgn="base">
        <a:spcBef>
          <a:spcPct val="0"/>
        </a:spcBef>
        <a:spcAft>
          <a:spcPct val="0"/>
        </a:spcAft>
        <a:defRPr sz="4200">
          <a:solidFill>
            <a:schemeClr val="tx2"/>
          </a:solidFill>
          <a:latin typeface="Garamond" pitchFamily="18" charset="0"/>
          <a:cs typeface="Arial" charset="0"/>
        </a:defRPr>
      </a:lvl6pPr>
      <a:lvl7pPr marL="914400" algn="l" rtl="0" fontAlgn="base">
        <a:spcBef>
          <a:spcPct val="0"/>
        </a:spcBef>
        <a:spcAft>
          <a:spcPct val="0"/>
        </a:spcAft>
        <a:defRPr sz="4200">
          <a:solidFill>
            <a:schemeClr val="tx2"/>
          </a:solidFill>
          <a:latin typeface="Garamond" pitchFamily="18" charset="0"/>
          <a:cs typeface="Arial" charset="0"/>
        </a:defRPr>
      </a:lvl7pPr>
      <a:lvl8pPr marL="1371600" algn="l" rtl="0" fontAlgn="base">
        <a:spcBef>
          <a:spcPct val="0"/>
        </a:spcBef>
        <a:spcAft>
          <a:spcPct val="0"/>
        </a:spcAft>
        <a:defRPr sz="4200">
          <a:solidFill>
            <a:schemeClr val="tx2"/>
          </a:solidFill>
          <a:latin typeface="Garamond" pitchFamily="18" charset="0"/>
          <a:cs typeface="Arial" charset="0"/>
        </a:defRPr>
      </a:lvl8pPr>
      <a:lvl9pPr marL="1828800" algn="l" rtl="0" fontAlgn="base">
        <a:spcBef>
          <a:spcPct val="0"/>
        </a:spcBef>
        <a:spcAft>
          <a:spcPct val="0"/>
        </a:spcAft>
        <a:defRPr sz="4200">
          <a:solidFill>
            <a:schemeClr val="tx2"/>
          </a:solidFill>
          <a:latin typeface="Garamond" pitchFamily="18" charset="0"/>
          <a:cs typeface="Arial"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images.google.com.vn/imgres?imgurl=http://farm4.static.flickr.com/3171/2582283254_8728d9fbdd.jpg&amp;imgrefurl=http://blog.360.yahoo.com/blog-0pqYgmQ5bqlKUSljGzX2E8MaO.Q-%3Fcq%3D1&amp;usg=__2eHMc2FOZlahRqHSTnNtlmmnbiI=&amp;h=375&amp;w=500&amp;sz=119&amp;hl=vi&amp;start=12&amp;um=1&amp;tbnid=WWU9t_zpEFmJYM:&amp;tbnh=98&amp;tbnw=130&amp;prev=/images%3Fq%3DH%25C3%25ACnh%2B%25E1%25BA%25A3nh%2Bch%25C3%25B3%2Bb%25C3%25B4ng%26um%3D1%26hl%3Dvi" TargetMode="External"/><Relationship Id="rId2" Type="http://schemas.openxmlformats.org/officeDocument/2006/relationships/image" Target="../media/image3.jpeg"/><Relationship Id="rId1" Type="http://schemas.openxmlformats.org/officeDocument/2006/relationships/slideLayout" Target="../slideLayouts/slideLayout14.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images.google.com.vn/imgres?imgurl=http://images.thethaovanhoa.vn/Images/Uploaded/dungdq/2008/06/A2.jpg&amp;imgrefurl=http://www.thethaovanhoa.vn/167N2008530201123907T14/Tro-choi-dan-gianThoi-xa-vang.htm&amp;usg=___g450zJlC0Oi1bvAK90Pv--oc6k=&amp;h=300&amp;w=400&amp;sz=28&amp;hl=vi&amp;start=7&amp;um=1&amp;tbnid=lDergzjiPRc7QM:&amp;tbnh=93&amp;tbnw=124&amp;prev=/images%3Fq%3DH%25C3%25ACnh%2B%25E1%25BA%25A3nh%2Bque%2Bchuy%25E1%25BB%2581n%26um%3D1%26hl%3Dvi" TargetMode="External"/><Relationship Id="rId1" Type="http://schemas.openxmlformats.org/officeDocument/2006/relationships/slideLayout" Target="../slideLayouts/slideLayout14.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hyperlink" Target="http://images.google.com.vn/imgres?imgurl=http://www.littletikes.com/productimages/full/4661_full.jpg&amp;imgrefurl=http://www.supermarket.vn/van-bap-benh-hinh-p-288.html%3Fsupermarket%3D157c9e42ca0d3e342395f5c765450222&amp;usg=__D0ZBDXgbasrT-tVy-9EAmIURJro=&amp;h=300&amp;w=300&amp;sz=69&amp;hl=vi&amp;start=7&amp;um=1&amp;tbnid=D16gTXoHlO1A-M:&amp;tbnh=116&amp;tbnw=116&amp;prev=/images%3Fq%3DH%25C3%25ACnh%2B%25E1%25BA%25A3nh%2Bc%25E1%25BA%25A7u%2Btr%25C6%25B0%25E1%25BB%25A3t%26um%3D1%26hl%3Dvi" TargetMode="External"/><Relationship Id="rId2" Type="http://schemas.openxmlformats.org/officeDocument/2006/relationships/image" Target="../media/image10.jpeg"/><Relationship Id="rId1" Type="http://schemas.openxmlformats.org/officeDocument/2006/relationships/slideLayout" Target="../slideLayouts/slideLayout14.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BG"/>
          <p:cNvPicPr>
            <a:picLocks noChangeAspect="1" noChangeArrowheads="1" noCrop="1"/>
          </p:cNvPicPr>
          <p:nvPr/>
        </p:nvPicPr>
        <p:blipFill>
          <a:blip r:embed="rId2"/>
          <a:srcRect/>
          <a:stretch>
            <a:fillRect/>
          </a:stretch>
        </p:blipFill>
        <p:spPr bwMode="auto">
          <a:xfrm>
            <a:off x="2057400" y="762000"/>
            <a:ext cx="5105400" cy="1549400"/>
          </a:xfrm>
          <a:prstGeom prst="rect">
            <a:avLst/>
          </a:prstGeom>
          <a:noFill/>
          <a:ln w="9525">
            <a:noFill/>
            <a:miter lim="800000"/>
            <a:headEnd/>
            <a:tailEnd/>
          </a:ln>
        </p:spPr>
      </p:pic>
      <p:sp>
        <p:nvSpPr>
          <p:cNvPr id="4100" name="Text Box 4"/>
          <p:cNvSpPr txBox="1">
            <a:spLocks noChangeArrowheads="1"/>
          </p:cNvSpPr>
          <p:nvPr/>
        </p:nvSpPr>
        <p:spPr bwMode="auto">
          <a:xfrm>
            <a:off x="3200400" y="2362200"/>
            <a:ext cx="3886200" cy="1708150"/>
          </a:xfrm>
          <a:prstGeom prst="rect">
            <a:avLst/>
          </a:prstGeom>
          <a:noFill/>
          <a:ln w="9525">
            <a:noFill/>
            <a:miter lim="800000"/>
            <a:headEnd/>
            <a:tailEnd/>
          </a:ln>
        </p:spPr>
        <p:txBody>
          <a:bodyPr>
            <a:spAutoFit/>
          </a:bodyPr>
          <a:lstStyle/>
          <a:p>
            <a:pPr eaLnBrk="0" hangingPunct="0">
              <a:spcBef>
                <a:spcPct val="50000"/>
              </a:spcBef>
            </a:pPr>
            <a:r>
              <a:rPr lang="en-US" sz="4800" b="1">
                <a:solidFill>
                  <a:srgbClr val="0000CC"/>
                </a:solidFill>
                <a:latin typeface="Arial" charset="0"/>
              </a:rPr>
              <a:t>CHÍNH TẢ</a:t>
            </a:r>
            <a:r>
              <a:rPr lang="en-US" sz="10600" b="1">
                <a:solidFill>
                  <a:srgbClr val="0000CC"/>
                </a:solidFill>
                <a:latin typeface="Arial" charset="0"/>
              </a:rPr>
              <a:t>  </a:t>
            </a:r>
          </a:p>
        </p:txBody>
      </p:sp>
      <p:sp>
        <p:nvSpPr>
          <p:cNvPr id="4101" name="Text Box 5"/>
          <p:cNvSpPr txBox="1">
            <a:spLocks noChangeArrowheads="1"/>
          </p:cNvSpPr>
          <p:nvPr/>
        </p:nvSpPr>
        <p:spPr bwMode="auto">
          <a:xfrm>
            <a:off x="3200400" y="4343400"/>
            <a:ext cx="2971800" cy="823913"/>
          </a:xfrm>
          <a:prstGeom prst="rect">
            <a:avLst/>
          </a:prstGeom>
          <a:noFill/>
          <a:ln w="9525">
            <a:noFill/>
            <a:miter lim="800000"/>
            <a:headEnd/>
            <a:tailEnd/>
          </a:ln>
        </p:spPr>
        <p:txBody>
          <a:bodyPr>
            <a:spAutoFit/>
          </a:bodyPr>
          <a:lstStyle/>
          <a:p>
            <a:pPr eaLnBrk="0" hangingPunct="0">
              <a:spcBef>
                <a:spcPct val="50000"/>
              </a:spcBef>
            </a:pPr>
            <a:r>
              <a:rPr lang="en-US" sz="4800" b="1">
                <a:solidFill>
                  <a:schemeClr val="tx2"/>
                </a:solidFill>
                <a:latin typeface="Arial" charset="0"/>
              </a:rPr>
              <a:t>    Lớp 4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to="" calcmode="lin" valueType="num">
                                      <p:cBhvr>
                                        <p:cTn id="7" dur="1" fill="hold"/>
                                        <p:tgtEl>
                                          <p:spTgt spid="4099"/>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100"/>
                                        </p:tgtEl>
                                        <p:attrNameLst>
                                          <p:attrName>style.visibility</p:attrName>
                                        </p:attrNameLst>
                                      </p:cBhvr>
                                      <p:to>
                                        <p:strVal val="visible"/>
                                      </p:to>
                                    </p:set>
                                    <p:anim to="" calcmode="lin" valueType="num">
                                      <p:cBhvr>
                                        <p:cTn id="10" dur="1" fill="hold"/>
                                        <p:tgtEl>
                                          <p:spTgt spid="4100"/>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4101"/>
                                        </p:tgtEl>
                                        <p:attrNameLst>
                                          <p:attrName>style.visibility</p:attrName>
                                        </p:attrNameLst>
                                      </p:cBhvr>
                                      <p:to>
                                        <p:strVal val="visible"/>
                                      </p:to>
                                    </p:set>
                                    <p:anim to="" calcmode="lin" valueType="num">
                                      <p:cBhvr>
                                        <p:cTn id="13" dur="1" fill="hold"/>
                                        <p:tgtEl>
                                          <p:spTgt spid="410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2819400" y="1371600"/>
            <a:ext cx="4800600" cy="519113"/>
          </a:xfrm>
          <a:prstGeom prst="rect">
            <a:avLst/>
          </a:prstGeom>
          <a:noFill/>
          <a:ln w="9525">
            <a:noFill/>
            <a:miter lim="800000"/>
            <a:headEnd/>
            <a:tailEnd/>
          </a:ln>
        </p:spPr>
        <p:txBody>
          <a:bodyPr>
            <a:spAutoFit/>
          </a:bodyPr>
          <a:lstStyle/>
          <a:p>
            <a:pPr eaLnBrk="0" hangingPunct="0">
              <a:spcBef>
                <a:spcPct val="50000"/>
              </a:spcBef>
            </a:pPr>
            <a:r>
              <a:rPr lang="en-US" sz="2800" b="1" u="sng">
                <a:latin typeface="Arial" charset="0"/>
              </a:rPr>
              <a:t>Chính tả: ( Nghe - viết)</a:t>
            </a:r>
          </a:p>
        </p:txBody>
      </p:sp>
      <p:sp>
        <p:nvSpPr>
          <p:cNvPr id="14339" name="Text Box 6"/>
          <p:cNvSpPr txBox="1">
            <a:spLocks noChangeArrowheads="1"/>
          </p:cNvSpPr>
          <p:nvPr/>
        </p:nvSpPr>
        <p:spPr bwMode="auto">
          <a:xfrm>
            <a:off x="1295400" y="381000"/>
            <a:ext cx="7543800" cy="519113"/>
          </a:xfrm>
          <a:prstGeom prst="rect">
            <a:avLst/>
          </a:prstGeom>
          <a:noFill/>
          <a:ln w="9525">
            <a:noFill/>
            <a:miter lim="800000"/>
            <a:headEnd/>
            <a:tailEnd/>
          </a:ln>
        </p:spPr>
        <p:txBody>
          <a:bodyPr>
            <a:spAutoFit/>
          </a:bodyPr>
          <a:lstStyle/>
          <a:p>
            <a:pPr eaLnBrk="0" hangingPunct="0">
              <a:spcBef>
                <a:spcPct val="50000"/>
              </a:spcBef>
            </a:pPr>
            <a:r>
              <a:rPr lang="en-US" sz="2800" b="1" u="sng">
                <a:solidFill>
                  <a:srgbClr val="FF0000"/>
                </a:solidFill>
                <a:latin typeface="Arial" charset="0"/>
              </a:rPr>
              <a:t>CHỦ ĐIỂM</a:t>
            </a:r>
            <a:r>
              <a:rPr lang="en-US" sz="2800">
                <a:solidFill>
                  <a:srgbClr val="FF0000"/>
                </a:solidFill>
                <a:latin typeface="Arial" charset="0"/>
              </a:rPr>
              <a:t>: </a:t>
            </a:r>
            <a:r>
              <a:rPr lang="en-US" sz="2800" b="1" i="1">
                <a:solidFill>
                  <a:srgbClr val="FF0000"/>
                </a:solidFill>
                <a:latin typeface="Arial" charset="0"/>
              </a:rPr>
              <a:t>UỐNG NƯỚC - NHỚ NGUỒN</a:t>
            </a:r>
            <a:r>
              <a:rPr lang="en-US" sz="2800">
                <a:solidFill>
                  <a:srgbClr val="FF0000"/>
                </a:solidFill>
                <a:latin typeface="Arial" charset="0"/>
              </a:rPr>
              <a:t> </a:t>
            </a:r>
          </a:p>
        </p:txBody>
      </p:sp>
      <p:sp>
        <p:nvSpPr>
          <p:cNvPr id="87047" name="Text Box 7"/>
          <p:cNvSpPr txBox="1">
            <a:spLocks noChangeArrowheads="1"/>
          </p:cNvSpPr>
          <p:nvPr/>
        </p:nvSpPr>
        <p:spPr bwMode="auto">
          <a:xfrm>
            <a:off x="838200" y="1981200"/>
            <a:ext cx="7543800" cy="1600200"/>
          </a:xfrm>
          <a:prstGeom prst="rect">
            <a:avLst/>
          </a:prstGeom>
          <a:noFill/>
          <a:ln w="9525">
            <a:noFill/>
            <a:miter lim="800000"/>
            <a:headEnd/>
            <a:tailEnd/>
          </a:ln>
        </p:spPr>
        <p:txBody>
          <a:bodyPr>
            <a:spAutoFit/>
          </a:bodyPr>
          <a:lstStyle/>
          <a:p>
            <a:pPr algn="ctr" eaLnBrk="0" hangingPunct="0">
              <a:spcBef>
                <a:spcPct val="50000"/>
              </a:spcBef>
            </a:pPr>
            <a:r>
              <a:rPr lang="en-US" sz="2400" b="1">
                <a:latin typeface="Arial" charset="0"/>
              </a:rPr>
              <a:t>    </a:t>
            </a:r>
            <a:r>
              <a:rPr lang="en-US" sz="2800" b="1" u="sng">
                <a:latin typeface="Arial" charset="0"/>
              </a:rPr>
              <a:t>Bài viết</a:t>
            </a:r>
            <a:r>
              <a:rPr lang="en-US" sz="2800" b="1">
                <a:latin typeface="Arial" charset="0"/>
              </a:rPr>
              <a:t>: CÁNH DIỀU TUỔI THƠ.</a:t>
            </a:r>
          </a:p>
          <a:p>
            <a:pPr eaLnBrk="0" hangingPunct="0">
              <a:spcBef>
                <a:spcPct val="50000"/>
              </a:spcBef>
            </a:pPr>
            <a:r>
              <a:rPr lang="en-US" sz="2400" b="1">
                <a:latin typeface="Arial" charset="0"/>
              </a:rPr>
              <a:t>                   </a:t>
            </a:r>
            <a:r>
              <a:rPr lang="en-US" sz="2800" b="1">
                <a:latin typeface="Arial" charset="0"/>
              </a:rPr>
              <a:t>( từ đầu ……đến </a:t>
            </a:r>
            <a:r>
              <a:rPr lang="en-US" sz="2800" b="1" i="1">
                <a:latin typeface="Arial" charset="0"/>
              </a:rPr>
              <a:t>những vì sao sớm.</a:t>
            </a:r>
            <a:r>
              <a:rPr lang="en-US" sz="2800" b="1">
                <a:latin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7047"/>
                                        </p:tgtEl>
                                        <p:attrNameLst>
                                          <p:attrName>style.visibility</p:attrName>
                                        </p:attrNameLst>
                                      </p:cBhvr>
                                      <p:to>
                                        <p:strVal val="visible"/>
                                      </p:to>
                                    </p:set>
                                    <p:animEffect transition="in" filter="diamond(in)">
                                      <p:cBhvr>
                                        <p:cTn id="7" dur="2000"/>
                                        <p:tgtEl>
                                          <p:spTgt spid="870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subTitle" idx="1"/>
          </p:nvPr>
        </p:nvSpPr>
        <p:spPr>
          <a:xfrm>
            <a:off x="457200" y="1066800"/>
            <a:ext cx="8305800" cy="1066800"/>
          </a:xfrm>
        </p:spPr>
        <p:txBody>
          <a:bodyPr/>
          <a:lstStyle/>
          <a:p>
            <a:pPr algn="just" eaLnBrk="1" hangingPunct="1"/>
            <a:r>
              <a:rPr lang="en-US" b="1" smtClean="0"/>
              <a:t>     </a:t>
            </a:r>
          </a:p>
        </p:txBody>
      </p:sp>
      <p:sp>
        <p:nvSpPr>
          <p:cNvPr id="79876" name="Text Box 4"/>
          <p:cNvSpPr txBox="1">
            <a:spLocks noChangeArrowheads="1"/>
          </p:cNvSpPr>
          <p:nvPr/>
        </p:nvSpPr>
        <p:spPr bwMode="auto">
          <a:xfrm>
            <a:off x="381000" y="2133600"/>
            <a:ext cx="8458200" cy="1066800"/>
          </a:xfrm>
          <a:prstGeom prst="rect">
            <a:avLst/>
          </a:prstGeom>
          <a:noFill/>
          <a:ln w="9525">
            <a:noFill/>
            <a:miter lim="800000"/>
            <a:headEnd/>
            <a:tailEnd/>
          </a:ln>
        </p:spPr>
        <p:txBody>
          <a:bodyPr>
            <a:spAutoFit/>
          </a:bodyPr>
          <a:lstStyle/>
          <a:p>
            <a:pPr algn="just">
              <a:spcBef>
                <a:spcPct val="50000"/>
              </a:spcBef>
            </a:pPr>
            <a:r>
              <a:rPr lang="en-US" sz="3200" b="1">
                <a:latin typeface="Arial" charset="0"/>
              </a:rPr>
              <a:t>    Chiều chiều, trên bãi thả, đám trẻ mục đồng chúng tôi hò hét nhau thả diều thi.</a:t>
            </a:r>
          </a:p>
        </p:txBody>
      </p:sp>
      <p:sp>
        <p:nvSpPr>
          <p:cNvPr id="79877" name="Text Box 5"/>
          <p:cNvSpPr txBox="1">
            <a:spLocks noChangeArrowheads="1"/>
          </p:cNvSpPr>
          <p:nvPr/>
        </p:nvSpPr>
        <p:spPr bwMode="auto">
          <a:xfrm>
            <a:off x="381000" y="2633663"/>
            <a:ext cx="8534400" cy="1066800"/>
          </a:xfrm>
          <a:prstGeom prst="rect">
            <a:avLst/>
          </a:prstGeom>
          <a:noFill/>
          <a:ln w="9525">
            <a:noFill/>
            <a:miter lim="800000"/>
            <a:headEnd/>
            <a:tailEnd/>
          </a:ln>
        </p:spPr>
        <p:txBody>
          <a:bodyPr>
            <a:spAutoFit/>
          </a:bodyPr>
          <a:lstStyle/>
          <a:p>
            <a:pPr>
              <a:spcBef>
                <a:spcPct val="50000"/>
              </a:spcBef>
            </a:pPr>
            <a:r>
              <a:rPr lang="en-US" sz="3200" b="1">
                <a:latin typeface="Arial" charset="0"/>
              </a:rPr>
              <a:t>				                        Cánh diều mềm mại như cánh bướm.</a:t>
            </a:r>
          </a:p>
        </p:txBody>
      </p:sp>
      <p:sp>
        <p:nvSpPr>
          <p:cNvPr id="79878" name="Text Box 6"/>
          <p:cNvSpPr txBox="1">
            <a:spLocks noChangeArrowheads="1"/>
          </p:cNvSpPr>
          <p:nvPr/>
        </p:nvSpPr>
        <p:spPr bwMode="auto">
          <a:xfrm>
            <a:off x="304800" y="3124200"/>
            <a:ext cx="8610600" cy="1066800"/>
          </a:xfrm>
          <a:prstGeom prst="rect">
            <a:avLst/>
          </a:prstGeom>
          <a:noFill/>
          <a:ln w="9525">
            <a:noFill/>
            <a:miter lim="800000"/>
            <a:headEnd/>
            <a:tailEnd/>
          </a:ln>
        </p:spPr>
        <p:txBody>
          <a:bodyPr>
            <a:spAutoFit/>
          </a:bodyPr>
          <a:lstStyle/>
          <a:p>
            <a:pPr>
              <a:spcBef>
                <a:spcPct val="50000"/>
              </a:spcBef>
            </a:pPr>
            <a:r>
              <a:rPr lang="en-US" sz="3200" b="1">
                <a:latin typeface="Arial" charset="0"/>
              </a:rPr>
              <a:t>			                    Chúng tôi vui sướng đến  phát dại nhìn lên trời.</a:t>
            </a:r>
          </a:p>
        </p:txBody>
      </p:sp>
      <p:sp>
        <p:nvSpPr>
          <p:cNvPr id="79879" name="Text Box 7"/>
          <p:cNvSpPr txBox="1">
            <a:spLocks noChangeArrowheads="1"/>
          </p:cNvSpPr>
          <p:nvPr/>
        </p:nvSpPr>
        <p:spPr bwMode="auto">
          <a:xfrm>
            <a:off x="381000" y="3609975"/>
            <a:ext cx="8610600" cy="1066800"/>
          </a:xfrm>
          <a:prstGeom prst="rect">
            <a:avLst/>
          </a:prstGeom>
          <a:noFill/>
          <a:ln w="9525">
            <a:noFill/>
            <a:miter lim="800000"/>
            <a:headEnd/>
            <a:tailEnd/>
          </a:ln>
        </p:spPr>
        <p:txBody>
          <a:bodyPr>
            <a:spAutoFit/>
          </a:bodyPr>
          <a:lstStyle/>
          <a:p>
            <a:pPr>
              <a:spcBef>
                <a:spcPct val="50000"/>
              </a:spcBef>
            </a:pPr>
            <a:r>
              <a:rPr lang="en-US" sz="3200" b="1">
                <a:latin typeface="Arial" charset="0"/>
              </a:rPr>
              <a:t>			                   Tiếng sáo diều vi vu trầm bổng.</a:t>
            </a:r>
          </a:p>
        </p:txBody>
      </p:sp>
      <p:sp>
        <p:nvSpPr>
          <p:cNvPr id="79880" name="Text Box 8"/>
          <p:cNvSpPr txBox="1">
            <a:spLocks noChangeArrowheads="1"/>
          </p:cNvSpPr>
          <p:nvPr/>
        </p:nvSpPr>
        <p:spPr bwMode="auto">
          <a:xfrm>
            <a:off x="381000" y="4100513"/>
            <a:ext cx="8458200" cy="1066800"/>
          </a:xfrm>
          <a:prstGeom prst="rect">
            <a:avLst/>
          </a:prstGeom>
          <a:noFill/>
          <a:ln w="9525">
            <a:noFill/>
            <a:miter lim="800000"/>
            <a:headEnd/>
            <a:tailEnd/>
          </a:ln>
        </p:spPr>
        <p:txBody>
          <a:bodyPr>
            <a:spAutoFit/>
          </a:bodyPr>
          <a:lstStyle/>
          <a:p>
            <a:pPr>
              <a:spcBef>
                <a:spcPct val="50000"/>
              </a:spcBef>
            </a:pPr>
            <a:r>
              <a:rPr lang="en-US" sz="3200" b="1">
                <a:latin typeface="Arial" charset="0"/>
              </a:rPr>
              <a:t>	           Sáo đơn, rồi sáo kép, sáo bè,… như gọi thấp xuống những vì sao sớm. …</a:t>
            </a:r>
          </a:p>
        </p:txBody>
      </p:sp>
      <p:sp>
        <p:nvSpPr>
          <p:cNvPr id="79881" name="Text Box 9"/>
          <p:cNvSpPr txBox="1">
            <a:spLocks noChangeArrowheads="1"/>
          </p:cNvSpPr>
          <p:nvPr/>
        </p:nvSpPr>
        <p:spPr bwMode="auto">
          <a:xfrm>
            <a:off x="5410200" y="5410200"/>
            <a:ext cx="3733800" cy="519113"/>
          </a:xfrm>
          <a:prstGeom prst="rect">
            <a:avLst/>
          </a:prstGeom>
          <a:noFill/>
          <a:ln w="9525">
            <a:noFill/>
            <a:miter lim="800000"/>
            <a:headEnd/>
            <a:tailEnd/>
          </a:ln>
        </p:spPr>
        <p:txBody>
          <a:bodyPr>
            <a:spAutoFit/>
          </a:bodyPr>
          <a:lstStyle/>
          <a:p>
            <a:pPr>
              <a:spcBef>
                <a:spcPct val="50000"/>
              </a:spcBef>
            </a:pPr>
            <a:r>
              <a:rPr lang="en-US" sz="2800" b="1" i="1">
                <a:solidFill>
                  <a:srgbClr val="FF6600"/>
                </a:solidFill>
                <a:latin typeface="Arial" charset="0"/>
              </a:rPr>
              <a:t>Theo</a:t>
            </a:r>
            <a:r>
              <a:rPr lang="en-US" sz="2800" b="1">
                <a:solidFill>
                  <a:srgbClr val="FF6600"/>
                </a:solidFill>
                <a:latin typeface="Arial" charset="0"/>
              </a:rPr>
              <a:t> Tạ Duy Anh</a:t>
            </a:r>
          </a:p>
        </p:txBody>
      </p:sp>
      <p:sp>
        <p:nvSpPr>
          <p:cNvPr id="79889" name="Text Box 17"/>
          <p:cNvSpPr txBox="1">
            <a:spLocks noChangeArrowheads="1"/>
          </p:cNvSpPr>
          <p:nvPr/>
        </p:nvSpPr>
        <p:spPr bwMode="auto">
          <a:xfrm>
            <a:off x="685800" y="228600"/>
            <a:ext cx="8153400" cy="762000"/>
          </a:xfrm>
          <a:prstGeom prst="rect">
            <a:avLst/>
          </a:prstGeom>
          <a:noFill/>
          <a:ln w="9525">
            <a:noFill/>
            <a:miter lim="800000"/>
            <a:headEnd/>
            <a:tailEnd/>
          </a:ln>
        </p:spPr>
        <p:txBody>
          <a:bodyPr>
            <a:spAutoFit/>
          </a:bodyPr>
          <a:lstStyle/>
          <a:p>
            <a:pPr algn="ctr" eaLnBrk="0" hangingPunct="0">
              <a:spcBef>
                <a:spcPct val="50000"/>
              </a:spcBef>
            </a:pPr>
            <a:r>
              <a:rPr lang="en-US" sz="4400" b="1">
                <a:solidFill>
                  <a:srgbClr val="FF0000"/>
                </a:solidFill>
                <a:latin typeface="Arial" charset="0"/>
              </a:rPr>
              <a:t>CÁNH DIỀU TUỔI THƠ</a:t>
            </a:r>
            <a:endParaRPr lang="en-US" sz="3600" b="1">
              <a:solidFill>
                <a:srgbClr val="FF0000"/>
              </a:solidFill>
              <a:latin typeface="Arial" charset="0"/>
            </a:endParaRPr>
          </a:p>
        </p:txBody>
      </p:sp>
      <p:sp>
        <p:nvSpPr>
          <p:cNvPr id="79890" name="Text Box 18"/>
          <p:cNvSpPr txBox="1">
            <a:spLocks noChangeArrowheads="1"/>
          </p:cNvSpPr>
          <p:nvPr/>
        </p:nvSpPr>
        <p:spPr bwMode="auto">
          <a:xfrm>
            <a:off x="304800" y="990600"/>
            <a:ext cx="8382000" cy="1066800"/>
          </a:xfrm>
          <a:prstGeom prst="rect">
            <a:avLst/>
          </a:prstGeom>
          <a:noFill/>
          <a:ln w="9525">
            <a:noFill/>
            <a:miter lim="800000"/>
            <a:headEnd/>
            <a:tailEnd/>
          </a:ln>
        </p:spPr>
        <p:txBody>
          <a:bodyPr>
            <a:spAutoFit/>
          </a:bodyPr>
          <a:lstStyle/>
          <a:p>
            <a:pPr algn="just" eaLnBrk="0" hangingPunct="0">
              <a:spcBef>
                <a:spcPct val="50000"/>
              </a:spcBef>
            </a:pPr>
            <a:r>
              <a:rPr lang="en-US" sz="3200" b="1">
                <a:latin typeface="Arial" charset="0"/>
              </a:rPr>
              <a:t>    Tuổi thơ của tôi được nâng lên từ những cánh diều.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79889"/>
                                        </p:tgtEl>
                                        <p:attrNameLst>
                                          <p:attrName>style.visibility</p:attrName>
                                        </p:attrNameLst>
                                      </p:cBhvr>
                                      <p:to>
                                        <p:strVal val="visible"/>
                                      </p:to>
                                    </p:set>
                                    <p:animEffect transition="in" filter="fade">
                                      <p:cBhvr>
                                        <p:cTn id="7" dur="800" decel="100000"/>
                                        <p:tgtEl>
                                          <p:spTgt spid="79889"/>
                                        </p:tgtEl>
                                      </p:cBhvr>
                                    </p:animEffect>
                                    <p:anim calcmode="lin" valueType="num">
                                      <p:cBhvr>
                                        <p:cTn id="8" dur="800" decel="100000" fill="hold"/>
                                        <p:tgtEl>
                                          <p:spTgt spid="79889"/>
                                        </p:tgtEl>
                                        <p:attrNameLst>
                                          <p:attrName>style.rotation</p:attrName>
                                        </p:attrNameLst>
                                      </p:cBhvr>
                                      <p:tavLst>
                                        <p:tav tm="0">
                                          <p:val>
                                            <p:fltVal val="-90"/>
                                          </p:val>
                                        </p:tav>
                                        <p:tav tm="100000">
                                          <p:val>
                                            <p:fltVal val="0"/>
                                          </p:val>
                                        </p:tav>
                                      </p:tavLst>
                                    </p:anim>
                                    <p:anim calcmode="lin" valueType="num">
                                      <p:cBhvr>
                                        <p:cTn id="9" dur="800" decel="100000" fill="hold"/>
                                        <p:tgtEl>
                                          <p:spTgt spid="79889"/>
                                        </p:tgtEl>
                                        <p:attrNameLst>
                                          <p:attrName>ppt_x</p:attrName>
                                        </p:attrNameLst>
                                      </p:cBhvr>
                                      <p:tavLst>
                                        <p:tav tm="0">
                                          <p:val>
                                            <p:strVal val="#ppt_x+0.4"/>
                                          </p:val>
                                        </p:tav>
                                        <p:tav tm="100000">
                                          <p:val>
                                            <p:strVal val="#ppt_x-0.05"/>
                                          </p:val>
                                        </p:tav>
                                      </p:tavLst>
                                    </p:anim>
                                    <p:anim calcmode="lin" valueType="num">
                                      <p:cBhvr>
                                        <p:cTn id="10" dur="800" decel="100000" fill="hold"/>
                                        <p:tgtEl>
                                          <p:spTgt spid="7988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988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9889"/>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79890"/>
                                        </p:tgtEl>
                                        <p:attrNameLst>
                                          <p:attrName>style.visibility</p:attrName>
                                        </p:attrNameLst>
                                      </p:cBhvr>
                                      <p:to>
                                        <p:strVal val="visible"/>
                                      </p:to>
                                    </p:set>
                                    <p:anim calcmode="discrete" valueType="clr">
                                      <p:cBhvr override="childStyle">
                                        <p:cTn id="17" dur="80"/>
                                        <p:tgtEl>
                                          <p:spTgt spid="79890"/>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79890"/>
                                        </p:tgtEl>
                                        <p:attrNameLst>
                                          <p:attrName>fillcolor</p:attrName>
                                        </p:attrNameLst>
                                      </p:cBhvr>
                                      <p:tavLst>
                                        <p:tav tm="0">
                                          <p:val>
                                            <p:clrVal>
                                              <a:schemeClr val="accent2"/>
                                            </p:clrVal>
                                          </p:val>
                                        </p:tav>
                                        <p:tav tm="50000">
                                          <p:val>
                                            <p:clrVal>
                                              <a:schemeClr val="hlink"/>
                                            </p:clrVal>
                                          </p:val>
                                        </p:tav>
                                      </p:tavLst>
                                    </p:anim>
                                    <p:set>
                                      <p:cBhvr>
                                        <p:cTn id="19" dur="80"/>
                                        <p:tgtEl>
                                          <p:spTgt spid="79890"/>
                                        </p:tgtEl>
                                        <p:attrNameLst>
                                          <p:attrName>fill.type</p:attrName>
                                        </p:attrNameLst>
                                      </p:cBhvr>
                                      <p:to>
                                        <p:strVal val="solid"/>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79876"/>
                                        </p:tgtEl>
                                        <p:attrNameLst>
                                          <p:attrName>style.visibility</p:attrName>
                                        </p:attrNameLst>
                                      </p:cBhvr>
                                      <p:to>
                                        <p:strVal val="visible"/>
                                      </p:to>
                                    </p:set>
                                    <p:anim calcmode="discrete" valueType="clr">
                                      <p:cBhvr override="childStyle">
                                        <p:cTn id="24" dur="80"/>
                                        <p:tgtEl>
                                          <p:spTgt spid="79876"/>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79876"/>
                                        </p:tgtEl>
                                        <p:attrNameLst>
                                          <p:attrName>fillcolor</p:attrName>
                                        </p:attrNameLst>
                                      </p:cBhvr>
                                      <p:tavLst>
                                        <p:tav tm="0">
                                          <p:val>
                                            <p:clrVal>
                                              <a:schemeClr val="accent2"/>
                                            </p:clrVal>
                                          </p:val>
                                        </p:tav>
                                        <p:tav tm="50000">
                                          <p:val>
                                            <p:clrVal>
                                              <a:schemeClr val="hlink"/>
                                            </p:clrVal>
                                          </p:val>
                                        </p:tav>
                                      </p:tavLst>
                                    </p:anim>
                                    <p:set>
                                      <p:cBhvr>
                                        <p:cTn id="26" dur="80"/>
                                        <p:tgtEl>
                                          <p:spTgt spid="79876"/>
                                        </p:tgtEl>
                                        <p:attrNameLst>
                                          <p:attrName>fill.type</p:attrName>
                                        </p:attrNameLst>
                                      </p:cBhvr>
                                      <p:to>
                                        <p:strVal val="solid"/>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79877"/>
                                        </p:tgtEl>
                                        <p:attrNameLst>
                                          <p:attrName>style.visibility</p:attrName>
                                        </p:attrNameLst>
                                      </p:cBhvr>
                                      <p:to>
                                        <p:strVal val="visible"/>
                                      </p:to>
                                    </p:set>
                                    <p:anim calcmode="discrete" valueType="clr">
                                      <p:cBhvr override="childStyle">
                                        <p:cTn id="31" dur="80"/>
                                        <p:tgtEl>
                                          <p:spTgt spid="79877"/>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79877"/>
                                        </p:tgtEl>
                                        <p:attrNameLst>
                                          <p:attrName>fillcolor</p:attrName>
                                        </p:attrNameLst>
                                      </p:cBhvr>
                                      <p:tavLst>
                                        <p:tav tm="0">
                                          <p:val>
                                            <p:clrVal>
                                              <a:schemeClr val="accent2"/>
                                            </p:clrVal>
                                          </p:val>
                                        </p:tav>
                                        <p:tav tm="50000">
                                          <p:val>
                                            <p:clrVal>
                                              <a:schemeClr val="hlink"/>
                                            </p:clrVal>
                                          </p:val>
                                        </p:tav>
                                      </p:tavLst>
                                    </p:anim>
                                    <p:set>
                                      <p:cBhvr>
                                        <p:cTn id="33" dur="80"/>
                                        <p:tgtEl>
                                          <p:spTgt spid="79877"/>
                                        </p:tgtEl>
                                        <p:attrNameLst>
                                          <p:attrName>fill.type</p:attrName>
                                        </p:attrNameLst>
                                      </p:cBhvr>
                                      <p:to>
                                        <p:strVal val="solid"/>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7" presetClass="entr" presetSubtype="0" fill="hold" grpId="0" nodeType="clickEffect">
                                  <p:stCondLst>
                                    <p:cond delay="0"/>
                                  </p:stCondLst>
                                  <p:iterate type="lt">
                                    <p:tmPct val="50000"/>
                                  </p:iterate>
                                  <p:childTnLst>
                                    <p:set>
                                      <p:cBhvr>
                                        <p:cTn id="37" dur="1" fill="hold">
                                          <p:stCondLst>
                                            <p:cond delay="0"/>
                                          </p:stCondLst>
                                        </p:cTn>
                                        <p:tgtEl>
                                          <p:spTgt spid="79878"/>
                                        </p:tgtEl>
                                        <p:attrNameLst>
                                          <p:attrName>style.visibility</p:attrName>
                                        </p:attrNameLst>
                                      </p:cBhvr>
                                      <p:to>
                                        <p:strVal val="visible"/>
                                      </p:to>
                                    </p:set>
                                    <p:anim calcmode="discrete" valueType="clr">
                                      <p:cBhvr override="childStyle">
                                        <p:cTn id="38" dur="80"/>
                                        <p:tgtEl>
                                          <p:spTgt spid="79878"/>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79878"/>
                                        </p:tgtEl>
                                        <p:attrNameLst>
                                          <p:attrName>fillcolor</p:attrName>
                                        </p:attrNameLst>
                                      </p:cBhvr>
                                      <p:tavLst>
                                        <p:tav tm="0">
                                          <p:val>
                                            <p:clrVal>
                                              <a:schemeClr val="accent2"/>
                                            </p:clrVal>
                                          </p:val>
                                        </p:tav>
                                        <p:tav tm="50000">
                                          <p:val>
                                            <p:clrVal>
                                              <a:schemeClr val="hlink"/>
                                            </p:clrVal>
                                          </p:val>
                                        </p:tav>
                                      </p:tavLst>
                                    </p:anim>
                                    <p:set>
                                      <p:cBhvr>
                                        <p:cTn id="40" dur="80"/>
                                        <p:tgtEl>
                                          <p:spTgt spid="79878"/>
                                        </p:tgtEl>
                                        <p:attrNameLst>
                                          <p:attrName>fill.type</p:attrName>
                                        </p:attrNameLst>
                                      </p:cBhvr>
                                      <p:to>
                                        <p:strVal val="solid"/>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7" presetClass="entr" presetSubtype="0" fill="hold" grpId="0" nodeType="clickEffect">
                                  <p:stCondLst>
                                    <p:cond delay="0"/>
                                  </p:stCondLst>
                                  <p:iterate type="lt">
                                    <p:tmPct val="50000"/>
                                  </p:iterate>
                                  <p:childTnLst>
                                    <p:set>
                                      <p:cBhvr>
                                        <p:cTn id="44" dur="1" fill="hold">
                                          <p:stCondLst>
                                            <p:cond delay="0"/>
                                          </p:stCondLst>
                                        </p:cTn>
                                        <p:tgtEl>
                                          <p:spTgt spid="79879"/>
                                        </p:tgtEl>
                                        <p:attrNameLst>
                                          <p:attrName>style.visibility</p:attrName>
                                        </p:attrNameLst>
                                      </p:cBhvr>
                                      <p:to>
                                        <p:strVal val="visible"/>
                                      </p:to>
                                    </p:set>
                                    <p:anim calcmode="discrete" valueType="clr">
                                      <p:cBhvr override="childStyle">
                                        <p:cTn id="45" dur="80"/>
                                        <p:tgtEl>
                                          <p:spTgt spid="79879"/>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79879"/>
                                        </p:tgtEl>
                                        <p:attrNameLst>
                                          <p:attrName>fillcolor</p:attrName>
                                        </p:attrNameLst>
                                      </p:cBhvr>
                                      <p:tavLst>
                                        <p:tav tm="0">
                                          <p:val>
                                            <p:clrVal>
                                              <a:schemeClr val="accent2"/>
                                            </p:clrVal>
                                          </p:val>
                                        </p:tav>
                                        <p:tav tm="50000">
                                          <p:val>
                                            <p:clrVal>
                                              <a:schemeClr val="hlink"/>
                                            </p:clrVal>
                                          </p:val>
                                        </p:tav>
                                      </p:tavLst>
                                    </p:anim>
                                    <p:set>
                                      <p:cBhvr>
                                        <p:cTn id="47" dur="80"/>
                                        <p:tgtEl>
                                          <p:spTgt spid="79879"/>
                                        </p:tgtEl>
                                        <p:attrNameLst>
                                          <p:attrName>fill.type</p:attrName>
                                        </p:attrNameLst>
                                      </p:cBhvr>
                                      <p:to>
                                        <p:strVal val="solid"/>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7" presetClass="entr" presetSubtype="0" fill="hold" grpId="0" nodeType="clickEffect">
                                  <p:stCondLst>
                                    <p:cond delay="0"/>
                                  </p:stCondLst>
                                  <p:iterate type="lt">
                                    <p:tmPct val="50000"/>
                                  </p:iterate>
                                  <p:childTnLst>
                                    <p:set>
                                      <p:cBhvr>
                                        <p:cTn id="51" dur="1" fill="hold">
                                          <p:stCondLst>
                                            <p:cond delay="0"/>
                                          </p:stCondLst>
                                        </p:cTn>
                                        <p:tgtEl>
                                          <p:spTgt spid="79880"/>
                                        </p:tgtEl>
                                        <p:attrNameLst>
                                          <p:attrName>style.visibility</p:attrName>
                                        </p:attrNameLst>
                                      </p:cBhvr>
                                      <p:to>
                                        <p:strVal val="visible"/>
                                      </p:to>
                                    </p:set>
                                    <p:anim calcmode="discrete" valueType="clr">
                                      <p:cBhvr override="childStyle">
                                        <p:cTn id="52" dur="80"/>
                                        <p:tgtEl>
                                          <p:spTgt spid="79880"/>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79880"/>
                                        </p:tgtEl>
                                        <p:attrNameLst>
                                          <p:attrName>fillcolor</p:attrName>
                                        </p:attrNameLst>
                                      </p:cBhvr>
                                      <p:tavLst>
                                        <p:tav tm="0">
                                          <p:val>
                                            <p:clrVal>
                                              <a:schemeClr val="accent2"/>
                                            </p:clrVal>
                                          </p:val>
                                        </p:tav>
                                        <p:tav tm="50000">
                                          <p:val>
                                            <p:clrVal>
                                              <a:schemeClr val="hlink"/>
                                            </p:clrVal>
                                          </p:val>
                                        </p:tav>
                                      </p:tavLst>
                                    </p:anim>
                                    <p:set>
                                      <p:cBhvr>
                                        <p:cTn id="54" dur="80"/>
                                        <p:tgtEl>
                                          <p:spTgt spid="79880"/>
                                        </p:tgtEl>
                                        <p:attrNameLst>
                                          <p:attrName>fill.type</p:attrName>
                                        </p:attrNameLst>
                                      </p:cBhvr>
                                      <p:to>
                                        <p:strVal val="solid"/>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30" presetClass="entr" presetSubtype="0" fill="hold" grpId="0" nodeType="clickEffect">
                                  <p:stCondLst>
                                    <p:cond delay="0"/>
                                  </p:stCondLst>
                                  <p:childTnLst>
                                    <p:set>
                                      <p:cBhvr>
                                        <p:cTn id="58" dur="1" fill="hold">
                                          <p:stCondLst>
                                            <p:cond delay="0"/>
                                          </p:stCondLst>
                                        </p:cTn>
                                        <p:tgtEl>
                                          <p:spTgt spid="79881"/>
                                        </p:tgtEl>
                                        <p:attrNameLst>
                                          <p:attrName>style.visibility</p:attrName>
                                        </p:attrNameLst>
                                      </p:cBhvr>
                                      <p:to>
                                        <p:strVal val="visible"/>
                                      </p:to>
                                    </p:set>
                                    <p:animEffect transition="in" filter="fade">
                                      <p:cBhvr>
                                        <p:cTn id="59" dur="800" decel="100000"/>
                                        <p:tgtEl>
                                          <p:spTgt spid="79881"/>
                                        </p:tgtEl>
                                      </p:cBhvr>
                                    </p:animEffect>
                                    <p:anim calcmode="lin" valueType="num">
                                      <p:cBhvr>
                                        <p:cTn id="60" dur="800" decel="100000" fill="hold"/>
                                        <p:tgtEl>
                                          <p:spTgt spid="79881"/>
                                        </p:tgtEl>
                                        <p:attrNameLst>
                                          <p:attrName>style.rotation</p:attrName>
                                        </p:attrNameLst>
                                      </p:cBhvr>
                                      <p:tavLst>
                                        <p:tav tm="0">
                                          <p:val>
                                            <p:fltVal val="-90"/>
                                          </p:val>
                                        </p:tav>
                                        <p:tav tm="100000">
                                          <p:val>
                                            <p:fltVal val="0"/>
                                          </p:val>
                                        </p:tav>
                                      </p:tavLst>
                                    </p:anim>
                                    <p:anim calcmode="lin" valueType="num">
                                      <p:cBhvr>
                                        <p:cTn id="61" dur="800" decel="100000" fill="hold"/>
                                        <p:tgtEl>
                                          <p:spTgt spid="79881"/>
                                        </p:tgtEl>
                                        <p:attrNameLst>
                                          <p:attrName>ppt_x</p:attrName>
                                        </p:attrNameLst>
                                      </p:cBhvr>
                                      <p:tavLst>
                                        <p:tav tm="0">
                                          <p:val>
                                            <p:strVal val="#ppt_x+0.4"/>
                                          </p:val>
                                        </p:tav>
                                        <p:tav tm="100000">
                                          <p:val>
                                            <p:strVal val="#ppt_x-0.05"/>
                                          </p:val>
                                        </p:tav>
                                      </p:tavLst>
                                    </p:anim>
                                    <p:anim calcmode="lin" valueType="num">
                                      <p:cBhvr>
                                        <p:cTn id="62" dur="800" decel="100000" fill="hold"/>
                                        <p:tgtEl>
                                          <p:spTgt spid="79881"/>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79881"/>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7988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p:bldP spid="79877" grpId="0"/>
      <p:bldP spid="79878" grpId="0"/>
      <p:bldP spid="79879" grpId="0"/>
      <p:bldP spid="79880" grpId="0"/>
      <p:bldP spid="79881" grpId="0"/>
      <p:bldP spid="79889" grpId="0"/>
      <p:bldP spid="7989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4"/>
          <p:cNvSpPr txBox="1">
            <a:spLocks noChangeArrowheads="1"/>
          </p:cNvSpPr>
          <p:nvPr/>
        </p:nvSpPr>
        <p:spPr bwMode="auto">
          <a:xfrm>
            <a:off x="685800" y="457200"/>
            <a:ext cx="4953000" cy="519113"/>
          </a:xfrm>
          <a:prstGeom prst="rect">
            <a:avLst/>
          </a:prstGeom>
          <a:noFill/>
          <a:ln w="9525">
            <a:noFill/>
            <a:miter lim="800000"/>
            <a:headEnd/>
            <a:tailEnd/>
          </a:ln>
        </p:spPr>
        <p:txBody>
          <a:bodyPr>
            <a:spAutoFit/>
          </a:bodyPr>
          <a:lstStyle/>
          <a:p>
            <a:pPr eaLnBrk="0" hangingPunct="0">
              <a:spcBef>
                <a:spcPct val="50000"/>
              </a:spcBef>
            </a:pPr>
            <a:r>
              <a:rPr lang="en-US" sz="2800" u="sng">
                <a:latin typeface="Arial" charset="0"/>
              </a:rPr>
              <a:t>Luyện tập:</a:t>
            </a:r>
          </a:p>
        </p:txBody>
      </p:sp>
      <p:sp>
        <p:nvSpPr>
          <p:cNvPr id="27653" name="Text Box 5"/>
          <p:cNvSpPr txBox="1">
            <a:spLocks noChangeArrowheads="1"/>
          </p:cNvSpPr>
          <p:nvPr/>
        </p:nvSpPr>
        <p:spPr bwMode="auto">
          <a:xfrm>
            <a:off x="685800" y="1143000"/>
            <a:ext cx="7620000" cy="1587500"/>
          </a:xfrm>
          <a:prstGeom prst="rect">
            <a:avLst/>
          </a:prstGeom>
          <a:noFill/>
          <a:ln w="9525">
            <a:noFill/>
            <a:miter lim="800000"/>
            <a:headEnd/>
            <a:tailEnd/>
          </a:ln>
        </p:spPr>
        <p:txBody>
          <a:bodyPr>
            <a:spAutoFit/>
          </a:bodyPr>
          <a:lstStyle/>
          <a:p>
            <a:pPr eaLnBrk="0" hangingPunct="0">
              <a:spcBef>
                <a:spcPct val="50000"/>
              </a:spcBef>
            </a:pPr>
            <a:r>
              <a:rPr lang="en-US" sz="2800" u="sng">
                <a:solidFill>
                  <a:srgbClr val="FF0000"/>
                </a:solidFill>
                <a:latin typeface="Arial" charset="0"/>
              </a:rPr>
              <a:t>Bài tập 2a:</a:t>
            </a:r>
            <a:r>
              <a:rPr lang="en-US" sz="2800">
                <a:latin typeface="Arial" charset="0"/>
              </a:rPr>
              <a:t>  </a:t>
            </a:r>
          </a:p>
          <a:p>
            <a:pPr eaLnBrk="0" hangingPunct="0">
              <a:spcBef>
                <a:spcPct val="50000"/>
              </a:spcBef>
            </a:pPr>
            <a:r>
              <a:rPr lang="en-US" sz="2800">
                <a:latin typeface="Arial" charset="0"/>
              </a:rPr>
              <a:t>Tìm tên các  đồ chơi hoặc trò chơi chứa tiếng bắt đầu bằng</a:t>
            </a:r>
            <a:r>
              <a:rPr lang="en-US" sz="2800">
                <a:solidFill>
                  <a:srgbClr val="FF0000"/>
                </a:solidFill>
                <a:latin typeface="Arial" charset="0"/>
              </a:rPr>
              <a:t> tr </a:t>
            </a:r>
            <a:r>
              <a:rPr lang="en-US" sz="2800">
                <a:latin typeface="Arial" charset="0"/>
              </a:rPr>
              <a:t>hoặc </a:t>
            </a:r>
            <a:r>
              <a:rPr lang="en-US" sz="2800">
                <a:solidFill>
                  <a:srgbClr val="FF0000"/>
                </a:solidFill>
                <a:latin typeface="Arial" charset="0"/>
              </a:rPr>
              <a:t>ch.</a:t>
            </a:r>
          </a:p>
        </p:txBody>
      </p:sp>
      <p:sp>
        <p:nvSpPr>
          <p:cNvPr id="27654" name="Text Box 6"/>
          <p:cNvSpPr txBox="1">
            <a:spLocks noChangeArrowheads="1"/>
          </p:cNvSpPr>
          <p:nvPr/>
        </p:nvSpPr>
        <p:spPr bwMode="auto">
          <a:xfrm>
            <a:off x="1066800" y="3016250"/>
            <a:ext cx="5257800" cy="519113"/>
          </a:xfrm>
          <a:prstGeom prst="rect">
            <a:avLst/>
          </a:prstGeom>
          <a:noFill/>
          <a:ln w="9525">
            <a:noFill/>
            <a:miter lim="800000"/>
            <a:headEnd/>
            <a:tailEnd/>
          </a:ln>
        </p:spPr>
        <p:txBody>
          <a:bodyPr>
            <a:spAutoFit/>
          </a:bodyPr>
          <a:lstStyle/>
          <a:p>
            <a:pPr eaLnBrk="0" hangingPunct="0">
              <a:spcBef>
                <a:spcPct val="50000"/>
              </a:spcBef>
            </a:pPr>
            <a:r>
              <a:rPr lang="en-US" sz="2800">
                <a:solidFill>
                  <a:srgbClr val="FF0000"/>
                </a:solidFill>
                <a:latin typeface="Arial" charset="0"/>
              </a:rPr>
              <a:t>M</a:t>
            </a:r>
            <a:r>
              <a:rPr lang="en-US" sz="2800">
                <a:latin typeface="Arial" charset="0"/>
              </a:rPr>
              <a:t>: </a:t>
            </a:r>
            <a:r>
              <a:rPr lang="en-US" sz="2800">
                <a:solidFill>
                  <a:srgbClr val="0000FF"/>
                </a:solidFill>
                <a:latin typeface="Arial" charset="0"/>
              </a:rPr>
              <a:t>chong chóng, trốn tìm.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checkerboard(across)">
                                      <p:cBhvr>
                                        <p:cTn id="7" dur="500"/>
                                        <p:tgtEl>
                                          <p:spTgt spid="276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7653"/>
                                        </p:tgtEl>
                                        <p:attrNameLst>
                                          <p:attrName>style.visibility</p:attrName>
                                        </p:attrNameLst>
                                      </p:cBhvr>
                                      <p:to>
                                        <p:strVal val="visible"/>
                                      </p:to>
                                    </p:set>
                                    <p:animEffect transition="in" filter="checkerboard(across)">
                                      <p:cBhvr>
                                        <p:cTn id="12" dur="500"/>
                                        <p:tgtEl>
                                          <p:spTgt spid="276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7654"/>
                                        </p:tgtEl>
                                        <p:attrNameLst>
                                          <p:attrName>style.visibility</p:attrName>
                                        </p:attrNameLst>
                                      </p:cBhvr>
                                      <p:to>
                                        <p:strVal val="visible"/>
                                      </p:to>
                                    </p:set>
                                    <p:animEffect transition="in" filter="checkerboard(across)">
                                      <p:cBhvr>
                                        <p:cTn id="17" dur="5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3" grpId="0"/>
      <p:bldP spid="276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4"/>
          <p:cNvSpPr txBox="1">
            <a:spLocks noChangeArrowheads="1"/>
          </p:cNvSpPr>
          <p:nvPr/>
        </p:nvSpPr>
        <p:spPr bwMode="auto">
          <a:xfrm>
            <a:off x="1295400" y="152400"/>
            <a:ext cx="6934200" cy="1077913"/>
          </a:xfrm>
          <a:prstGeom prst="rect">
            <a:avLst/>
          </a:prstGeom>
          <a:noFill/>
          <a:ln w="9525">
            <a:noFill/>
            <a:miter lim="800000"/>
            <a:headEnd/>
            <a:tailEnd/>
          </a:ln>
        </p:spPr>
        <p:txBody>
          <a:bodyPr>
            <a:spAutoFit/>
          </a:bodyPr>
          <a:lstStyle/>
          <a:p>
            <a:pPr eaLnBrk="0" hangingPunct="0">
              <a:spcBef>
                <a:spcPct val="50000"/>
              </a:spcBef>
            </a:pPr>
            <a:r>
              <a:rPr lang="en-US" sz="3200">
                <a:solidFill>
                  <a:srgbClr val="0000CC"/>
                </a:solidFill>
                <a:latin typeface="Arial" charset="0"/>
              </a:rPr>
              <a:t>Đồ chơi</a:t>
            </a:r>
            <a:r>
              <a:rPr lang="en-US" sz="3200">
                <a:latin typeface="Arial" charset="0"/>
              </a:rPr>
              <a:t> chứa tiếng bắt đầu bằng âm </a:t>
            </a:r>
            <a:r>
              <a:rPr lang="en-US" sz="3200">
                <a:solidFill>
                  <a:srgbClr val="FF0000"/>
                </a:solidFill>
                <a:latin typeface="Arial" charset="0"/>
              </a:rPr>
              <a:t>ch:</a:t>
            </a:r>
            <a:r>
              <a:rPr lang="en-US" sz="3200">
                <a:latin typeface="Arial" charset="0"/>
              </a:rPr>
              <a:t> </a:t>
            </a:r>
          </a:p>
        </p:txBody>
      </p:sp>
      <p:pic>
        <p:nvPicPr>
          <p:cNvPr id="28677" name="Picture 5" descr="009_final"/>
          <p:cNvPicPr>
            <a:picLocks noChangeAspect="1" noChangeArrowheads="1"/>
          </p:cNvPicPr>
          <p:nvPr>
            <p:ph type="body" idx="1"/>
          </p:nvPr>
        </p:nvPicPr>
        <p:blipFill>
          <a:blip r:embed="rId2"/>
          <a:srcRect/>
          <a:stretch>
            <a:fillRect/>
          </a:stretch>
        </p:blipFill>
        <p:spPr>
          <a:xfrm>
            <a:off x="152400" y="762000"/>
            <a:ext cx="3962400" cy="4724400"/>
          </a:xfrm>
          <a:noFill/>
        </p:spPr>
      </p:pic>
      <p:sp>
        <p:nvSpPr>
          <p:cNvPr id="28678" name="Text Box 6"/>
          <p:cNvSpPr txBox="1">
            <a:spLocks noChangeArrowheads="1"/>
          </p:cNvSpPr>
          <p:nvPr/>
        </p:nvSpPr>
        <p:spPr bwMode="auto">
          <a:xfrm>
            <a:off x="838200" y="5715000"/>
            <a:ext cx="2819400" cy="519113"/>
          </a:xfrm>
          <a:prstGeom prst="rect">
            <a:avLst/>
          </a:prstGeom>
          <a:noFill/>
          <a:ln w="9525">
            <a:noFill/>
            <a:miter lim="800000"/>
            <a:headEnd/>
            <a:tailEnd/>
          </a:ln>
        </p:spPr>
        <p:txBody>
          <a:bodyPr>
            <a:spAutoFit/>
          </a:bodyPr>
          <a:lstStyle/>
          <a:p>
            <a:pPr eaLnBrk="0" hangingPunct="0">
              <a:spcBef>
                <a:spcPct val="50000"/>
              </a:spcBef>
            </a:pPr>
            <a:r>
              <a:rPr lang="en-US" sz="2800">
                <a:latin typeface="Arial" charset="0"/>
              </a:rPr>
              <a:t>chong chóng</a:t>
            </a:r>
          </a:p>
        </p:txBody>
      </p:sp>
      <p:pic>
        <p:nvPicPr>
          <p:cNvPr id="28679" name="Picture 7" descr="2582283254_8728d9fbdd">
            <a:hlinkClick r:id="rId3"/>
          </p:cNvPr>
          <p:cNvPicPr>
            <a:picLocks noChangeAspect="1" noChangeArrowheads="1"/>
          </p:cNvPicPr>
          <p:nvPr/>
        </p:nvPicPr>
        <p:blipFill>
          <a:blip r:embed="rId4"/>
          <a:srcRect/>
          <a:stretch>
            <a:fillRect/>
          </a:stretch>
        </p:blipFill>
        <p:spPr bwMode="auto">
          <a:xfrm>
            <a:off x="4343400" y="746125"/>
            <a:ext cx="4648200" cy="4800600"/>
          </a:xfrm>
          <a:prstGeom prst="rect">
            <a:avLst/>
          </a:prstGeom>
          <a:noFill/>
          <a:ln w="9525">
            <a:noFill/>
            <a:miter lim="800000"/>
            <a:headEnd/>
            <a:tailEnd/>
          </a:ln>
        </p:spPr>
      </p:pic>
      <p:sp>
        <p:nvSpPr>
          <p:cNvPr id="28680" name="Text Box 8"/>
          <p:cNvSpPr txBox="1">
            <a:spLocks noChangeArrowheads="1"/>
          </p:cNvSpPr>
          <p:nvPr/>
        </p:nvSpPr>
        <p:spPr bwMode="auto">
          <a:xfrm>
            <a:off x="5562600" y="5729288"/>
            <a:ext cx="1828800" cy="519112"/>
          </a:xfrm>
          <a:prstGeom prst="rect">
            <a:avLst/>
          </a:prstGeom>
          <a:noFill/>
          <a:ln w="9525">
            <a:noFill/>
            <a:miter lim="800000"/>
            <a:headEnd/>
            <a:tailEnd/>
          </a:ln>
        </p:spPr>
        <p:txBody>
          <a:bodyPr>
            <a:spAutoFit/>
          </a:bodyPr>
          <a:lstStyle/>
          <a:p>
            <a:pPr eaLnBrk="0" hangingPunct="0">
              <a:spcBef>
                <a:spcPct val="50000"/>
              </a:spcBef>
            </a:pPr>
            <a:r>
              <a:rPr lang="en-US" sz="2800">
                <a:latin typeface="Arial" charset="0"/>
              </a:rPr>
              <a:t>chó bông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checkerboard(across)">
                                      <p:cBhvr>
                                        <p:cTn id="7" dur="500"/>
                                        <p:tgtEl>
                                          <p:spTgt spid="286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0" presetClass="entr" presetSubtype="0" fill="hold" nodeType="clickEffect">
                                  <p:stCondLst>
                                    <p:cond delay="0"/>
                                  </p:stCondLst>
                                  <p:childTnLst>
                                    <p:set>
                                      <p:cBhvr>
                                        <p:cTn id="11" dur="1" fill="hold">
                                          <p:stCondLst>
                                            <p:cond delay="0"/>
                                          </p:stCondLst>
                                        </p:cTn>
                                        <p:tgtEl>
                                          <p:spTgt spid="28677"/>
                                        </p:tgtEl>
                                        <p:attrNameLst>
                                          <p:attrName>style.visibility</p:attrName>
                                        </p:attrNameLst>
                                      </p:cBhvr>
                                      <p:to>
                                        <p:strVal val="visible"/>
                                      </p:to>
                                    </p:set>
                                    <p:animEffect transition="in" filter="fade">
                                      <p:cBhvr>
                                        <p:cTn id="12" dur="800" decel="100000"/>
                                        <p:tgtEl>
                                          <p:spTgt spid="28677"/>
                                        </p:tgtEl>
                                      </p:cBhvr>
                                    </p:animEffect>
                                    <p:anim calcmode="lin" valueType="num">
                                      <p:cBhvr>
                                        <p:cTn id="13" dur="800" decel="100000" fill="hold"/>
                                        <p:tgtEl>
                                          <p:spTgt spid="28677"/>
                                        </p:tgtEl>
                                        <p:attrNameLst>
                                          <p:attrName>style.rotation</p:attrName>
                                        </p:attrNameLst>
                                      </p:cBhvr>
                                      <p:tavLst>
                                        <p:tav tm="0">
                                          <p:val>
                                            <p:fltVal val="-90"/>
                                          </p:val>
                                        </p:tav>
                                        <p:tav tm="100000">
                                          <p:val>
                                            <p:fltVal val="0"/>
                                          </p:val>
                                        </p:tav>
                                      </p:tavLst>
                                    </p:anim>
                                    <p:anim calcmode="lin" valueType="num">
                                      <p:cBhvr>
                                        <p:cTn id="14" dur="800" decel="100000" fill="hold"/>
                                        <p:tgtEl>
                                          <p:spTgt spid="28677"/>
                                        </p:tgtEl>
                                        <p:attrNameLst>
                                          <p:attrName>ppt_x</p:attrName>
                                        </p:attrNameLst>
                                      </p:cBhvr>
                                      <p:tavLst>
                                        <p:tav tm="0">
                                          <p:val>
                                            <p:strVal val="#ppt_x+0.4"/>
                                          </p:val>
                                        </p:tav>
                                        <p:tav tm="100000">
                                          <p:val>
                                            <p:strVal val="#ppt_x-0.05"/>
                                          </p:val>
                                        </p:tav>
                                      </p:tavLst>
                                    </p:anim>
                                    <p:anim calcmode="lin" valueType="num">
                                      <p:cBhvr>
                                        <p:cTn id="15" dur="800" decel="100000" fill="hold"/>
                                        <p:tgtEl>
                                          <p:spTgt spid="28677"/>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8677"/>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8677"/>
                                        </p:tgtEl>
                                        <p:attrNameLst>
                                          <p:attrName>ppt_y</p:attrName>
                                        </p:attrNameLst>
                                      </p:cBhvr>
                                      <p:tavLst>
                                        <p:tav tm="0">
                                          <p:val>
                                            <p:strVal val="#ppt_y+0.1"/>
                                          </p:val>
                                        </p:tav>
                                        <p:tav tm="100000">
                                          <p:val>
                                            <p:strVal val="#ppt_y"/>
                                          </p:val>
                                        </p:tav>
                                      </p:tavLst>
                                    </p:anim>
                                  </p:childTnLst>
                                </p:cTn>
                              </p:par>
                              <p:par>
                                <p:cTn id="18" presetID="30" presetClass="entr" presetSubtype="0" fill="hold" nodeType="withEffect">
                                  <p:stCondLst>
                                    <p:cond delay="0"/>
                                  </p:stCondLst>
                                  <p:childTnLst>
                                    <p:set>
                                      <p:cBhvr>
                                        <p:cTn id="19" dur="1" fill="hold">
                                          <p:stCondLst>
                                            <p:cond delay="0"/>
                                          </p:stCondLst>
                                        </p:cTn>
                                        <p:tgtEl>
                                          <p:spTgt spid="28679"/>
                                        </p:tgtEl>
                                        <p:attrNameLst>
                                          <p:attrName>style.visibility</p:attrName>
                                        </p:attrNameLst>
                                      </p:cBhvr>
                                      <p:to>
                                        <p:strVal val="visible"/>
                                      </p:to>
                                    </p:set>
                                    <p:animEffect transition="in" filter="fade">
                                      <p:cBhvr>
                                        <p:cTn id="20" dur="800" decel="100000"/>
                                        <p:tgtEl>
                                          <p:spTgt spid="28679"/>
                                        </p:tgtEl>
                                      </p:cBhvr>
                                    </p:animEffect>
                                    <p:anim calcmode="lin" valueType="num">
                                      <p:cBhvr>
                                        <p:cTn id="21" dur="800" decel="100000" fill="hold"/>
                                        <p:tgtEl>
                                          <p:spTgt spid="28679"/>
                                        </p:tgtEl>
                                        <p:attrNameLst>
                                          <p:attrName>style.rotation</p:attrName>
                                        </p:attrNameLst>
                                      </p:cBhvr>
                                      <p:tavLst>
                                        <p:tav tm="0">
                                          <p:val>
                                            <p:fltVal val="-90"/>
                                          </p:val>
                                        </p:tav>
                                        <p:tav tm="100000">
                                          <p:val>
                                            <p:fltVal val="0"/>
                                          </p:val>
                                        </p:tav>
                                      </p:tavLst>
                                    </p:anim>
                                    <p:anim calcmode="lin" valueType="num">
                                      <p:cBhvr>
                                        <p:cTn id="22" dur="800" decel="100000" fill="hold"/>
                                        <p:tgtEl>
                                          <p:spTgt spid="28679"/>
                                        </p:tgtEl>
                                        <p:attrNameLst>
                                          <p:attrName>ppt_x</p:attrName>
                                        </p:attrNameLst>
                                      </p:cBhvr>
                                      <p:tavLst>
                                        <p:tav tm="0">
                                          <p:val>
                                            <p:strVal val="#ppt_x+0.4"/>
                                          </p:val>
                                        </p:tav>
                                        <p:tav tm="100000">
                                          <p:val>
                                            <p:strVal val="#ppt_x-0.05"/>
                                          </p:val>
                                        </p:tav>
                                      </p:tavLst>
                                    </p:anim>
                                    <p:anim calcmode="lin" valueType="num">
                                      <p:cBhvr>
                                        <p:cTn id="23" dur="800" decel="100000" fill="hold"/>
                                        <p:tgtEl>
                                          <p:spTgt spid="28679"/>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28679"/>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28679"/>
                                        </p:tgtEl>
                                        <p:attrNameLst>
                                          <p:attrName>ppt_y</p:attrName>
                                        </p:attrNameLst>
                                      </p:cBhvr>
                                      <p:tavLst>
                                        <p:tav tm="0">
                                          <p:val>
                                            <p:strVal val="#ppt_y+0.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8678"/>
                                        </p:tgtEl>
                                        <p:attrNameLst>
                                          <p:attrName>style.visibility</p:attrName>
                                        </p:attrNameLst>
                                      </p:cBhvr>
                                      <p:to>
                                        <p:strVal val="visible"/>
                                      </p:to>
                                    </p:set>
                                    <p:anim calcmode="lin" valueType="num">
                                      <p:cBhvr additive="base">
                                        <p:cTn id="30" dur="500" fill="hold"/>
                                        <p:tgtEl>
                                          <p:spTgt spid="28678"/>
                                        </p:tgtEl>
                                        <p:attrNameLst>
                                          <p:attrName>ppt_x</p:attrName>
                                        </p:attrNameLst>
                                      </p:cBhvr>
                                      <p:tavLst>
                                        <p:tav tm="0">
                                          <p:val>
                                            <p:strVal val="#ppt_x"/>
                                          </p:val>
                                        </p:tav>
                                        <p:tav tm="100000">
                                          <p:val>
                                            <p:strVal val="#ppt_x"/>
                                          </p:val>
                                        </p:tav>
                                      </p:tavLst>
                                    </p:anim>
                                    <p:anim calcmode="lin" valueType="num">
                                      <p:cBhvr additive="base">
                                        <p:cTn id="31" dur="500" fill="hold"/>
                                        <p:tgtEl>
                                          <p:spTgt spid="2867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8680"/>
                                        </p:tgtEl>
                                        <p:attrNameLst>
                                          <p:attrName>style.visibility</p:attrName>
                                        </p:attrNameLst>
                                      </p:cBhvr>
                                      <p:to>
                                        <p:strVal val="visible"/>
                                      </p:to>
                                    </p:set>
                                    <p:anim calcmode="lin" valueType="num">
                                      <p:cBhvr additive="base">
                                        <p:cTn id="34" dur="500" fill="hold"/>
                                        <p:tgtEl>
                                          <p:spTgt spid="28680"/>
                                        </p:tgtEl>
                                        <p:attrNameLst>
                                          <p:attrName>ppt_x</p:attrName>
                                        </p:attrNameLst>
                                      </p:cBhvr>
                                      <p:tavLst>
                                        <p:tav tm="0">
                                          <p:val>
                                            <p:strVal val="#ppt_x"/>
                                          </p:val>
                                        </p:tav>
                                        <p:tav tm="100000">
                                          <p:val>
                                            <p:strVal val="#ppt_x"/>
                                          </p:val>
                                        </p:tav>
                                      </p:tavLst>
                                    </p:anim>
                                    <p:anim calcmode="lin" valueType="num">
                                      <p:cBhvr additive="base">
                                        <p:cTn id="35" dur="500" fill="hold"/>
                                        <p:tgtEl>
                                          <p:spTgt spid="286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P spid="28678" grpId="0"/>
      <p:bldP spid="2868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4"/>
          <p:cNvSpPr txBox="1">
            <a:spLocks noChangeArrowheads="1"/>
          </p:cNvSpPr>
          <p:nvPr/>
        </p:nvSpPr>
        <p:spPr bwMode="auto">
          <a:xfrm>
            <a:off x="1905000" y="152400"/>
            <a:ext cx="6553200" cy="1016000"/>
          </a:xfrm>
          <a:prstGeom prst="rect">
            <a:avLst/>
          </a:prstGeom>
          <a:noFill/>
          <a:ln w="9525">
            <a:noFill/>
            <a:miter lim="800000"/>
            <a:headEnd/>
            <a:tailEnd/>
          </a:ln>
        </p:spPr>
        <p:txBody>
          <a:bodyPr>
            <a:spAutoFit/>
          </a:bodyPr>
          <a:lstStyle/>
          <a:p>
            <a:pPr eaLnBrk="0" hangingPunct="0">
              <a:spcBef>
                <a:spcPct val="50000"/>
              </a:spcBef>
            </a:pPr>
            <a:r>
              <a:rPr lang="en-US" sz="2800">
                <a:solidFill>
                  <a:srgbClr val="0000CC"/>
                </a:solidFill>
                <a:latin typeface="Arial" charset="0"/>
              </a:rPr>
              <a:t>T</a:t>
            </a:r>
            <a:r>
              <a:rPr lang="en-US" sz="3200">
                <a:solidFill>
                  <a:srgbClr val="0000CC"/>
                </a:solidFill>
                <a:latin typeface="Arial" charset="0"/>
              </a:rPr>
              <a:t>r</a:t>
            </a:r>
            <a:r>
              <a:rPr lang="en-US" sz="2800">
                <a:solidFill>
                  <a:srgbClr val="0000CC"/>
                </a:solidFill>
                <a:latin typeface="Arial" charset="0"/>
              </a:rPr>
              <a:t>ò chơi</a:t>
            </a:r>
            <a:r>
              <a:rPr lang="en-US" sz="2800">
                <a:latin typeface="Arial" charset="0"/>
              </a:rPr>
              <a:t> chứa tiếng bắt đầu bằng âm </a:t>
            </a:r>
            <a:r>
              <a:rPr lang="en-US" sz="2800">
                <a:solidFill>
                  <a:srgbClr val="FF0000"/>
                </a:solidFill>
                <a:latin typeface="Arial" charset="0"/>
              </a:rPr>
              <a:t>ch: </a:t>
            </a:r>
          </a:p>
        </p:txBody>
      </p:sp>
      <p:pic>
        <p:nvPicPr>
          <p:cNvPr id="31750" name="Picture 6" descr="080821161244-759-540"/>
          <p:cNvPicPr>
            <a:picLocks noChangeAspect="1" noChangeArrowheads="1"/>
          </p:cNvPicPr>
          <p:nvPr/>
        </p:nvPicPr>
        <p:blipFill>
          <a:blip r:embed="rId2"/>
          <a:srcRect/>
          <a:stretch>
            <a:fillRect/>
          </a:stretch>
        </p:blipFill>
        <p:spPr bwMode="auto">
          <a:xfrm>
            <a:off x="304800" y="1143000"/>
            <a:ext cx="3657600" cy="4114800"/>
          </a:xfrm>
          <a:prstGeom prst="rect">
            <a:avLst/>
          </a:prstGeom>
          <a:noFill/>
          <a:ln w="9525">
            <a:noFill/>
            <a:miter lim="800000"/>
            <a:headEnd/>
            <a:tailEnd/>
          </a:ln>
        </p:spPr>
      </p:pic>
      <p:sp>
        <p:nvSpPr>
          <p:cNvPr id="31752" name="Text Box 8"/>
          <p:cNvSpPr txBox="1">
            <a:spLocks noChangeArrowheads="1"/>
          </p:cNvSpPr>
          <p:nvPr/>
        </p:nvSpPr>
        <p:spPr bwMode="auto">
          <a:xfrm>
            <a:off x="1600200" y="5562600"/>
            <a:ext cx="1676400" cy="519113"/>
          </a:xfrm>
          <a:prstGeom prst="rect">
            <a:avLst/>
          </a:prstGeom>
          <a:noFill/>
          <a:ln w="9525">
            <a:noFill/>
            <a:miter lim="800000"/>
            <a:headEnd/>
            <a:tailEnd/>
          </a:ln>
        </p:spPr>
        <p:txBody>
          <a:bodyPr>
            <a:spAutoFit/>
          </a:bodyPr>
          <a:lstStyle/>
          <a:p>
            <a:pPr eaLnBrk="0" hangingPunct="0">
              <a:spcBef>
                <a:spcPct val="50000"/>
              </a:spcBef>
            </a:pPr>
            <a:r>
              <a:rPr lang="en-US" sz="2800" b="1">
                <a:latin typeface="Arial" charset="0"/>
              </a:rPr>
              <a:t>chọi gà</a:t>
            </a:r>
          </a:p>
        </p:txBody>
      </p:sp>
      <p:sp>
        <p:nvSpPr>
          <p:cNvPr id="31753" name="Text Box 9"/>
          <p:cNvSpPr txBox="1">
            <a:spLocks noChangeArrowheads="1"/>
          </p:cNvSpPr>
          <p:nvPr/>
        </p:nvSpPr>
        <p:spPr bwMode="auto">
          <a:xfrm>
            <a:off x="5486400" y="5486400"/>
            <a:ext cx="2209800" cy="519113"/>
          </a:xfrm>
          <a:prstGeom prst="rect">
            <a:avLst/>
          </a:prstGeom>
          <a:noFill/>
          <a:ln w="9525">
            <a:noFill/>
            <a:miter lim="800000"/>
            <a:headEnd/>
            <a:tailEnd/>
          </a:ln>
        </p:spPr>
        <p:txBody>
          <a:bodyPr>
            <a:spAutoFit/>
          </a:bodyPr>
          <a:lstStyle/>
          <a:p>
            <a:pPr eaLnBrk="0" hangingPunct="0">
              <a:spcBef>
                <a:spcPct val="50000"/>
              </a:spcBef>
            </a:pPr>
            <a:r>
              <a:rPr lang="en-US" sz="2800" b="1">
                <a:latin typeface="Arial" charset="0"/>
              </a:rPr>
              <a:t>chọi trâu</a:t>
            </a:r>
          </a:p>
        </p:txBody>
      </p:sp>
      <p:pic>
        <p:nvPicPr>
          <p:cNvPr id="31754" name="Picture 10" descr="DSC_4122"/>
          <p:cNvPicPr>
            <a:picLocks noChangeAspect="1" noChangeArrowheads="1"/>
          </p:cNvPicPr>
          <p:nvPr/>
        </p:nvPicPr>
        <p:blipFill>
          <a:blip r:embed="rId3"/>
          <a:srcRect/>
          <a:stretch>
            <a:fillRect/>
          </a:stretch>
        </p:blipFill>
        <p:spPr bwMode="auto">
          <a:xfrm>
            <a:off x="4191000" y="1295400"/>
            <a:ext cx="4724400" cy="3962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anim calcmode="lin" valueType="num">
                                      <p:cBhvr additive="base">
                                        <p:cTn id="7" dur="500" fill="hold"/>
                                        <p:tgtEl>
                                          <p:spTgt spid="31748"/>
                                        </p:tgtEl>
                                        <p:attrNameLst>
                                          <p:attrName>ppt_x</p:attrName>
                                        </p:attrNameLst>
                                      </p:cBhvr>
                                      <p:tavLst>
                                        <p:tav tm="0">
                                          <p:val>
                                            <p:strVal val="#ppt_x"/>
                                          </p:val>
                                        </p:tav>
                                        <p:tav tm="100000">
                                          <p:val>
                                            <p:strVal val="#ppt_x"/>
                                          </p:val>
                                        </p:tav>
                                      </p:tavLst>
                                    </p:anim>
                                    <p:anim calcmode="lin" valueType="num">
                                      <p:cBhvr additive="base">
                                        <p:cTn id="8" dur="500" fill="hold"/>
                                        <p:tgtEl>
                                          <p:spTgt spid="3174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0" presetClass="entr" presetSubtype="0" fill="hold" nodeType="clickEffect">
                                  <p:stCondLst>
                                    <p:cond delay="0"/>
                                  </p:stCondLst>
                                  <p:childTnLst>
                                    <p:set>
                                      <p:cBhvr>
                                        <p:cTn id="12" dur="1" fill="hold">
                                          <p:stCondLst>
                                            <p:cond delay="0"/>
                                          </p:stCondLst>
                                        </p:cTn>
                                        <p:tgtEl>
                                          <p:spTgt spid="31750"/>
                                        </p:tgtEl>
                                        <p:attrNameLst>
                                          <p:attrName>style.visibility</p:attrName>
                                        </p:attrNameLst>
                                      </p:cBhvr>
                                      <p:to>
                                        <p:strVal val="visible"/>
                                      </p:to>
                                    </p:set>
                                    <p:animEffect transition="in" filter="fade">
                                      <p:cBhvr>
                                        <p:cTn id="13" dur="800" decel="100000"/>
                                        <p:tgtEl>
                                          <p:spTgt spid="31750"/>
                                        </p:tgtEl>
                                      </p:cBhvr>
                                    </p:animEffect>
                                    <p:anim calcmode="lin" valueType="num">
                                      <p:cBhvr>
                                        <p:cTn id="14" dur="800" decel="100000" fill="hold"/>
                                        <p:tgtEl>
                                          <p:spTgt spid="31750"/>
                                        </p:tgtEl>
                                        <p:attrNameLst>
                                          <p:attrName>style.rotation</p:attrName>
                                        </p:attrNameLst>
                                      </p:cBhvr>
                                      <p:tavLst>
                                        <p:tav tm="0">
                                          <p:val>
                                            <p:fltVal val="-90"/>
                                          </p:val>
                                        </p:tav>
                                        <p:tav tm="100000">
                                          <p:val>
                                            <p:fltVal val="0"/>
                                          </p:val>
                                        </p:tav>
                                      </p:tavLst>
                                    </p:anim>
                                    <p:anim calcmode="lin" valueType="num">
                                      <p:cBhvr>
                                        <p:cTn id="15" dur="800" decel="100000" fill="hold"/>
                                        <p:tgtEl>
                                          <p:spTgt spid="31750"/>
                                        </p:tgtEl>
                                        <p:attrNameLst>
                                          <p:attrName>ppt_x</p:attrName>
                                        </p:attrNameLst>
                                      </p:cBhvr>
                                      <p:tavLst>
                                        <p:tav tm="0">
                                          <p:val>
                                            <p:strVal val="#ppt_x+0.4"/>
                                          </p:val>
                                        </p:tav>
                                        <p:tav tm="100000">
                                          <p:val>
                                            <p:strVal val="#ppt_x-0.05"/>
                                          </p:val>
                                        </p:tav>
                                      </p:tavLst>
                                    </p:anim>
                                    <p:anim calcmode="lin" valueType="num">
                                      <p:cBhvr>
                                        <p:cTn id="16" dur="800" decel="100000" fill="hold"/>
                                        <p:tgtEl>
                                          <p:spTgt spid="31750"/>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1750"/>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1750"/>
                                        </p:tgtEl>
                                        <p:attrNameLst>
                                          <p:attrName>ppt_y</p:attrName>
                                        </p:attrNameLst>
                                      </p:cBhvr>
                                      <p:tavLst>
                                        <p:tav tm="0">
                                          <p:val>
                                            <p:strVal val="#ppt_y+0.1"/>
                                          </p:val>
                                        </p:tav>
                                        <p:tav tm="100000">
                                          <p:val>
                                            <p:strVal val="#ppt_y"/>
                                          </p:val>
                                        </p:tav>
                                      </p:tavLst>
                                    </p:anim>
                                  </p:childTnLst>
                                </p:cTn>
                              </p:par>
                              <p:par>
                                <p:cTn id="19" presetID="30" presetClass="entr" presetSubtype="0" fill="hold" nodeType="withEffect">
                                  <p:stCondLst>
                                    <p:cond delay="0"/>
                                  </p:stCondLst>
                                  <p:childTnLst>
                                    <p:set>
                                      <p:cBhvr>
                                        <p:cTn id="20" dur="1" fill="hold">
                                          <p:stCondLst>
                                            <p:cond delay="0"/>
                                          </p:stCondLst>
                                        </p:cTn>
                                        <p:tgtEl>
                                          <p:spTgt spid="31754"/>
                                        </p:tgtEl>
                                        <p:attrNameLst>
                                          <p:attrName>style.visibility</p:attrName>
                                        </p:attrNameLst>
                                      </p:cBhvr>
                                      <p:to>
                                        <p:strVal val="visible"/>
                                      </p:to>
                                    </p:set>
                                    <p:animEffect transition="in" filter="fade">
                                      <p:cBhvr>
                                        <p:cTn id="21" dur="800" decel="100000"/>
                                        <p:tgtEl>
                                          <p:spTgt spid="31754"/>
                                        </p:tgtEl>
                                      </p:cBhvr>
                                    </p:animEffect>
                                    <p:anim calcmode="lin" valueType="num">
                                      <p:cBhvr>
                                        <p:cTn id="22" dur="800" decel="100000" fill="hold"/>
                                        <p:tgtEl>
                                          <p:spTgt spid="31754"/>
                                        </p:tgtEl>
                                        <p:attrNameLst>
                                          <p:attrName>style.rotation</p:attrName>
                                        </p:attrNameLst>
                                      </p:cBhvr>
                                      <p:tavLst>
                                        <p:tav tm="0">
                                          <p:val>
                                            <p:fltVal val="-90"/>
                                          </p:val>
                                        </p:tav>
                                        <p:tav tm="100000">
                                          <p:val>
                                            <p:fltVal val="0"/>
                                          </p:val>
                                        </p:tav>
                                      </p:tavLst>
                                    </p:anim>
                                    <p:anim calcmode="lin" valueType="num">
                                      <p:cBhvr>
                                        <p:cTn id="23" dur="800" decel="100000" fill="hold"/>
                                        <p:tgtEl>
                                          <p:spTgt spid="31754"/>
                                        </p:tgtEl>
                                        <p:attrNameLst>
                                          <p:attrName>ppt_x</p:attrName>
                                        </p:attrNameLst>
                                      </p:cBhvr>
                                      <p:tavLst>
                                        <p:tav tm="0">
                                          <p:val>
                                            <p:strVal val="#ppt_x+0.4"/>
                                          </p:val>
                                        </p:tav>
                                        <p:tav tm="100000">
                                          <p:val>
                                            <p:strVal val="#ppt_x-0.05"/>
                                          </p:val>
                                        </p:tav>
                                      </p:tavLst>
                                    </p:anim>
                                    <p:anim calcmode="lin" valueType="num">
                                      <p:cBhvr>
                                        <p:cTn id="24" dur="800" decel="100000" fill="hold"/>
                                        <p:tgtEl>
                                          <p:spTgt spid="31754"/>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31754"/>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31754"/>
                                        </p:tgtEl>
                                        <p:attrNameLst>
                                          <p:attrName>ppt_y</p:attrName>
                                        </p:attrNameLst>
                                      </p:cBhvr>
                                      <p:tavLst>
                                        <p:tav tm="0">
                                          <p:val>
                                            <p:strVal val="#ppt_y+0.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0" presetClass="entr" presetSubtype="0" fill="hold" grpId="0" nodeType="clickEffect">
                                  <p:stCondLst>
                                    <p:cond delay="0"/>
                                  </p:stCondLst>
                                  <p:childTnLst>
                                    <p:set>
                                      <p:cBhvr>
                                        <p:cTn id="30" dur="1" fill="hold">
                                          <p:stCondLst>
                                            <p:cond delay="0"/>
                                          </p:stCondLst>
                                        </p:cTn>
                                        <p:tgtEl>
                                          <p:spTgt spid="31752"/>
                                        </p:tgtEl>
                                        <p:attrNameLst>
                                          <p:attrName>style.visibility</p:attrName>
                                        </p:attrNameLst>
                                      </p:cBhvr>
                                      <p:to>
                                        <p:strVal val="visible"/>
                                      </p:to>
                                    </p:set>
                                    <p:animEffect transition="in" filter="fade">
                                      <p:cBhvr>
                                        <p:cTn id="31" dur="800" decel="100000"/>
                                        <p:tgtEl>
                                          <p:spTgt spid="31752"/>
                                        </p:tgtEl>
                                      </p:cBhvr>
                                    </p:animEffect>
                                    <p:anim calcmode="lin" valueType="num">
                                      <p:cBhvr>
                                        <p:cTn id="32" dur="800" decel="100000" fill="hold"/>
                                        <p:tgtEl>
                                          <p:spTgt spid="31752"/>
                                        </p:tgtEl>
                                        <p:attrNameLst>
                                          <p:attrName>style.rotation</p:attrName>
                                        </p:attrNameLst>
                                      </p:cBhvr>
                                      <p:tavLst>
                                        <p:tav tm="0">
                                          <p:val>
                                            <p:fltVal val="-90"/>
                                          </p:val>
                                        </p:tav>
                                        <p:tav tm="100000">
                                          <p:val>
                                            <p:fltVal val="0"/>
                                          </p:val>
                                        </p:tav>
                                      </p:tavLst>
                                    </p:anim>
                                    <p:anim calcmode="lin" valueType="num">
                                      <p:cBhvr>
                                        <p:cTn id="33" dur="800" decel="100000" fill="hold"/>
                                        <p:tgtEl>
                                          <p:spTgt spid="31752"/>
                                        </p:tgtEl>
                                        <p:attrNameLst>
                                          <p:attrName>ppt_x</p:attrName>
                                        </p:attrNameLst>
                                      </p:cBhvr>
                                      <p:tavLst>
                                        <p:tav tm="0">
                                          <p:val>
                                            <p:strVal val="#ppt_x+0.4"/>
                                          </p:val>
                                        </p:tav>
                                        <p:tav tm="100000">
                                          <p:val>
                                            <p:strVal val="#ppt_x-0.05"/>
                                          </p:val>
                                        </p:tav>
                                      </p:tavLst>
                                    </p:anim>
                                    <p:anim calcmode="lin" valueType="num">
                                      <p:cBhvr>
                                        <p:cTn id="34" dur="800" decel="100000" fill="hold"/>
                                        <p:tgtEl>
                                          <p:spTgt spid="31752"/>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31752"/>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31752"/>
                                        </p:tgtEl>
                                        <p:attrNameLst>
                                          <p:attrName>ppt_y</p:attrName>
                                        </p:attrNameLst>
                                      </p:cBhvr>
                                      <p:tavLst>
                                        <p:tav tm="0">
                                          <p:val>
                                            <p:strVal val="#ppt_y+0.1"/>
                                          </p:val>
                                        </p:tav>
                                        <p:tav tm="100000">
                                          <p:val>
                                            <p:strVal val="#ppt_y"/>
                                          </p:val>
                                        </p:tav>
                                      </p:tavLst>
                                    </p:anim>
                                  </p:childTnLst>
                                </p:cTn>
                              </p:par>
                              <p:par>
                                <p:cTn id="37" presetID="30" presetClass="entr" presetSubtype="0" fill="hold" grpId="0" nodeType="withEffect">
                                  <p:stCondLst>
                                    <p:cond delay="0"/>
                                  </p:stCondLst>
                                  <p:childTnLst>
                                    <p:set>
                                      <p:cBhvr>
                                        <p:cTn id="38" dur="1" fill="hold">
                                          <p:stCondLst>
                                            <p:cond delay="0"/>
                                          </p:stCondLst>
                                        </p:cTn>
                                        <p:tgtEl>
                                          <p:spTgt spid="31753"/>
                                        </p:tgtEl>
                                        <p:attrNameLst>
                                          <p:attrName>style.visibility</p:attrName>
                                        </p:attrNameLst>
                                      </p:cBhvr>
                                      <p:to>
                                        <p:strVal val="visible"/>
                                      </p:to>
                                    </p:set>
                                    <p:animEffect transition="in" filter="fade">
                                      <p:cBhvr>
                                        <p:cTn id="39" dur="800" decel="100000"/>
                                        <p:tgtEl>
                                          <p:spTgt spid="31753"/>
                                        </p:tgtEl>
                                      </p:cBhvr>
                                    </p:animEffect>
                                    <p:anim calcmode="lin" valueType="num">
                                      <p:cBhvr>
                                        <p:cTn id="40" dur="800" decel="100000" fill="hold"/>
                                        <p:tgtEl>
                                          <p:spTgt spid="31753"/>
                                        </p:tgtEl>
                                        <p:attrNameLst>
                                          <p:attrName>style.rotation</p:attrName>
                                        </p:attrNameLst>
                                      </p:cBhvr>
                                      <p:tavLst>
                                        <p:tav tm="0">
                                          <p:val>
                                            <p:fltVal val="-90"/>
                                          </p:val>
                                        </p:tav>
                                        <p:tav tm="100000">
                                          <p:val>
                                            <p:fltVal val="0"/>
                                          </p:val>
                                        </p:tav>
                                      </p:tavLst>
                                    </p:anim>
                                    <p:anim calcmode="lin" valueType="num">
                                      <p:cBhvr>
                                        <p:cTn id="41" dur="800" decel="100000" fill="hold"/>
                                        <p:tgtEl>
                                          <p:spTgt spid="31753"/>
                                        </p:tgtEl>
                                        <p:attrNameLst>
                                          <p:attrName>ppt_x</p:attrName>
                                        </p:attrNameLst>
                                      </p:cBhvr>
                                      <p:tavLst>
                                        <p:tav tm="0">
                                          <p:val>
                                            <p:strVal val="#ppt_x+0.4"/>
                                          </p:val>
                                        </p:tav>
                                        <p:tav tm="100000">
                                          <p:val>
                                            <p:strVal val="#ppt_x-0.05"/>
                                          </p:val>
                                        </p:tav>
                                      </p:tavLst>
                                    </p:anim>
                                    <p:anim calcmode="lin" valueType="num">
                                      <p:cBhvr>
                                        <p:cTn id="42" dur="800" decel="100000" fill="hold"/>
                                        <p:tgtEl>
                                          <p:spTgt spid="31753"/>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31753"/>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3175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P spid="31752" grpId="0"/>
      <p:bldP spid="3175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en-US" smtClean="0">
              <a:latin typeface="Arial" charset="0"/>
            </a:endParaRPr>
          </a:p>
        </p:txBody>
      </p:sp>
      <p:pic>
        <p:nvPicPr>
          <p:cNvPr id="44035" name="Picture 3" descr="dogriding"/>
          <p:cNvPicPr>
            <a:picLocks noChangeAspect="1" noChangeArrowheads="1"/>
          </p:cNvPicPr>
          <p:nvPr/>
        </p:nvPicPr>
        <p:blipFill>
          <a:blip r:embed="rId2"/>
          <a:srcRect/>
          <a:stretch>
            <a:fillRect/>
          </a:stretch>
        </p:blipFill>
        <p:spPr bwMode="auto">
          <a:xfrm>
            <a:off x="307975" y="350838"/>
            <a:ext cx="8607425" cy="5211762"/>
          </a:xfrm>
          <a:prstGeom prst="rect">
            <a:avLst/>
          </a:prstGeom>
          <a:noFill/>
          <a:ln w="9525">
            <a:noFill/>
            <a:miter lim="800000"/>
            <a:headEnd/>
            <a:tailEnd/>
          </a:ln>
        </p:spPr>
      </p:pic>
      <p:sp>
        <p:nvSpPr>
          <p:cNvPr id="44036" name="Text Box 4"/>
          <p:cNvSpPr txBox="1">
            <a:spLocks noChangeArrowheads="1"/>
          </p:cNvSpPr>
          <p:nvPr/>
        </p:nvSpPr>
        <p:spPr bwMode="auto">
          <a:xfrm>
            <a:off x="3581400" y="5715000"/>
            <a:ext cx="4953000" cy="519113"/>
          </a:xfrm>
          <a:prstGeom prst="rect">
            <a:avLst/>
          </a:prstGeom>
          <a:noFill/>
          <a:ln w="9525">
            <a:noFill/>
            <a:miter lim="800000"/>
            <a:headEnd/>
            <a:tailEnd/>
          </a:ln>
        </p:spPr>
        <p:txBody>
          <a:bodyPr>
            <a:spAutoFit/>
          </a:bodyPr>
          <a:lstStyle/>
          <a:p>
            <a:pPr>
              <a:spcBef>
                <a:spcPct val="50000"/>
              </a:spcBef>
            </a:pPr>
            <a:r>
              <a:rPr lang="en-US" sz="2800" b="1">
                <a:latin typeface="Arial" charset="0"/>
              </a:rPr>
              <a:t>chó đi xe đạp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44035"/>
                                        </p:tgtEl>
                                        <p:attrNameLst>
                                          <p:attrName>style.visibility</p:attrName>
                                        </p:attrNameLst>
                                      </p:cBhvr>
                                      <p:to>
                                        <p:strVal val="visible"/>
                                      </p:to>
                                    </p:set>
                                    <p:animEffect transition="in" filter="fade">
                                      <p:cBhvr>
                                        <p:cTn id="7" dur="800" decel="100000"/>
                                        <p:tgtEl>
                                          <p:spTgt spid="44035"/>
                                        </p:tgtEl>
                                      </p:cBhvr>
                                    </p:animEffect>
                                    <p:anim calcmode="lin" valueType="num">
                                      <p:cBhvr>
                                        <p:cTn id="8" dur="800" decel="100000" fill="hold"/>
                                        <p:tgtEl>
                                          <p:spTgt spid="44035"/>
                                        </p:tgtEl>
                                        <p:attrNameLst>
                                          <p:attrName>style.rotation</p:attrName>
                                        </p:attrNameLst>
                                      </p:cBhvr>
                                      <p:tavLst>
                                        <p:tav tm="0">
                                          <p:val>
                                            <p:fltVal val="-90"/>
                                          </p:val>
                                        </p:tav>
                                        <p:tav tm="100000">
                                          <p:val>
                                            <p:fltVal val="0"/>
                                          </p:val>
                                        </p:tav>
                                      </p:tavLst>
                                    </p:anim>
                                    <p:anim calcmode="lin" valueType="num">
                                      <p:cBhvr>
                                        <p:cTn id="9" dur="800" decel="100000" fill="hold"/>
                                        <p:tgtEl>
                                          <p:spTgt spid="44035"/>
                                        </p:tgtEl>
                                        <p:attrNameLst>
                                          <p:attrName>ppt_x</p:attrName>
                                        </p:attrNameLst>
                                      </p:cBhvr>
                                      <p:tavLst>
                                        <p:tav tm="0">
                                          <p:val>
                                            <p:strVal val="#ppt_x+0.4"/>
                                          </p:val>
                                        </p:tav>
                                        <p:tav tm="100000">
                                          <p:val>
                                            <p:strVal val="#ppt_x-0.05"/>
                                          </p:val>
                                        </p:tav>
                                      </p:tavLst>
                                    </p:anim>
                                    <p:anim calcmode="lin" valueType="num">
                                      <p:cBhvr>
                                        <p:cTn id="10" dur="800" decel="100000" fill="hold"/>
                                        <p:tgtEl>
                                          <p:spTgt spid="4403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403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4035"/>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44036"/>
                                        </p:tgtEl>
                                        <p:attrNameLst>
                                          <p:attrName>style.visibility</p:attrName>
                                        </p:attrNameLst>
                                      </p:cBhvr>
                                      <p:to>
                                        <p:strVal val="visible"/>
                                      </p:to>
                                    </p:set>
                                    <p:animEffect transition="in" filter="fade">
                                      <p:cBhvr>
                                        <p:cTn id="15" dur="800" decel="100000"/>
                                        <p:tgtEl>
                                          <p:spTgt spid="44036"/>
                                        </p:tgtEl>
                                      </p:cBhvr>
                                    </p:animEffect>
                                    <p:anim calcmode="lin" valueType="num">
                                      <p:cBhvr>
                                        <p:cTn id="16" dur="800" decel="100000" fill="hold"/>
                                        <p:tgtEl>
                                          <p:spTgt spid="44036"/>
                                        </p:tgtEl>
                                        <p:attrNameLst>
                                          <p:attrName>style.rotation</p:attrName>
                                        </p:attrNameLst>
                                      </p:cBhvr>
                                      <p:tavLst>
                                        <p:tav tm="0">
                                          <p:val>
                                            <p:fltVal val="-90"/>
                                          </p:val>
                                        </p:tav>
                                        <p:tav tm="100000">
                                          <p:val>
                                            <p:fltVal val="0"/>
                                          </p:val>
                                        </p:tav>
                                      </p:tavLst>
                                    </p:anim>
                                    <p:anim calcmode="lin" valueType="num">
                                      <p:cBhvr>
                                        <p:cTn id="17" dur="800" decel="100000" fill="hold"/>
                                        <p:tgtEl>
                                          <p:spTgt spid="44036"/>
                                        </p:tgtEl>
                                        <p:attrNameLst>
                                          <p:attrName>ppt_x</p:attrName>
                                        </p:attrNameLst>
                                      </p:cBhvr>
                                      <p:tavLst>
                                        <p:tav tm="0">
                                          <p:val>
                                            <p:strVal val="#ppt_x+0.4"/>
                                          </p:val>
                                        </p:tav>
                                        <p:tav tm="100000">
                                          <p:val>
                                            <p:strVal val="#ppt_x-0.05"/>
                                          </p:val>
                                        </p:tav>
                                      </p:tavLst>
                                    </p:anim>
                                    <p:anim calcmode="lin" valueType="num">
                                      <p:cBhvr>
                                        <p:cTn id="18" dur="800" decel="100000" fill="hold"/>
                                        <p:tgtEl>
                                          <p:spTgt spid="44036"/>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4036"/>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403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A2">
            <a:hlinkClick r:id="rId2"/>
          </p:cNvPr>
          <p:cNvPicPr>
            <a:picLocks noChangeAspect="1" noChangeArrowheads="1"/>
          </p:cNvPicPr>
          <p:nvPr/>
        </p:nvPicPr>
        <p:blipFill>
          <a:blip r:embed="rId3"/>
          <a:srcRect/>
          <a:stretch>
            <a:fillRect/>
          </a:stretch>
        </p:blipFill>
        <p:spPr bwMode="auto">
          <a:xfrm>
            <a:off x="152400" y="838200"/>
            <a:ext cx="3867150" cy="4724400"/>
          </a:xfrm>
          <a:prstGeom prst="rect">
            <a:avLst/>
          </a:prstGeom>
          <a:noFill/>
          <a:ln w="9525">
            <a:noFill/>
            <a:miter lim="800000"/>
            <a:headEnd/>
            <a:tailEnd/>
          </a:ln>
        </p:spPr>
      </p:pic>
      <p:pic>
        <p:nvPicPr>
          <p:cNvPr id="32773" name="Picture 5" descr="ImageView"/>
          <p:cNvPicPr>
            <a:picLocks noChangeAspect="1" noChangeArrowheads="1"/>
          </p:cNvPicPr>
          <p:nvPr/>
        </p:nvPicPr>
        <p:blipFill>
          <a:blip r:embed="rId4"/>
          <a:srcRect/>
          <a:stretch>
            <a:fillRect/>
          </a:stretch>
        </p:blipFill>
        <p:spPr bwMode="auto">
          <a:xfrm>
            <a:off x="4229100" y="838200"/>
            <a:ext cx="4381500" cy="4724400"/>
          </a:xfrm>
          <a:prstGeom prst="rect">
            <a:avLst/>
          </a:prstGeom>
          <a:noFill/>
          <a:ln w="9525">
            <a:noFill/>
            <a:miter lim="800000"/>
            <a:headEnd/>
            <a:tailEnd/>
          </a:ln>
        </p:spPr>
      </p:pic>
      <p:sp>
        <p:nvSpPr>
          <p:cNvPr id="32774" name="Text Box 6"/>
          <p:cNvSpPr txBox="1">
            <a:spLocks noChangeArrowheads="1"/>
          </p:cNvSpPr>
          <p:nvPr/>
        </p:nvSpPr>
        <p:spPr bwMode="auto">
          <a:xfrm>
            <a:off x="1066800" y="5791200"/>
            <a:ext cx="2514600" cy="519113"/>
          </a:xfrm>
          <a:prstGeom prst="rect">
            <a:avLst/>
          </a:prstGeom>
          <a:noFill/>
          <a:ln w="9525">
            <a:noFill/>
            <a:miter lim="800000"/>
            <a:headEnd/>
            <a:tailEnd/>
          </a:ln>
        </p:spPr>
        <p:txBody>
          <a:bodyPr>
            <a:spAutoFit/>
          </a:bodyPr>
          <a:lstStyle/>
          <a:p>
            <a:pPr eaLnBrk="0" hangingPunct="0">
              <a:spcBef>
                <a:spcPct val="50000"/>
              </a:spcBef>
            </a:pPr>
            <a:r>
              <a:rPr lang="en-US" sz="2800" b="1">
                <a:latin typeface="Arial" charset="0"/>
              </a:rPr>
              <a:t>chơi chuyền</a:t>
            </a:r>
          </a:p>
        </p:txBody>
      </p:sp>
      <p:sp>
        <p:nvSpPr>
          <p:cNvPr id="32775" name="Text Box 7"/>
          <p:cNvSpPr txBox="1">
            <a:spLocks noChangeArrowheads="1"/>
          </p:cNvSpPr>
          <p:nvPr/>
        </p:nvSpPr>
        <p:spPr bwMode="auto">
          <a:xfrm>
            <a:off x="6172200" y="5791200"/>
            <a:ext cx="2816225" cy="519113"/>
          </a:xfrm>
          <a:prstGeom prst="rect">
            <a:avLst/>
          </a:prstGeom>
          <a:noFill/>
          <a:ln w="9525">
            <a:noFill/>
            <a:miter lim="800000"/>
            <a:headEnd/>
            <a:tailEnd/>
          </a:ln>
        </p:spPr>
        <p:txBody>
          <a:bodyPr>
            <a:spAutoFit/>
          </a:bodyPr>
          <a:lstStyle/>
          <a:p>
            <a:pPr eaLnBrk="0" hangingPunct="0">
              <a:spcBef>
                <a:spcPct val="50000"/>
              </a:spcBef>
            </a:pPr>
            <a:r>
              <a:rPr lang="en-US" sz="2800" b="1">
                <a:latin typeface="Arial" charset="0"/>
              </a:rPr>
              <a:t>thả chim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checkerboard(across)">
                                      <p:cBhvr>
                                        <p:cTn id="7" dur="500"/>
                                        <p:tgtEl>
                                          <p:spTgt spid="32772"/>
                                        </p:tgtEl>
                                      </p:cBhvr>
                                    </p:animEffect>
                                  </p:childTnLst>
                                </p:cTn>
                              </p:par>
                              <p:par>
                                <p:cTn id="8" presetID="5" presetClass="entr" presetSubtype="10" fill="hold" nodeType="withEffect">
                                  <p:stCondLst>
                                    <p:cond delay="0"/>
                                  </p:stCondLst>
                                  <p:childTnLst>
                                    <p:set>
                                      <p:cBhvr>
                                        <p:cTn id="9" dur="1" fill="hold">
                                          <p:stCondLst>
                                            <p:cond delay="0"/>
                                          </p:stCondLst>
                                        </p:cTn>
                                        <p:tgtEl>
                                          <p:spTgt spid="32773"/>
                                        </p:tgtEl>
                                        <p:attrNameLst>
                                          <p:attrName>style.visibility</p:attrName>
                                        </p:attrNameLst>
                                      </p:cBhvr>
                                      <p:to>
                                        <p:strVal val="visible"/>
                                      </p:to>
                                    </p:set>
                                    <p:animEffect transition="in" filter="checkerboard(across)">
                                      <p:cBhvr>
                                        <p:cTn id="10" dur="500"/>
                                        <p:tgtEl>
                                          <p:spTgt spid="3277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32774"/>
                                        </p:tgtEl>
                                        <p:attrNameLst>
                                          <p:attrName>style.visibility</p:attrName>
                                        </p:attrNameLst>
                                      </p:cBhvr>
                                      <p:to>
                                        <p:strVal val="visible"/>
                                      </p:to>
                                    </p:set>
                                    <p:animEffect transition="in" filter="fade">
                                      <p:cBhvr>
                                        <p:cTn id="15" dur="800" decel="100000"/>
                                        <p:tgtEl>
                                          <p:spTgt spid="32774"/>
                                        </p:tgtEl>
                                      </p:cBhvr>
                                    </p:animEffect>
                                    <p:anim calcmode="lin" valueType="num">
                                      <p:cBhvr>
                                        <p:cTn id="16" dur="800" decel="100000" fill="hold"/>
                                        <p:tgtEl>
                                          <p:spTgt spid="32774"/>
                                        </p:tgtEl>
                                        <p:attrNameLst>
                                          <p:attrName>style.rotation</p:attrName>
                                        </p:attrNameLst>
                                      </p:cBhvr>
                                      <p:tavLst>
                                        <p:tav tm="0">
                                          <p:val>
                                            <p:fltVal val="-90"/>
                                          </p:val>
                                        </p:tav>
                                        <p:tav tm="100000">
                                          <p:val>
                                            <p:fltVal val="0"/>
                                          </p:val>
                                        </p:tav>
                                      </p:tavLst>
                                    </p:anim>
                                    <p:anim calcmode="lin" valueType="num">
                                      <p:cBhvr>
                                        <p:cTn id="17" dur="800" decel="100000" fill="hold"/>
                                        <p:tgtEl>
                                          <p:spTgt spid="32774"/>
                                        </p:tgtEl>
                                        <p:attrNameLst>
                                          <p:attrName>ppt_x</p:attrName>
                                        </p:attrNameLst>
                                      </p:cBhvr>
                                      <p:tavLst>
                                        <p:tav tm="0">
                                          <p:val>
                                            <p:strVal val="#ppt_x+0.4"/>
                                          </p:val>
                                        </p:tav>
                                        <p:tav tm="100000">
                                          <p:val>
                                            <p:strVal val="#ppt_x-0.05"/>
                                          </p:val>
                                        </p:tav>
                                      </p:tavLst>
                                    </p:anim>
                                    <p:anim calcmode="lin" valueType="num">
                                      <p:cBhvr>
                                        <p:cTn id="18" dur="800" decel="100000" fill="hold"/>
                                        <p:tgtEl>
                                          <p:spTgt spid="3277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277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2774"/>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32775"/>
                                        </p:tgtEl>
                                        <p:attrNameLst>
                                          <p:attrName>style.visibility</p:attrName>
                                        </p:attrNameLst>
                                      </p:cBhvr>
                                      <p:to>
                                        <p:strVal val="visible"/>
                                      </p:to>
                                    </p:set>
                                    <p:animEffect transition="in" filter="fade">
                                      <p:cBhvr>
                                        <p:cTn id="23" dur="800" decel="100000"/>
                                        <p:tgtEl>
                                          <p:spTgt spid="32775"/>
                                        </p:tgtEl>
                                      </p:cBhvr>
                                    </p:animEffect>
                                    <p:anim calcmode="lin" valueType="num">
                                      <p:cBhvr>
                                        <p:cTn id="24" dur="800" decel="100000" fill="hold"/>
                                        <p:tgtEl>
                                          <p:spTgt spid="32775"/>
                                        </p:tgtEl>
                                        <p:attrNameLst>
                                          <p:attrName>style.rotation</p:attrName>
                                        </p:attrNameLst>
                                      </p:cBhvr>
                                      <p:tavLst>
                                        <p:tav tm="0">
                                          <p:val>
                                            <p:fltVal val="-90"/>
                                          </p:val>
                                        </p:tav>
                                        <p:tav tm="100000">
                                          <p:val>
                                            <p:fltVal val="0"/>
                                          </p:val>
                                        </p:tav>
                                      </p:tavLst>
                                    </p:anim>
                                    <p:anim calcmode="lin" valueType="num">
                                      <p:cBhvr>
                                        <p:cTn id="25" dur="800" decel="100000" fill="hold"/>
                                        <p:tgtEl>
                                          <p:spTgt spid="32775"/>
                                        </p:tgtEl>
                                        <p:attrNameLst>
                                          <p:attrName>ppt_x</p:attrName>
                                        </p:attrNameLst>
                                      </p:cBhvr>
                                      <p:tavLst>
                                        <p:tav tm="0">
                                          <p:val>
                                            <p:strVal val="#ppt_x+0.4"/>
                                          </p:val>
                                        </p:tav>
                                        <p:tav tm="100000">
                                          <p:val>
                                            <p:strVal val="#ppt_x-0.05"/>
                                          </p:val>
                                        </p:tav>
                                      </p:tavLst>
                                    </p:anim>
                                    <p:anim calcmode="lin" valueType="num">
                                      <p:cBhvr>
                                        <p:cTn id="26" dur="800" decel="100000" fill="hold"/>
                                        <p:tgtEl>
                                          <p:spTgt spid="32775"/>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2775"/>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277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p:bldP spid="3277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Text Box 5"/>
          <p:cNvSpPr txBox="1">
            <a:spLocks noChangeArrowheads="1"/>
          </p:cNvSpPr>
          <p:nvPr/>
        </p:nvSpPr>
        <p:spPr bwMode="auto">
          <a:xfrm>
            <a:off x="1905000" y="395288"/>
            <a:ext cx="6553200" cy="519112"/>
          </a:xfrm>
          <a:prstGeom prst="rect">
            <a:avLst/>
          </a:prstGeom>
          <a:noFill/>
          <a:ln w="9525">
            <a:noFill/>
            <a:miter lim="800000"/>
            <a:headEnd/>
            <a:tailEnd/>
          </a:ln>
        </p:spPr>
        <p:txBody>
          <a:bodyPr>
            <a:spAutoFit/>
          </a:bodyPr>
          <a:lstStyle/>
          <a:p>
            <a:pPr eaLnBrk="0" hangingPunct="0">
              <a:spcBef>
                <a:spcPct val="50000"/>
              </a:spcBef>
            </a:pPr>
            <a:r>
              <a:rPr lang="en-US" sz="2800">
                <a:solidFill>
                  <a:srgbClr val="0000CC"/>
                </a:solidFill>
                <a:latin typeface="Arial" charset="0"/>
              </a:rPr>
              <a:t>Đồ chơi</a:t>
            </a:r>
            <a:r>
              <a:rPr lang="en-US" sz="2800">
                <a:latin typeface="Arial" charset="0"/>
              </a:rPr>
              <a:t> chứa tiếng bắt đầu bằng âm </a:t>
            </a:r>
            <a:r>
              <a:rPr lang="en-US" sz="2800">
                <a:solidFill>
                  <a:srgbClr val="FF0000"/>
                </a:solidFill>
                <a:latin typeface="Arial" charset="0"/>
              </a:rPr>
              <a:t>tr :</a:t>
            </a:r>
            <a:r>
              <a:rPr lang="en-US" sz="2800">
                <a:latin typeface="Arial" charset="0"/>
              </a:rPr>
              <a:t> </a:t>
            </a:r>
          </a:p>
        </p:txBody>
      </p:sp>
      <p:pic>
        <p:nvPicPr>
          <p:cNvPr id="33799" name="Picture 7" descr="joe_by_buituan"/>
          <p:cNvPicPr>
            <a:picLocks noChangeAspect="1" noChangeArrowheads="1"/>
          </p:cNvPicPr>
          <p:nvPr/>
        </p:nvPicPr>
        <p:blipFill>
          <a:blip r:embed="rId2"/>
          <a:srcRect/>
          <a:stretch>
            <a:fillRect/>
          </a:stretch>
        </p:blipFill>
        <p:spPr bwMode="auto">
          <a:xfrm>
            <a:off x="762000" y="1619250"/>
            <a:ext cx="4572000" cy="3619500"/>
          </a:xfrm>
          <a:prstGeom prst="rect">
            <a:avLst/>
          </a:prstGeom>
          <a:noFill/>
          <a:ln w="9525">
            <a:noFill/>
            <a:miter lim="800000"/>
            <a:headEnd/>
            <a:tailEnd/>
          </a:ln>
        </p:spPr>
      </p:pic>
      <p:pic>
        <p:nvPicPr>
          <p:cNvPr id="33800" name="Picture 8" descr="4661_full">
            <a:hlinkClick r:id="rId3"/>
          </p:cNvPr>
          <p:cNvPicPr>
            <a:picLocks noChangeAspect="1" noChangeArrowheads="1"/>
          </p:cNvPicPr>
          <p:nvPr>
            <p:ph type="body" idx="1"/>
          </p:nvPr>
        </p:nvPicPr>
        <p:blipFill>
          <a:blip r:embed="rId4"/>
          <a:srcRect/>
          <a:stretch>
            <a:fillRect/>
          </a:stretch>
        </p:blipFill>
        <p:spPr>
          <a:xfrm>
            <a:off x="5486400" y="1676400"/>
            <a:ext cx="3505200" cy="3505200"/>
          </a:xfrm>
        </p:spPr>
      </p:pic>
      <p:sp>
        <p:nvSpPr>
          <p:cNvPr id="33801" name="Text Box 9"/>
          <p:cNvSpPr txBox="1">
            <a:spLocks noChangeArrowheads="1"/>
          </p:cNvSpPr>
          <p:nvPr/>
        </p:nvSpPr>
        <p:spPr bwMode="auto">
          <a:xfrm>
            <a:off x="1828800" y="5562600"/>
            <a:ext cx="2700338" cy="519113"/>
          </a:xfrm>
          <a:prstGeom prst="rect">
            <a:avLst/>
          </a:prstGeom>
          <a:noFill/>
          <a:ln w="9525">
            <a:noFill/>
            <a:miter lim="800000"/>
            <a:headEnd/>
            <a:tailEnd/>
          </a:ln>
        </p:spPr>
        <p:txBody>
          <a:bodyPr>
            <a:spAutoFit/>
          </a:bodyPr>
          <a:lstStyle/>
          <a:p>
            <a:pPr eaLnBrk="0" hangingPunct="0">
              <a:spcBef>
                <a:spcPct val="50000"/>
              </a:spcBef>
            </a:pPr>
            <a:r>
              <a:rPr lang="en-US" sz="2800" b="1">
                <a:latin typeface="Arial" charset="0"/>
              </a:rPr>
              <a:t>trống cơm</a:t>
            </a:r>
          </a:p>
        </p:txBody>
      </p:sp>
      <p:sp>
        <p:nvSpPr>
          <p:cNvPr id="33802" name="Text Box 10"/>
          <p:cNvSpPr txBox="1">
            <a:spLocks noChangeArrowheads="1"/>
          </p:cNvSpPr>
          <p:nvPr/>
        </p:nvSpPr>
        <p:spPr bwMode="auto">
          <a:xfrm>
            <a:off x="6629400" y="5638800"/>
            <a:ext cx="2209800" cy="519113"/>
          </a:xfrm>
          <a:prstGeom prst="rect">
            <a:avLst/>
          </a:prstGeom>
          <a:noFill/>
          <a:ln w="9525">
            <a:noFill/>
            <a:miter lim="800000"/>
            <a:headEnd/>
            <a:tailEnd/>
          </a:ln>
        </p:spPr>
        <p:txBody>
          <a:bodyPr>
            <a:spAutoFit/>
          </a:bodyPr>
          <a:lstStyle/>
          <a:p>
            <a:pPr eaLnBrk="0" hangingPunct="0">
              <a:spcBef>
                <a:spcPct val="50000"/>
              </a:spcBef>
            </a:pPr>
            <a:r>
              <a:rPr lang="en-US" sz="2800" b="1">
                <a:latin typeface="Arial" charset="0"/>
              </a:rPr>
              <a:t>cầu trượt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checkerboard(across)">
                                      <p:cBhvr>
                                        <p:cTn id="7" dur="500"/>
                                        <p:tgtEl>
                                          <p:spTgt spid="337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0" presetClass="entr" presetSubtype="0" fill="hold" nodeType="clickEffect">
                                  <p:stCondLst>
                                    <p:cond delay="0"/>
                                  </p:stCondLst>
                                  <p:childTnLst>
                                    <p:set>
                                      <p:cBhvr>
                                        <p:cTn id="11" dur="1" fill="hold">
                                          <p:stCondLst>
                                            <p:cond delay="0"/>
                                          </p:stCondLst>
                                        </p:cTn>
                                        <p:tgtEl>
                                          <p:spTgt spid="33799"/>
                                        </p:tgtEl>
                                        <p:attrNameLst>
                                          <p:attrName>style.visibility</p:attrName>
                                        </p:attrNameLst>
                                      </p:cBhvr>
                                      <p:to>
                                        <p:strVal val="visible"/>
                                      </p:to>
                                    </p:set>
                                    <p:animEffect transition="in" filter="fade">
                                      <p:cBhvr>
                                        <p:cTn id="12" dur="800" decel="100000"/>
                                        <p:tgtEl>
                                          <p:spTgt spid="33799"/>
                                        </p:tgtEl>
                                      </p:cBhvr>
                                    </p:animEffect>
                                    <p:anim calcmode="lin" valueType="num">
                                      <p:cBhvr>
                                        <p:cTn id="13" dur="800" decel="100000" fill="hold"/>
                                        <p:tgtEl>
                                          <p:spTgt spid="33799"/>
                                        </p:tgtEl>
                                        <p:attrNameLst>
                                          <p:attrName>style.rotation</p:attrName>
                                        </p:attrNameLst>
                                      </p:cBhvr>
                                      <p:tavLst>
                                        <p:tav tm="0">
                                          <p:val>
                                            <p:fltVal val="-90"/>
                                          </p:val>
                                        </p:tav>
                                        <p:tav tm="100000">
                                          <p:val>
                                            <p:fltVal val="0"/>
                                          </p:val>
                                        </p:tav>
                                      </p:tavLst>
                                    </p:anim>
                                    <p:anim calcmode="lin" valueType="num">
                                      <p:cBhvr>
                                        <p:cTn id="14" dur="800" decel="100000" fill="hold"/>
                                        <p:tgtEl>
                                          <p:spTgt spid="33799"/>
                                        </p:tgtEl>
                                        <p:attrNameLst>
                                          <p:attrName>ppt_x</p:attrName>
                                        </p:attrNameLst>
                                      </p:cBhvr>
                                      <p:tavLst>
                                        <p:tav tm="0">
                                          <p:val>
                                            <p:strVal val="#ppt_x+0.4"/>
                                          </p:val>
                                        </p:tav>
                                        <p:tav tm="100000">
                                          <p:val>
                                            <p:strVal val="#ppt_x-0.05"/>
                                          </p:val>
                                        </p:tav>
                                      </p:tavLst>
                                    </p:anim>
                                    <p:anim calcmode="lin" valueType="num">
                                      <p:cBhvr>
                                        <p:cTn id="15" dur="800" decel="100000" fill="hold"/>
                                        <p:tgtEl>
                                          <p:spTgt spid="33799"/>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3799"/>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3799"/>
                                        </p:tgtEl>
                                        <p:attrNameLst>
                                          <p:attrName>ppt_y</p:attrName>
                                        </p:attrNameLst>
                                      </p:cBhvr>
                                      <p:tavLst>
                                        <p:tav tm="0">
                                          <p:val>
                                            <p:strVal val="#ppt_y+0.1"/>
                                          </p:val>
                                        </p:tav>
                                        <p:tav tm="100000">
                                          <p:val>
                                            <p:strVal val="#ppt_y"/>
                                          </p:val>
                                        </p:tav>
                                      </p:tavLst>
                                    </p:anim>
                                  </p:childTnLst>
                                </p:cTn>
                              </p:par>
                              <p:par>
                                <p:cTn id="18" presetID="30" presetClass="entr" presetSubtype="0" fill="hold" nodeType="withEffect">
                                  <p:stCondLst>
                                    <p:cond delay="0"/>
                                  </p:stCondLst>
                                  <p:childTnLst>
                                    <p:set>
                                      <p:cBhvr>
                                        <p:cTn id="19" dur="1" fill="hold">
                                          <p:stCondLst>
                                            <p:cond delay="0"/>
                                          </p:stCondLst>
                                        </p:cTn>
                                        <p:tgtEl>
                                          <p:spTgt spid="33800"/>
                                        </p:tgtEl>
                                        <p:attrNameLst>
                                          <p:attrName>style.visibility</p:attrName>
                                        </p:attrNameLst>
                                      </p:cBhvr>
                                      <p:to>
                                        <p:strVal val="visible"/>
                                      </p:to>
                                    </p:set>
                                    <p:animEffect transition="in" filter="fade">
                                      <p:cBhvr>
                                        <p:cTn id="20" dur="800" decel="100000"/>
                                        <p:tgtEl>
                                          <p:spTgt spid="33800"/>
                                        </p:tgtEl>
                                      </p:cBhvr>
                                    </p:animEffect>
                                    <p:anim calcmode="lin" valueType="num">
                                      <p:cBhvr>
                                        <p:cTn id="21" dur="800" decel="100000" fill="hold"/>
                                        <p:tgtEl>
                                          <p:spTgt spid="33800"/>
                                        </p:tgtEl>
                                        <p:attrNameLst>
                                          <p:attrName>style.rotation</p:attrName>
                                        </p:attrNameLst>
                                      </p:cBhvr>
                                      <p:tavLst>
                                        <p:tav tm="0">
                                          <p:val>
                                            <p:fltVal val="-90"/>
                                          </p:val>
                                        </p:tav>
                                        <p:tav tm="100000">
                                          <p:val>
                                            <p:fltVal val="0"/>
                                          </p:val>
                                        </p:tav>
                                      </p:tavLst>
                                    </p:anim>
                                    <p:anim calcmode="lin" valueType="num">
                                      <p:cBhvr>
                                        <p:cTn id="22" dur="800" decel="100000" fill="hold"/>
                                        <p:tgtEl>
                                          <p:spTgt spid="33800"/>
                                        </p:tgtEl>
                                        <p:attrNameLst>
                                          <p:attrName>ppt_x</p:attrName>
                                        </p:attrNameLst>
                                      </p:cBhvr>
                                      <p:tavLst>
                                        <p:tav tm="0">
                                          <p:val>
                                            <p:strVal val="#ppt_x+0.4"/>
                                          </p:val>
                                        </p:tav>
                                        <p:tav tm="100000">
                                          <p:val>
                                            <p:strVal val="#ppt_x-0.05"/>
                                          </p:val>
                                        </p:tav>
                                      </p:tavLst>
                                    </p:anim>
                                    <p:anim calcmode="lin" valueType="num">
                                      <p:cBhvr>
                                        <p:cTn id="23" dur="800" decel="100000" fill="hold"/>
                                        <p:tgtEl>
                                          <p:spTgt spid="33800"/>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33800"/>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33800"/>
                                        </p:tgtEl>
                                        <p:attrNameLst>
                                          <p:attrName>ppt_y</p:attrName>
                                        </p:attrNameLst>
                                      </p:cBhvr>
                                      <p:tavLst>
                                        <p:tav tm="0">
                                          <p:val>
                                            <p:strVal val="#ppt_y+0.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3801"/>
                                        </p:tgtEl>
                                        <p:attrNameLst>
                                          <p:attrName>style.visibility</p:attrName>
                                        </p:attrNameLst>
                                      </p:cBhvr>
                                      <p:to>
                                        <p:strVal val="visible"/>
                                      </p:to>
                                    </p:set>
                                    <p:anim calcmode="lin" valueType="num">
                                      <p:cBhvr additive="base">
                                        <p:cTn id="30" dur="500" fill="hold"/>
                                        <p:tgtEl>
                                          <p:spTgt spid="33801"/>
                                        </p:tgtEl>
                                        <p:attrNameLst>
                                          <p:attrName>ppt_x</p:attrName>
                                        </p:attrNameLst>
                                      </p:cBhvr>
                                      <p:tavLst>
                                        <p:tav tm="0">
                                          <p:val>
                                            <p:strVal val="#ppt_x"/>
                                          </p:val>
                                        </p:tav>
                                        <p:tav tm="100000">
                                          <p:val>
                                            <p:strVal val="#ppt_x"/>
                                          </p:val>
                                        </p:tav>
                                      </p:tavLst>
                                    </p:anim>
                                    <p:anim calcmode="lin" valueType="num">
                                      <p:cBhvr additive="base">
                                        <p:cTn id="31" dur="500" fill="hold"/>
                                        <p:tgtEl>
                                          <p:spTgt spid="33801"/>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3802"/>
                                        </p:tgtEl>
                                        <p:attrNameLst>
                                          <p:attrName>style.visibility</p:attrName>
                                        </p:attrNameLst>
                                      </p:cBhvr>
                                      <p:to>
                                        <p:strVal val="visible"/>
                                      </p:to>
                                    </p:set>
                                    <p:anim calcmode="lin" valueType="num">
                                      <p:cBhvr additive="base">
                                        <p:cTn id="34" dur="500" fill="hold"/>
                                        <p:tgtEl>
                                          <p:spTgt spid="33802"/>
                                        </p:tgtEl>
                                        <p:attrNameLst>
                                          <p:attrName>ppt_x</p:attrName>
                                        </p:attrNameLst>
                                      </p:cBhvr>
                                      <p:tavLst>
                                        <p:tav tm="0">
                                          <p:val>
                                            <p:strVal val="#ppt_x"/>
                                          </p:val>
                                        </p:tav>
                                        <p:tav tm="100000">
                                          <p:val>
                                            <p:strVal val="#ppt_x"/>
                                          </p:val>
                                        </p:tav>
                                      </p:tavLst>
                                    </p:anim>
                                    <p:anim calcmode="lin" valueType="num">
                                      <p:cBhvr additive="base">
                                        <p:cTn id="35" dur="500" fill="hold"/>
                                        <p:tgtEl>
                                          <p:spTgt spid="338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P spid="33801" grpId="0"/>
      <p:bldP spid="3380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4" name="Picture 8" descr="tronne2"/>
          <p:cNvPicPr>
            <a:picLocks noChangeAspect="1" noChangeArrowheads="1"/>
          </p:cNvPicPr>
          <p:nvPr>
            <p:ph type="body" idx="1"/>
          </p:nvPr>
        </p:nvPicPr>
        <p:blipFill>
          <a:blip r:embed="rId2"/>
          <a:srcRect/>
          <a:stretch>
            <a:fillRect/>
          </a:stretch>
        </p:blipFill>
        <p:spPr>
          <a:xfrm>
            <a:off x="838200" y="1447800"/>
            <a:ext cx="4191000" cy="3810000"/>
          </a:xfrm>
          <a:noFill/>
        </p:spPr>
      </p:pic>
      <p:sp>
        <p:nvSpPr>
          <p:cNvPr id="34825" name="Text Box 9"/>
          <p:cNvSpPr txBox="1">
            <a:spLocks noChangeArrowheads="1"/>
          </p:cNvSpPr>
          <p:nvPr/>
        </p:nvSpPr>
        <p:spPr bwMode="auto">
          <a:xfrm>
            <a:off x="1905000" y="395288"/>
            <a:ext cx="6248400" cy="1016000"/>
          </a:xfrm>
          <a:prstGeom prst="rect">
            <a:avLst/>
          </a:prstGeom>
          <a:noFill/>
          <a:ln w="9525">
            <a:noFill/>
            <a:miter lim="800000"/>
            <a:headEnd/>
            <a:tailEnd/>
          </a:ln>
        </p:spPr>
        <p:txBody>
          <a:bodyPr>
            <a:spAutoFit/>
          </a:bodyPr>
          <a:lstStyle/>
          <a:p>
            <a:pPr eaLnBrk="0" hangingPunct="0">
              <a:spcBef>
                <a:spcPct val="50000"/>
              </a:spcBef>
            </a:pPr>
            <a:r>
              <a:rPr lang="en-US" sz="2800">
                <a:solidFill>
                  <a:srgbClr val="0000CC"/>
                </a:solidFill>
                <a:latin typeface="Arial" charset="0"/>
              </a:rPr>
              <a:t>T</a:t>
            </a:r>
            <a:r>
              <a:rPr lang="en-US" sz="3200">
                <a:solidFill>
                  <a:srgbClr val="0000CC"/>
                </a:solidFill>
                <a:latin typeface="Arial" charset="0"/>
              </a:rPr>
              <a:t>r</a:t>
            </a:r>
            <a:r>
              <a:rPr lang="en-US" sz="2800">
                <a:solidFill>
                  <a:srgbClr val="0000CC"/>
                </a:solidFill>
                <a:latin typeface="Arial" charset="0"/>
              </a:rPr>
              <a:t>ò chơi</a:t>
            </a:r>
            <a:r>
              <a:rPr lang="en-US" sz="2800">
                <a:latin typeface="Arial" charset="0"/>
              </a:rPr>
              <a:t> chứa tiếng bắt đầu bằng âm </a:t>
            </a:r>
            <a:r>
              <a:rPr lang="en-US" sz="2800">
                <a:solidFill>
                  <a:srgbClr val="FF0000"/>
                </a:solidFill>
                <a:latin typeface="Arial" charset="0"/>
              </a:rPr>
              <a:t>tr:</a:t>
            </a:r>
            <a:r>
              <a:rPr lang="en-US" sz="2800">
                <a:latin typeface="Arial" charset="0"/>
              </a:rPr>
              <a:t> </a:t>
            </a:r>
          </a:p>
        </p:txBody>
      </p:sp>
      <p:pic>
        <p:nvPicPr>
          <p:cNvPr id="34826" name="Picture 10" descr="20045601_images112195_trochoi5TrongNuTrongHoa"/>
          <p:cNvPicPr>
            <a:picLocks noChangeAspect="1" noChangeArrowheads="1"/>
          </p:cNvPicPr>
          <p:nvPr/>
        </p:nvPicPr>
        <p:blipFill>
          <a:blip r:embed="rId3"/>
          <a:srcRect/>
          <a:stretch>
            <a:fillRect/>
          </a:stretch>
        </p:blipFill>
        <p:spPr bwMode="auto">
          <a:xfrm>
            <a:off x="5257800" y="1447800"/>
            <a:ext cx="3657600" cy="3810000"/>
          </a:xfrm>
          <a:prstGeom prst="rect">
            <a:avLst/>
          </a:prstGeom>
          <a:noFill/>
          <a:ln w="9525">
            <a:noFill/>
            <a:miter lim="800000"/>
            <a:headEnd/>
            <a:tailEnd/>
          </a:ln>
        </p:spPr>
      </p:pic>
      <p:sp>
        <p:nvSpPr>
          <p:cNvPr id="34827" name="Text Box 11"/>
          <p:cNvSpPr txBox="1">
            <a:spLocks noChangeArrowheads="1"/>
          </p:cNvSpPr>
          <p:nvPr/>
        </p:nvSpPr>
        <p:spPr bwMode="auto">
          <a:xfrm>
            <a:off x="1074738" y="5562600"/>
            <a:ext cx="2430462" cy="519113"/>
          </a:xfrm>
          <a:prstGeom prst="rect">
            <a:avLst/>
          </a:prstGeom>
          <a:noFill/>
          <a:ln w="9525">
            <a:noFill/>
            <a:miter lim="800000"/>
            <a:headEnd/>
            <a:tailEnd/>
          </a:ln>
        </p:spPr>
        <p:txBody>
          <a:bodyPr>
            <a:spAutoFit/>
          </a:bodyPr>
          <a:lstStyle/>
          <a:p>
            <a:pPr eaLnBrk="0" hangingPunct="0">
              <a:spcBef>
                <a:spcPct val="50000"/>
              </a:spcBef>
            </a:pPr>
            <a:r>
              <a:rPr lang="en-US" sz="2800" b="1">
                <a:latin typeface="Arial" charset="0"/>
              </a:rPr>
              <a:t>trốn tìm</a:t>
            </a:r>
          </a:p>
        </p:txBody>
      </p:sp>
      <p:sp>
        <p:nvSpPr>
          <p:cNvPr id="34828" name="Text Box 12"/>
          <p:cNvSpPr txBox="1">
            <a:spLocks noChangeArrowheads="1"/>
          </p:cNvSpPr>
          <p:nvPr/>
        </p:nvSpPr>
        <p:spPr bwMode="auto">
          <a:xfrm>
            <a:off x="5486400" y="5562600"/>
            <a:ext cx="3276600" cy="954088"/>
          </a:xfrm>
          <a:prstGeom prst="rect">
            <a:avLst/>
          </a:prstGeom>
          <a:noFill/>
          <a:ln w="9525">
            <a:noFill/>
            <a:miter lim="800000"/>
            <a:headEnd/>
            <a:tailEnd/>
          </a:ln>
        </p:spPr>
        <p:txBody>
          <a:bodyPr>
            <a:spAutoFit/>
          </a:bodyPr>
          <a:lstStyle/>
          <a:p>
            <a:pPr eaLnBrk="0" hangingPunct="0">
              <a:spcBef>
                <a:spcPct val="50000"/>
              </a:spcBef>
            </a:pPr>
            <a:r>
              <a:rPr lang="en-US" sz="2800" b="1">
                <a:latin typeface="Arial" charset="0"/>
              </a:rPr>
              <a:t>trồng nụ trồng hoa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4825"/>
                                        </p:tgtEl>
                                        <p:attrNameLst>
                                          <p:attrName>style.visibility</p:attrName>
                                        </p:attrNameLst>
                                      </p:cBhvr>
                                      <p:to>
                                        <p:strVal val="visible"/>
                                      </p:to>
                                    </p:set>
                                    <p:animEffect transition="in" filter="diamond(in)">
                                      <p:cBhvr>
                                        <p:cTn id="7" dur="2000"/>
                                        <p:tgtEl>
                                          <p:spTgt spid="348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0" presetClass="entr" presetSubtype="0" fill="hold" nodeType="clickEffect">
                                  <p:stCondLst>
                                    <p:cond delay="0"/>
                                  </p:stCondLst>
                                  <p:childTnLst>
                                    <p:set>
                                      <p:cBhvr>
                                        <p:cTn id="11" dur="1" fill="hold">
                                          <p:stCondLst>
                                            <p:cond delay="0"/>
                                          </p:stCondLst>
                                        </p:cTn>
                                        <p:tgtEl>
                                          <p:spTgt spid="34824"/>
                                        </p:tgtEl>
                                        <p:attrNameLst>
                                          <p:attrName>style.visibility</p:attrName>
                                        </p:attrNameLst>
                                      </p:cBhvr>
                                      <p:to>
                                        <p:strVal val="visible"/>
                                      </p:to>
                                    </p:set>
                                    <p:animEffect transition="in" filter="fade">
                                      <p:cBhvr>
                                        <p:cTn id="12" dur="800" decel="100000"/>
                                        <p:tgtEl>
                                          <p:spTgt spid="34824"/>
                                        </p:tgtEl>
                                      </p:cBhvr>
                                    </p:animEffect>
                                    <p:anim calcmode="lin" valueType="num">
                                      <p:cBhvr>
                                        <p:cTn id="13" dur="800" decel="100000" fill="hold"/>
                                        <p:tgtEl>
                                          <p:spTgt spid="34824"/>
                                        </p:tgtEl>
                                        <p:attrNameLst>
                                          <p:attrName>style.rotation</p:attrName>
                                        </p:attrNameLst>
                                      </p:cBhvr>
                                      <p:tavLst>
                                        <p:tav tm="0">
                                          <p:val>
                                            <p:fltVal val="-90"/>
                                          </p:val>
                                        </p:tav>
                                        <p:tav tm="100000">
                                          <p:val>
                                            <p:fltVal val="0"/>
                                          </p:val>
                                        </p:tav>
                                      </p:tavLst>
                                    </p:anim>
                                    <p:anim calcmode="lin" valueType="num">
                                      <p:cBhvr>
                                        <p:cTn id="14" dur="800" decel="100000" fill="hold"/>
                                        <p:tgtEl>
                                          <p:spTgt spid="34824"/>
                                        </p:tgtEl>
                                        <p:attrNameLst>
                                          <p:attrName>ppt_x</p:attrName>
                                        </p:attrNameLst>
                                      </p:cBhvr>
                                      <p:tavLst>
                                        <p:tav tm="0">
                                          <p:val>
                                            <p:strVal val="#ppt_x+0.4"/>
                                          </p:val>
                                        </p:tav>
                                        <p:tav tm="100000">
                                          <p:val>
                                            <p:strVal val="#ppt_x-0.05"/>
                                          </p:val>
                                        </p:tav>
                                      </p:tavLst>
                                    </p:anim>
                                    <p:anim calcmode="lin" valueType="num">
                                      <p:cBhvr>
                                        <p:cTn id="15" dur="800" decel="100000" fill="hold"/>
                                        <p:tgtEl>
                                          <p:spTgt spid="34824"/>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4824"/>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4824"/>
                                        </p:tgtEl>
                                        <p:attrNameLst>
                                          <p:attrName>ppt_y</p:attrName>
                                        </p:attrNameLst>
                                      </p:cBhvr>
                                      <p:tavLst>
                                        <p:tav tm="0">
                                          <p:val>
                                            <p:strVal val="#ppt_y+0.1"/>
                                          </p:val>
                                        </p:tav>
                                        <p:tav tm="100000">
                                          <p:val>
                                            <p:strVal val="#ppt_y"/>
                                          </p:val>
                                        </p:tav>
                                      </p:tavLst>
                                    </p:anim>
                                  </p:childTnLst>
                                </p:cTn>
                              </p:par>
                              <p:par>
                                <p:cTn id="18" presetID="30" presetClass="entr" presetSubtype="0" fill="hold" nodeType="withEffect">
                                  <p:stCondLst>
                                    <p:cond delay="0"/>
                                  </p:stCondLst>
                                  <p:childTnLst>
                                    <p:set>
                                      <p:cBhvr>
                                        <p:cTn id="19" dur="1" fill="hold">
                                          <p:stCondLst>
                                            <p:cond delay="0"/>
                                          </p:stCondLst>
                                        </p:cTn>
                                        <p:tgtEl>
                                          <p:spTgt spid="34826"/>
                                        </p:tgtEl>
                                        <p:attrNameLst>
                                          <p:attrName>style.visibility</p:attrName>
                                        </p:attrNameLst>
                                      </p:cBhvr>
                                      <p:to>
                                        <p:strVal val="visible"/>
                                      </p:to>
                                    </p:set>
                                    <p:animEffect transition="in" filter="fade">
                                      <p:cBhvr>
                                        <p:cTn id="20" dur="800" decel="100000"/>
                                        <p:tgtEl>
                                          <p:spTgt spid="34826"/>
                                        </p:tgtEl>
                                      </p:cBhvr>
                                    </p:animEffect>
                                    <p:anim calcmode="lin" valueType="num">
                                      <p:cBhvr>
                                        <p:cTn id="21" dur="800" decel="100000" fill="hold"/>
                                        <p:tgtEl>
                                          <p:spTgt spid="34826"/>
                                        </p:tgtEl>
                                        <p:attrNameLst>
                                          <p:attrName>style.rotation</p:attrName>
                                        </p:attrNameLst>
                                      </p:cBhvr>
                                      <p:tavLst>
                                        <p:tav tm="0">
                                          <p:val>
                                            <p:fltVal val="-90"/>
                                          </p:val>
                                        </p:tav>
                                        <p:tav tm="100000">
                                          <p:val>
                                            <p:fltVal val="0"/>
                                          </p:val>
                                        </p:tav>
                                      </p:tavLst>
                                    </p:anim>
                                    <p:anim calcmode="lin" valueType="num">
                                      <p:cBhvr>
                                        <p:cTn id="22" dur="800" decel="100000" fill="hold"/>
                                        <p:tgtEl>
                                          <p:spTgt spid="34826"/>
                                        </p:tgtEl>
                                        <p:attrNameLst>
                                          <p:attrName>ppt_x</p:attrName>
                                        </p:attrNameLst>
                                      </p:cBhvr>
                                      <p:tavLst>
                                        <p:tav tm="0">
                                          <p:val>
                                            <p:strVal val="#ppt_x+0.4"/>
                                          </p:val>
                                        </p:tav>
                                        <p:tav tm="100000">
                                          <p:val>
                                            <p:strVal val="#ppt_x-0.05"/>
                                          </p:val>
                                        </p:tav>
                                      </p:tavLst>
                                    </p:anim>
                                    <p:anim calcmode="lin" valueType="num">
                                      <p:cBhvr>
                                        <p:cTn id="23" dur="800" decel="100000" fill="hold"/>
                                        <p:tgtEl>
                                          <p:spTgt spid="34826"/>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34826"/>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34826"/>
                                        </p:tgtEl>
                                        <p:attrNameLst>
                                          <p:attrName>ppt_y</p:attrName>
                                        </p:attrNameLst>
                                      </p:cBhvr>
                                      <p:tavLst>
                                        <p:tav tm="0">
                                          <p:val>
                                            <p:strVal val="#ppt_y+0.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30" presetClass="entr" presetSubtype="0" fill="hold" grpId="0" nodeType="clickEffect">
                                  <p:stCondLst>
                                    <p:cond delay="0"/>
                                  </p:stCondLst>
                                  <p:childTnLst>
                                    <p:set>
                                      <p:cBhvr>
                                        <p:cTn id="29" dur="1" fill="hold">
                                          <p:stCondLst>
                                            <p:cond delay="0"/>
                                          </p:stCondLst>
                                        </p:cTn>
                                        <p:tgtEl>
                                          <p:spTgt spid="34827"/>
                                        </p:tgtEl>
                                        <p:attrNameLst>
                                          <p:attrName>style.visibility</p:attrName>
                                        </p:attrNameLst>
                                      </p:cBhvr>
                                      <p:to>
                                        <p:strVal val="visible"/>
                                      </p:to>
                                    </p:set>
                                    <p:animEffect transition="in" filter="fade">
                                      <p:cBhvr>
                                        <p:cTn id="30" dur="800" decel="100000"/>
                                        <p:tgtEl>
                                          <p:spTgt spid="34827"/>
                                        </p:tgtEl>
                                      </p:cBhvr>
                                    </p:animEffect>
                                    <p:anim calcmode="lin" valueType="num">
                                      <p:cBhvr>
                                        <p:cTn id="31" dur="800" decel="100000" fill="hold"/>
                                        <p:tgtEl>
                                          <p:spTgt spid="34827"/>
                                        </p:tgtEl>
                                        <p:attrNameLst>
                                          <p:attrName>style.rotation</p:attrName>
                                        </p:attrNameLst>
                                      </p:cBhvr>
                                      <p:tavLst>
                                        <p:tav tm="0">
                                          <p:val>
                                            <p:fltVal val="-90"/>
                                          </p:val>
                                        </p:tav>
                                        <p:tav tm="100000">
                                          <p:val>
                                            <p:fltVal val="0"/>
                                          </p:val>
                                        </p:tav>
                                      </p:tavLst>
                                    </p:anim>
                                    <p:anim calcmode="lin" valueType="num">
                                      <p:cBhvr>
                                        <p:cTn id="32" dur="800" decel="100000" fill="hold"/>
                                        <p:tgtEl>
                                          <p:spTgt spid="34827"/>
                                        </p:tgtEl>
                                        <p:attrNameLst>
                                          <p:attrName>ppt_x</p:attrName>
                                        </p:attrNameLst>
                                      </p:cBhvr>
                                      <p:tavLst>
                                        <p:tav tm="0">
                                          <p:val>
                                            <p:strVal val="#ppt_x+0.4"/>
                                          </p:val>
                                        </p:tav>
                                        <p:tav tm="100000">
                                          <p:val>
                                            <p:strVal val="#ppt_x-0.05"/>
                                          </p:val>
                                        </p:tav>
                                      </p:tavLst>
                                    </p:anim>
                                    <p:anim calcmode="lin" valueType="num">
                                      <p:cBhvr>
                                        <p:cTn id="33" dur="800" decel="100000" fill="hold"/>
                                        <p:tgtEl>
                                          <p:spTgt spid="34827"/>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34827"/>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34827"/>
                                        </p:tgtEl>
                                        <p:attrNameLst>
                                          <p:attrName>ppt_y</p:attrName>
                                        </p:attrNameLst>
                                      </p:cBhvr>
                                      <p:tavLst>
                                        <p:tav tm="0">
                                          <p:val>
                                            <p:strVal val="#ppt_y+0.1"/>
                                          </p:val>
                                        </p:tav>
                                        <p:tav tm="100000">
                                          <p:val>
                                            <p:strVal val="#ppt_y"/>
                                          </p:val>
                                        </p:tav>
                                      </p:tavLst>
                                    </p:anim>
                                  </p:childTnLst>
                                </p:cTn>
                              </p:par>
                              <p:par>
                                <p:cTn id="36" presetID="30" presetClass="entr" presetSubtype="0" fill="hold" grpId="0" nodeType="withEffect">
                                  <p:stCondLst>
                                    <p:cond delay="0"/>
                                  </p:stCondLst>
                                  <p:childTnLst>
                                    <p:set>
                                      <p:cBhvr>
                                        <p:cTn id="37" dur="1" fill="hold">
                                          <p:stCondLst>
                                            <p:cond delay="0"/>
                                          </p:stCondLst>
                                        </p:cTn>
                                        <p:tgtEl>
                                          <p:spTgt spid="34828"/>
                                        </p:tgtEl>
                                        <p:attrNameLst>
                                          <p:attrName>style.visibility</p:attrName>
                                        </p:attrNameLst>
                                      </p:cBhvr>
                                      <p:to>
                                        <p:strVal val="visible"/>
                                      </p:to>
                                    </p:set>
                                    <p:animEffect transition="in" filter="fade">
                                      <p:cBhvr>
                                        <p:cTn id="38" dur="800" decel="100000"/>
                                        <p:tgtEl>
                                          <p:spTgt spid="34828"/>
                                        </p:tgtEl>
                                      </p:cBhvr>
                                    </p:animEffect>
                                    <p:anim calcmode="lin" valueType="num">
                                      <p:cBhvr>
                                        <p:cTn id="39" dur="800" decel="100000" fill="hold"/>
                                        <p:tgtEl>
                                          <p:spTgt spid="34828"/>
                                        </p:tgtEl>
                                        <p:attrNameLst>
                                          <p:attrName>style.rotation</p:attrName>
                                        </p:attrNameLst>
                                      </p:cBhvr>
                                      <p:tavLst>
                                        <p:tav tm="0">
                                          <p:val>
                                            <p:fltVal val="-90"/>
                                          </p:val>
                                        </p:tav>
                                        <p:tav tm="100000">
                                          <p:val>
                                            <p:fltVal val="0"/>
                                          </p:val>
                                        </p:tav>
                                      </p:tavLst>
                                    </p:anim>
                                    <p:anim calcmode="lin" valueType="num">
                                      <p:cBhvr>
                                        <p:cTn id="40" dur="800" decel="100000" fill="hold"/>
                                        <p:tgtEl>
                                          <p:spTgt spid="34828"/>
                                        </p:tgtEl>
                                        <p:attrNameLst>
                                          <p:attrName>ppt_x</p:attrName>
                                        </p:attrNameLst>
                                      </p:cBhvr>
                                      <p:tavLst>
                                        <p:tav tm="0">
                                          <p:val>
                                            <p:strVal val="#ppt_x+0.4"/>
                                          </p:val>
                                        </p:tav>
                                        <p:tav tm="100000">
                                          <p:val>
                                            <p:strVal val="#ppt_x-0.05"/>
                                          </p:val>
                                        </p:tav>
                                      </p:tavLst>
                                    </p:anim>
                                    <p:anim calcmode="lin" valueType="num">
                                      <p:cBhvr>
                                        <p:cTn id="41" dur="800" decel="100000" fill="hold"/>
                                        <p:tgtEl>
                                          <p:spTgt spid="34828"/>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34828"/>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3482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p:bldP spid="34827" grpId="0"/>
      <p:bldP spid="348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Hoi-Keo-HT-23"/>
          <p:cNvPicPr>
            <a:picLocks noChangeAspect="1" noChangeArrowheads="1"/>
          </p:cNvPicPr>
          <p:nvPr/>
        </p:nvPicPr>
        <p:blipFill>
          <a:blip r:embed="rId2"/>
          <a:srcRect/>
          <a:stretch>
            <a:fillRect/>
          </a:stretch>
        </p:blipFill>
        <p:spPr bwMode="auto">
          <a:xfrm>
            <a:off x="304800" y="533400"/>
            <a:ext cx="4419600" cy="5029200"/>
          </a:xfrm>
          <a:prstGeom prst="rect">
            <a:avLst/>
          </a:prstGeom>
          <a:noFill/>
          <a:ln w="9525">
            <a:noFill/>
            <a:miter lim="800000"/>
            <a:headEnd/>
            <a:tailEnd/>
          </a:ln>
        </p:spPr>
      </p:pic>
      <p:pic>
        <p:nvPicPr>
          <p:cNvPr id="35845" name="Picture 5" descr="DSC0279154364"/>
          <p:cNvPicPr>
            <a:picLocks noChangeAspect="1" noChangeArrowheads="1"/>
          </p:cNvPicPr>
          <p:nvPr/>
        </p:nvPicPr>
        <p:blipFill>
          <a:blip r:embed="rId3"/>
          <a:srcRect/>
          <a:stretch>
            <a:fillRect/>
          </a:stretch>
        </p:blipFill>
        <p:spPr bwMode="auto">
          <a:xfrm>
            <a:off x="4876800" y="609600"/>
            <a:ext cx="3962400" cy="4953000"/>
          </a:xfrm>
          <a:prstGeom prst="rect">
            <a:avLst/>
          </a:prstGeom>
          <a:noFill/>
          <a:ln w="9525">
            <a:noFill/>
            <a:miter lim="800000"/>
            <a:headEnd/>
            <a:tailEnd/>
          </a:ln>
        </p:spPr>
      </p:pic>
      <p:sp>
        <p:nvSpPr>
          <p:cNvPr id="35846" name="Text Box 6"/>
          <p:cNvSpPr txBox="1">
            <a:spLocks noChangeArrowheads="1"/>
          </p:cNvSpPr>
          <p:nvPr/>
        </p:nvSpPr>
        <p:spPr bwMode="auto">
          <a:xfrm>
            <a:off x="1752600" y="5722938"/>
            <a:ext cx="1752600" cy="519112"/>
          </a:xfrm>
          <a:prstGeom prst="rect">
            <a:avLst/>
          </a:prstGeom>
          <a:noFill/>
          <a:ln w="9525">
            <a:noFill/>
            <a:miter lim="800000"/>
            <a:headEnd/>
            <a:tailEnd/>
          </a:ln>
        </p:spPr>
        <p:txBody>
          <a:bodyPr>
            <a:spAutoFit/>
          </a:bodyPr>
          <a:lstStyle/>
          <a:p>
            <a:pPr eaLnBrk="0" hangingPunct="0">
              <a:spcBef>
                <a:spcPct val="50000"/>
              </a:spcBef>
            </a:pPr>
            <a:r>
              <a:rPr lang="en-US" sz="2800" b="1">
                <a:latin typeface="Arial" charset="0"/>
              </a:rPr>
              <a:t>bơi trải</a:t>
            </a:r>
          </a:p>
        </p:txBody>
      </p:sp>
      <p:sp>
        <p:nvSpPr>
          <p:cNvPr id="35847" name="Text Box 7"/>
          <p:cNvSpPr txBox="1">
            <a:spLocks noChangeArrowheads="1"/>
          </p:cNvSpPr>
          <p:nvPr/>
        </p:nvSpPr>
        <p:spPr bwMode="auto">
          <a:xfrm>
            <a:off x="6705600" y="5715000"/>
            <a:ext cx="1828800" cy="519113"/>
          </a:xfrm>
          <a:prstGeom prst="rect">
            <a:avLst/>
          </a:prstGeom>
          <a:noFill/>
          <a:ln w="9525">
            <a:noFill/>
            <a:miter lim="800000"/>
            <a:headEnd/>
            <a:tailEnd/>
          </a:ln>
        </p:spPr>
        <p:txBody>
          <a:bodyPr>
            <a:spAutoFit/>
          </a:bodyPr>
          <a:lstStyle/>
          <a:p>
            <a:pPr eaLnBrk="0" hangingPunct="0">
              <a:spcBef>
                <a:spcPct val="50000"/>
              </a:spcBef>
            </a:pPr>
            <a:r>
              <a:rPr lang="en-US" sz="2800" b="1">
                <a:latin typeface="Arial" charset="0"/>
              </a:rPr>
              <a:t>cắm trại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checkerboard(across)">
                                      <p:cBhvr>
                                        <p:cTn id="7" dur="500"/>
                                        <p:tgtEl>
                                          <p:spTgt spid="3584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5846"/>
                                        </p:tgtEl>
                                        <p:attrNameLst>
                                          <p:attrName>style.visibility</p:attrName>
                                        </p:attrNameLst>
                                      </p:cBhvr>
                                      <p:to>
                                        <p:strVal val="visible"/>
                                      </p:to>
                                    </p:set>
                                    <p:animEffect transition="in" filter="checkerboard(across)">
                                      <p:cBhvr>
                                        <p:cTn id="10" dur="500"/>
                                        <p:tgtEl>
                                          <p:spTgt spid="3584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35845"/>
                                        </p:tgtEl>
                                        <p:attrNameLst>
                                          <p:attrName>style.visibility</p:attrName>
                                        </p:attrNameLst>
                                      </p:cBhvr>
                                      <p:to>
                                        <p:strVal val="visible"/>
                                      </p:to>
                                    </p:set>
                                    <p:anim calcmode="lin" valueType="num">
                                      <p:cBhvr additive="base">
                                        <p:cTn id="15" dur="500" fill="hold"/>
                                        <p:tgtEl>
                                          <p:spTgt spid="35845"/>
                                        </p:tgtEl>
                                        <p:attrNameLst>
                                          <p:attrName>ppt_x</p:attrName>
                                        </p:attrNameLst>
                                      </p:cBhvr>
                                      <p:tavLst>
                                        <p:tav tm="0">
                                          <p:val>
                                            <p:strVal val="#ppt_x"/>
                                          </p:val>
                                        </p:tav>
                                        <p:tav tm="100000">
                                          <p:val>
                                            <p:strVal val="#ppt_x"/>
                                          </p:val>
                                        </p:tav>
                                      </p:tavLst>
                                    </p:anim>
                                    <p:anim calcmode="lin" valueType="num">
                                      <p:cBhvr additive="base">
                                        <p:cTn id="16" dur="500" fill="hold"/>
                                        <p:tgtEl>
                                          <p:spTgt spid="3584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5847"/>
                                        </p:tgtEl>
                                        <p:attrNameLst>
                                          <p:attrName>style.visibility</p:attrName>
                                        </p:attrNameLst>
                                      </p:cBhvr>
                                      <p:to>
                                        <p:strVal val="visible"/>
                                      </p:to>
                                    </p:set>
                                    <p:anim calcmode="lin" valueType="num">
                                      <p:cBhvr additive="base">
                                        <p:cTn id="19" dur="500" fill="hold"/>
                                        <p:tgtEl>
                                          <p:spTgt spid="35847"/>
                                        </p:tgtEl>
                                        <p:attrNameLst>
                                          <p:attrName>ppt_x</p:attrName>
                                        </p:attrNameLst>
                                      </p:cBhvr>
                                      <p:tavLst>
                                        <p:tav tm="0">
                                          <p:val>
                                            <p:strVal val="#ppt_x"/>
                                          </p:val>
                                        </p:tav>
                                        <p:tav tm="100000">
                                          <p:val>
                                            <p:strVal val="#ppt_x"/>
                                          </p:val>
                                        </p:tav>
                                      </p:tavLst>
                                    </p:anim>
                                    <p:anim calcmode="lin" valueType="num">
                                      <p:cBhvr additive="base">
                                        <p:cTn id="20" dur="500" fill="hold"/>
                                        <p:tgtEl>
                                          <p:spTgt spid="358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p:bldP spid="3584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3"/>
          <p:cNvSpPr txBox="1">
            <a:spLocks noChangeArrowheads="1"/>
          </p:cNvSpPr>
          <p:nvPr/>
        </p:nvSpPr>
        <p:spPr bwMode="auto">
          <a:xfrm>
            <a:off x="2819400" y="1462088"/>
            <a:ext cx="4800600" cy="584200"/>
          </a:xfrm>
          <a:prstGeom prst="rect">
            <a:avLst/>
          </a:prstGeom>
          <a:noFill/>
          <a:ln w="9525">
            <a:noFill/>
            <a:miter lim="800000"/>
            <a:headEnd/>
            <a:tailEnd/>
          </a:ln>
        </p:spPr>
        <p:txBody>
          <a:bodyPr>
            <a:spAutoFit/>
          </a:bodyPr>
          <a:lstStyle/>
          <a:p>
            <a:pPr eaLnBrk="0" hangingPunct="0">
              <a:spcBef>
                <a:spcPct val="50000"/>
              </a:spcBef>
            </a:pPr>
            <a:r>
              <a:rPr lang="en-US" sz="3200" b="1" u="sng">
                <a:latin typeface="Arial" charset="0"/>
              </a:rPr>
              <a:t>Chính tả: ( Nghe - viết)</a:t>
            </a:r>
          </a:p>
        </p:txBody>
      </p:sp>
      <p:sp>
        <p:nvSpPr>
          <p:cNvPr id="21508" name="Text Box 4"/>
          <p:cNvSpPr txBox="1">
            <a:spLocks noChangeArrowheads="1"/>
          </p:cNvSpPr>
          <p:nvPr/>
        </p:nvSpPr>
        <p:spPr bwMode="auto">
          <a:xfrm>
            <a:off x="838200" y="2438400"/>
            <a:ext cx="5181600" cy="523875"/>
          </a:xfrm>
          <a:prstGeom prst="rect">
            <a:avLst/>
          </a:prstGeom>
          <a:noFill/>
          <a:ln w="9525">
            <a:noFill/>
            <a:miter lim="800000"/>
            <a:headEnd/>
            <a:tailEnd/>
          </a:ln>
        </p:spPr>
        <p:txBody>
          <a:bodyPr>
            <a:spAutoFit/>
          </a:bodyPr>
          <a:lstStyle/>
          <a:p>
            <a:pPr eaLnBrk="0" hangingPunct="0">
              <a:spcBef>
                <a:spcPct val="50000"/>
              </a:spcBef>
            </a:pPr>
            <a:r>
              <a:rPr lang="en-US" sz="2800" u="sng">
                <a:solidFill>
                  <a:srgbClr val="0000FF"/>
                </a:solidFill>
                <a:latin typeface="Arial" charset="0"/>
              </a:rPr>
              <a:t>KIỂM TRA BÀI CŨ:</a:t>
            </a:r>
          </a:p>
        </p:txBody>
      </p:sp>
      <p:sp>
        <p:nvSpPr>
          <p:cNvPr id="21509" name="Text Box 5"/>
          <p:cNvSpPr txBox="1">
            <a:spLocks noChangeArrowheads="1"/>
          </p:cNvSpPr>
          <p:nvPr/>
        </p:nvSpPr>
        <p:spPr bwMode="auto">
          <a:xfrm>
            <a:off x="1295400" y="381000"/>
            <a:ext cx="7543800" cy="461963"/>
          </a:xfrm>
          <a:prstGeom prst="rect">
            <a:avLst/>
          </a:prstGeom>
          <a:noFill/>
          <a:ln w="9525">
            <a:noFill/>
            <a:miter lim="800000"/>
            <a:headEnd/>
            <a:tailEnd/>
          </a:ln>
        </p:spPr>
        <p:txBody>
          <a:bodyPr>
            <a:spAutoFit/>
          </a:bodyPr>
          <a:lstStyle/>
          <a:p>
            <a:pPr eaLnBrk="0" hangingPunct="0">
              <a:spcBef>
                <a:spcPct val="50000"/>
              </a:spcBef>
            </a:pPr>
            <a:r>
              <a:rPr lang="en-US" sz="2400" b="1" u="sng">
                <a:solidFill>
                  <a:srgbClr val="FF0000"/>
                </a:solidFill>
                <a:latin typeface="Arial" charset="0"/>
              </a:rPr>
              <a:t>CHỦ ĐIỂM</a:t>
            </a:r>
            <a:r>
              <a:rPr lang="en-US" sz="2400">
                <a:solidFill>
                  <a:srgbClr val="FF0000"/>
                </a:solidFill>
                <a:latin typeface="Arial" charset="0"/>
              </a:rPr>
              <a:t>: </a:t>
            </a:r>
            <a:r>
              <a:rPr lang="en-US" sz="2400" b="1" i="1">
                <a:solidFill>
                  <a:srgbClr val="FF0000"/>
                </a:solidFill>
                <a:latin typeface="Arial" charset="0"/>
              </a:rPr>
              <a:t>UỐNG NƯỚC - NHỚ NGUỒN</a:t>
            </a:r>
            <a:r>
              <a:rPr lang="en-US" sz="2400">
                <a:solidFill>
                  <a:srgbClr val="FF0000"/>
                </a:solidFill>
                <a:latin typeface="Arial" charset="0"/>
              </a:rPr>
              <a:t> </a:t>
            </a:r>
          </a:p>
        </p:txBody>
      </p:sp>
      <p:sp>
        <p:nvSpPr>
          <p:cNvPr id="21510" name="Text Box 6"/>
          <p:cNvSpPr txBox="1">
            <a:spLocks noChangeArrowheads="1"/>
          </p:cNvSpPr>
          <p:nvPr/>
        </p:nvSpPr>
        <p:spPr bwMode="auto">
          <a:xfrm>
            <a:off x="304800" y="3200400"/>
            <a:ext cx="8610600" cy="400050"/>
          </a:xfrm>
          <a:prstGeom prst="rect">
            <a:avLst/>
          </a:prstGeom>
          <a:noFill/>
          <a:ln w="9525">
            <a:noFill/>
            <a:miter lim="800000"/>
            <a:headEnd/>
            <a:tailEnd/>
          </a:ln>
        </p:spPr>
        <p:txBody>
          <a:bodyPr>
            <a:spAutoFit/>
          </a:bodyPr>
          <a:lstStyle/>
          <a:p>
            <a:pPr eaLnBrk="0" hangingPunct="0">
              <a:spcBef>
                <a:spcPct val="50000"/>
              </a:spcBef>
            </a:pPr>
            <a:r>
              <a:rPr lang="en-US" sz="2000" b="1">
                <a:latin typeface="Arial" charset="0"/>
              </a:rPr>
              <a:t>Tập hợp những từ nào trong các dòng sau viết đúng chính tả:</a:t>
            </a:r>
          </a:p>
        </p:txBody>
      </p:sp>
      <p:sp>
        <p:nvSpPr>
          <p:cNvPr id="21511" name="Text Box 7">
            <a:hlinkClick r:id="rId2" action="ppaction://hlinksldjump"/>
          </p:cNvPr>
          <p:cNvSpPr txBox="1">
            <a:spLocks noChangeArrowheads="1"/>
          </p:cNvSpPr>
          <p:nvPr/>
        </p:nvSpPr>
        <p:spPr bwMode="auto">
          <a:xfrm>
            <a:off x="1066800" y="3810000"/>
            <a:ext cx="5257800" cy="461963"/>
          </a:xfrm>
          <a:prstGeom prst="rect">
            <a:avLst/>
          </a:prstGeom>
          <a:noFill/>
          <a:ln w="9525">
            <a:noFill/>
            <a:miter lim="800000"/>
            <a:headEnd/>
            <a:tailEnd/>
          </a:ln>
        </p:spPr>
        <p:txBody>
          <a:bodyPr>
            <a:spAutoFit/>
          </a:bodyPr>
          <a:lstStyle/>
          <a:p>
            <a:pPr eaLnBrk="0" hangingPunct="0">
              <a:spcBef>
                <a:spcPct val="50000"/>
              </a:spcBef>
            </a:pPr>
            <a:r>
              <a:rPr lang="en-US" sz="2400" b="1">
                <a:latin typeface="Arial" charset="0"/>
              </a:rPr>
              <a:t>a.  sung xướng, sấu xa, xúm xít.</a:t>
            </a:r>
          </a:p>
        </p:txBody>
      </p:sp>
      <p:sp>
        <p:nvSpPr>
          <p:cNvPr id="21512" name="Text Box 8">
            <a:hlinkClick r:id="rId3" action="ppaction://hlinksldjump"/>
          </p:cNvPr>
          <p:cNvSpPr txBox="1">
            <a:spLocks noChangeArrowheads="1"/>
          </p:cNvSpPr>
          <p:nvPr/>
        </p:nvSpPr>
        <p:spPr bwMode="auto">
          <a:xfrm>
            <a:off x="1143000" y="4419600"/>
            <a:ext cx="5562600" cy="461963"/>
          </a:xfrm>
          <a:prstGeom prst="rect">
            <a:avLst/>
          </a:prstGeom>
          <a:noFill/>
          <a:ln w="9525">
            <a:noFill/>
            <a:miter lim="800000"/>
            <a:headEnd/>
            <a:tailEnd/>
          </a:ln>
        </p:spPr>
        <p:txBody>
          <a:bodyPr>
            <a:spAutoFit/>
          </a:bodyPr>
          <a:lstStyle/>
          <a:p>
            <a:pPr eaLnBrk="0" hangingPunct="0">
              <a:spcBef>
                <a:spcPct val="50000"/>
              </a:spcBef>
            </a:pPr>
            <a:r>
              <a:rPr lang="en-US" sz="2400" b="1">
                <a:latin typeface="Arial" charset="0"/>
              </a:rPr>
              <a:t>b. xinh xinh, sành sỏi, sáng suốt.</a:t>
            </a:r>
          </a:p>
        </p:txBody>
      </p:sp>
      <p:sp>
        <p:nvSpPr>
          <p:cNvPr id="21513" name="Text Box 9">
            <a:hlinkClick r:id="rId2" action="ppaction://hlinksldjump"/>
          </p:cNvPr>
          <p:cNvSpPr txBox="1">
            <a:spLocks noChangeArrowheads="1"/>
          </p:cNvSpPr>
          <p:nvPr/>
        </p:nvSpPr>
        <p:spPr bwMode="auto">
          <a:xfrm>
            <a:off x="1143000" y="5181600"/>
            <a:ext cx="5410200" cy="461963"/>
          </a:xfrm>
          <a:prstGeom prst="rect">
            <a:avLst/>
          </a:prstGeom>
          <a:noFill/>
          <a:ln w="9525">
            <a:noFill/>
            <a:miter lim="800000"/>
            <a:headEnd/>
            <a:tailEnd/>
          </a:ln>
        </p:spPr>
        <p:txBody>
          <a:bodyPr>
            <a:spAutoFit/>
          </a:bodyPr>
          <a:lstStyle/>
          <a:p>
            <a:pPr eaLnBrk="0" hangingPunct="0">
              <a:spcBef>
                <a:spcPct val="50000"/>
              </a:spcBef>
            </a:pPr>
            <a:r>
              <a:rPr lang="en-US" sz="2400" b="1">
                <a:latin typeface="Arial" charset="0"/>
              </a:rPr>
              <a:t>c. chật chội, tấc bật,  thật thà.</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checkerboard(across)">
                                      <p:cBhvr>
                                        <p:cTn id="7" dur="500"/>
                                        <p:tgtEl>
                                          <p:spTgt spid="215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507"/>
                                        </p:tgtEl>
                                        <p:attrNameLst>
                                          <p:attrName>style.visibility</p:attrName>
                                        </p:attrNameLst>
                                      </p:cBhvr>
                                      <p:to>
                                        <p:strVal val="visible"/>
                                      </p:to>
                                    </p:set>
                                    <p:animEffect transition="in" filter="checkerboard(across)">
                                      <p:cBhvr>
                                        <p:cTn id="12" dur="500"/>
                                        <p:tgtEl>
                                          <p:spTgt spid="215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1508"/>
                                        </p:tgtEl>
                                        <p:attrNameLst>
                                          <p:attrName>style.visibility</p:attrName>
                                        </p:attrNameLst>
                                      </p:cBhvr>
                                      <p:to>
                                        <p:strVal val="visible"/>
                                      </p:to>
                                    </p:set>
                                    <p:anim calcmode="lin" valueType="num">
                                      <p:cBhvr additive="base">
                                        <p:cTn id="17" dur="500" fill="hold"/>
                                        <p:tgtEl>
                                          <p:spTgt spid="21508"/>
                                        </p:tgtEl>
                                        <p:attrNameLst>
                                          <p:attrName>ppt_x</p:attrName>
                                        </p:attrNameLst>
                                      </p:cBhvr>
                                      <p:tavLst>
                                        <p:tav tm="0">
                                          <p:val>
                                            <p:strVal val="#ppt_x"/>
                                          </p:val>
                                        </p:tav>
                                        <p:tav tm="100000">
                                          <p:val>
                                            <p:strVal val="#ppt_x"/>
                                          </p:val>
                                        </p:tav>
                                      </p:tavLst>
                                    </p:anim>
                                    <p:anim calcmode="lin" valueType="num">
                                      <p:cBhvr additive="base">
                                        <p:cTn id="18" dur="500" fill="hold"/>
                                        <p:tgtEl>
                                          <p:spTgt spid="21508"/>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21510"/>
                                        </p:tgtEl>
                                        <p:attrNameLst>
                                          <p:attrName>style.visibility</p:attrName>
                                        </p:attrNameLst>
                                      </p:cBhvr>
                                      <p:to>
                                        <p:strVal val="visible"/>
                                      </p:to>
                                    </p:set>
                                    <p:animEffect transition="in" filter="diamond(in)">
                                      <p:cBhvr>
                                        <p:cTn id="23" dur="2000"/>
                                        <p:tgtEl>
                                          <p:spTgt spid="2151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1511"/>
                                        </p:tgtEl>
                                        <p:attrNameLst>
                                          <p:attrName>style.visibility</p:attrName>
                                        </p:attrNameLst>
                                      </p:cBhvr>
                                      <p:to>
                                        <p:strVal val="visible"/>
                                      </p:to>
                                    </p:set>
                                    <p:anim calcmode="lin" valueType="num">
                                      <p:cBhvr additive="base">
                                        <p:cTn id="28" dur="500" fill="hold"/>
                                        <p:tgtEl>
                                          <p:spTgt spid="21511"/>
                                        </p:tgtEl>
                                        <p:attrNameLst>
                                          <p:attrName>ppt_x</p:attrName>
                                        </p:attrNameLst>
                                      </p:cBhvr>
                                      <p:tavLst>
                                        <p:tav tm="0">
                                          <p:val>
                                            <p:strVal val="#ppt_x"/>
                                          </p:val>
                                        </p:tav>
                                        <p:tav tm="100000">
                                          <p:val>
                                            <p:strVal val="#ppt_x"/>
                                          </p:val>
                                        </p:tav>
                                      </p:tavLst>
                                    </p:anim>
                                    <p:anim calcmode="lin" valueType="num">
                                      <p:cBhvr additive="base">
                                        <p:cTn id="29" dur="500" fill="hold"/>
                                        <p:tgtEl>
                                          <p:spTgt spid="21511"/>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1512"/>
                                        </p:tgtEl>
                                        <p:attrNameLst>
                                          <p:attrName>style.visibility</p:attrName>
                                        </p:attrNameLst>
                                      </p:cBhvr>
                                      <p:to>
                                        <p:strVal val="visible"/>
                                      </p:to>
                                    </p:set>
                                    <p:anim calcmode="lin" valueType="num">
                                      <p:cBhvr additive="base">
                                        <p:cTn id="32" dur="500" fill="hold"/>
                                        <p:tgtEl>
                                          <p:spTgt spid="21512"/>
                                        </p:tgtEl>
                                        <p:attrNameLst>
                                          <p:attrName>ppt_x</p:attrName>
                                        </p:attrNameLst>
                                      </p:cBhvr>
                                      <p:tavLst>
                                        <p:tav tm="0">
                                          <p:val>
                                            <p:strVal val="#ppt_x"/>
                                          </p:val>
                                        </p:tav>
                                        <p:tav tm="100000">
                                          <p:val>
                                            <p:strVal val="#ppt_x"/>
                                          </p:val>
                                        </p:tav>
                                      </p:tavLst>
                                    </p:anim>
                                    <p:anim calcmode="lin" valueType="num">
                                      <p:cBhvr additive="base">
                                        <p:cTn id="33" dur="500" fill="hold"/>
                                        <p:tgtEl>
                                          <p:spTgt spid="21512"/>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1513"/>
                                        </p:tgtEl>
                                        <p:attrNameLst>
                                          <p:attrName>style.visibility</p:attrName>
                                        </p:attrNameLst>
                                      </p:cBhvr>
                                      <p:to>
                                        <p:strVal val="visible"/>
                                      </p:to>
                                    </p:set>
                                    <p:anim calcmode="lin" valueType="num">
                                      <p:cBhvr additive="base">
                                        <p:cTn id="36" dur="500" fill="hold"/>
                                        <p:tgtEl>
                                          <p:spTgt spid="21513"/>
                                        </p:tgtEl>
                                        <p:attrNameLst>
                                          <p:attrName>ppt_x</p:attrName>
                                        </p:attrNameLst>
                                      </p:cBhvr>
                                      <p:tavLst>
                                        <p:tav tm="0">
                                          <p:val>
                                            <p:strVal val="#ppt_x"/>
                                          </p:val>
                                        </p:tav>
                                        <p:tav tm="100000">
                                          <p:val>
                                            <p:strVal val="#ppt_x"/>
                                          </p:val>
                                        </p:tav>
                                      </p:tavLst>
                                    </p:anim>
                                    <p:anim calcmode="lin" valueType="num">
                                      <p:cBhvr additive="base">
                                        <p:cTn id="37" dur="500" fill="hold"/>
                                        <p:tgtEl>
                                          <p:spTgt spid="215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21508" grpId="0"/>
      <p:bldP spid="21509" grpId="0"/>
      <p:bldP spid="21510" grpId="0"/>
      <p:bldP spid="21511" grpId="0"/>
      <p:bldP spid="21512" grpId="0"/>
      <p:bldP spid="215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a:hlinkClick r:id="rId2" action="ppaction://hlinksldjump"/>
          </p:cNvPr>
          <p:cNvSpPr txBox="1">
            <a:spLocks noChangeArrowheads="1"/>
          </p:cNvSpPr>
          <p:nvPr/>
        </p:nvSpPr>
        <p:spPr bwMode="auto">
          <a:xfrm>
            <a:off x="2362200" y="3062288"/>
            <a:ext cx="5486400" cy="519112"/>
          </a:xfrm>
          <a:prstGeom prst="rect">
            <a:avLst/>
          </a:prstGeom>
          <a:noFill/>
          <a:ln w="9525">
            <a:noFill/>
            <a:miter lim="800000"/>
            <a:headEnd/>
            <a:tailEnd/>
          </a:ln>
        </p:spPr>
        <p:txBody>
          <a:bodyPr>
            <a:spAutoFit/>
          </a:bodyPr>
          <a:lstStyle/>
          <a:p>
            <a:pPr eaLnBrk="0" hangingPunct="0">
              <a:spcBef>
                <a:spcPct val="50000"/>
              </a:spcBef>
            </a:pPr>
            <a:r>
              <a:rPr lang="en-US" sz="2800" b="1">
                <a:latin typeface="Arial" charset="0"/>
              </a:rPr>
              <a:t>Em đã chọn chưa chính xác.</a:t>
            </a:r>
          </a:p>
        </p:txBody>
      </p:sp>
      <p:sp>
        <p:nvSpPr>
          <p:cNvPr id="11267" name="AutoShape 3"/>
          <p:cNvSpPr>
            <a:spLocks noChangeArrowheads="1"/>
          </p:cNvSpPr>
          <p:nvPr/>
        </p:nvSpPr>
        <p:spPr bwMode="auto">
          <a:xfrm>
            <a:off x="609600" y="2133600"/>
            <a:ext cx="1219200" cy="1905000"/>
          </a:xfrm>
          <a:prstGeom prst="smileyFace">
            <a:avLst>
              <a:gd name="adj" fmla="val -4653"/>
            </a:avLst>
          </a:prstGeom>
          <a:solidFill>
            <a:srgbClr val="800080"/>
          </a:solidFill>
          <a:ln w="9525">
            <a:solidFill>
              <a:schemeClr val="tx1"/>
            </a:solidFill>
            <a:round/>
            <a:headEnd/>
            <a:tailEnd/>
          </a:ln>
        </p:spPr>
        <p:txBody>
          <a:bodyPr wrap="none" anchor="ctr"/>
          <a:lstStyle/>
          <a:p>
            <a:endParaRPr lang="en-US">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 to="" calcmode="lin" valueType="num">
                                      <p:cBhvr>
                                        <p:cTn id="7" dur="1" fill="hold"/>
                                        <p:tgtEl>
                                          <p:spTgt spid="11267"/>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1266"/>
                                        </p:tgtEl>
                                        <p:attrNameLst>
                                          <p:attrName>style.visibility</p:attrName>
                                        </p:attrNameLst>
                                      </p:cBhvr>
                                      <p:to>
                                        <p:strVal val="visible"/>
                                      </p:to>
                                    </p:set>
                                    <p:anim to="" calcmode="lin" valueType="num">
                                      <p:cBhvr>
                                        <p:cTn id="10" dur="1" fill="hold"/>
                                        <p:tgtEl>
                                          <p:spTgt spid="1126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hlinkClick r:id="rId2" action="ppaction://hlinksldjump"/>
          </p:cNvPr>
          <p:cNvSpPr txBox="1">
            <a:spLocks noChangeArrowheads="1"/>
          </p:cNvSpPr>
          <p:nvPr/>
        </p:nvSpPr>
        <p:spPr bwMode="auto">
          <a:xfrm>
            <a:off x="2590800" y="2909888"/>
            <a:ext cx="5562600" cy="519112"/>
          </a:xfrm>
          <a:prstGeom prst="rect">
            <a:avLst/>
          </a:prstGeom>
          <a:noFill/>
          <a:ln w="9525">
            <a:noFill/>
            <a:miter lim="800000"/>
            <a:headEnd/>
            <a:tailEnd/>
          </a:ln>
        </p:spPr>
        <p:txBody>
          <a:bodyPr>
            <a:spAutoFit/>
          </a:bodyPr>
          <a:lstStyle/>
          <a:p>
            <a:pPr eaLnBrk="0" hangingPunct="0">
              <a:spcBef>
                <a:spcPct val="50000"/>
              </a:spcBef>
            </a:pPr>
            <a:r>
              <a:rPr lang="en-US" sz="2800" b="1">
                <a:solidFill>
                  <a:srgbClr val="FFFF00"/>
                </a:solidFill>
                <a:latin typeface="Arial" charset="0"/>
              </a:rPr>
              <a:t>Em chọn đúng rồi! Giỏi lắm!</a:t>
            </a:r>
          </a:p>
        </p:txBody>
      </p:sp>
      <p:sp>
        <p:nvSpPr>
          <p:cNvPr id="12291" name="AutoShape 3"/>
          <p:cNvSpPr>
            <a:spLocks noChangeArrowheads="1"/>
          </p:cNvSpPr>
          <p:nvPr/>
        </p:nvSpPr>
        <p:spPr bwMode="auto">
          <a:xfrm>
            <a:off x="457200" y="2514600"/>
            <a:ext cx="1752600" cy="1600200"/>
          </a:xfrm>
          <a:prstGeom prst="smileyFace">
            <a:avLst>
              <a:gd name="adj" fmla="val 4653"/>
            </a:avLst>
          </a:prstGeom>
          <a:gradFill rotWithShape="1">
            <a:gsLst>
              <a:gs pos="0">
                <a:srgbClr val="3333CC"/>
              </a:gs>
              <a:gs pos="100000">
                <a:srgbClr val="FF3399"/>
              </a:gs>
            </a:gsLst>
            <a:path path="rect">
              <a:fillToRect r="100000" b="100000"/>
            </a:path>
          </a:gradFill>
          <a:ln w="9525">
            <a:solidFill>
              <a:schemeClr val="tx1"/>
            </a:solidFill>
            <a:round/>
            <a:headEnd/>
            <a:tailEnd/>
          </a:ln>
        </p:spPr>
        <p:txBody>
          <a:bodyPr wrap="none" anchor="ctr"/>
          <a:lstStyle/>
          <a:p>
            <a:endParaRPr lang="en-US">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 to="" calcmode="lin" valueType="num">
                                      <p:cBhvr>
                                        <p:cTn id="7" dur="1" fill="hold"/>
                                        <p:tgtEl>
                                          <p:spTgt spid="12291"/>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2290"/>
                                        </p:tgtEl>
                                        <p:attrNameLst>
                                          <p:attrName>style.visibility</p:attrName>
                                        </p:attrNameLst>
                                      </p:cBhvr>
                                      <p:to>
                                        <p:strVal val="visible"/>
                                      </p:to>
                                    </p:set>
                                    <p:anim to="" calcmode="lin" valueType="num">
                                      <p:cBhvr>
                                        <p:cTn id="10" dur="1" fill="hold"/>
                                        <p:tgtEl>
                                          <p:spTgt spid="1229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2819400" y="1371600"/>
            <a:ext cx="4800600" cy="519113"/>
          </a:xfrm>
          <a:prstGeom prst="rect">
            <a:avLst/>
          </a:prstGeom>
          <a:noFill/>
          <a:ln w="9525">
            <a:noFill/>
            <a:miter lim="800000"/>
            <a:headEnd/>
            <a:tailEnd/>
          </a:ln>
        </p:spPr>
        <p:txBody>
          <a:bodyPr>
            <a:spAutoFit/>
          </a:bodyPr>
          <a:lstStyle/>
          <a:p>
            <a:pPr eaLnBrk="0" hangingPunct="0">
              <a:spcBef>
                <a:spcPct val="50000"/>
              </a:spcBef>
            </a:pPr>
            <a:r>
              <a:rPr lang="en-US" sz="2800" b="1" u="sng">
                <a:latin typeface="Arial" charset="0"/>
              </a:rPr>
              <a:t>Chính tả: ( Nghe - viết)</a:t>
            </a:r>
          </a:p>
        </p:txBody>
      </p:sp>
      <p:sp>
        <p:nvSpPr>
          <p:cNvPr id="9219" name="Text Box 5"/>
          <p:cNvSpPr txBox="1">
            <a:spLocks noChangeArrowheads="1"/>
          </p:cNvSpPr>
          <p:nvPr/>
        </p:nvSpPr>
        <p:spPr bwMode="auto">
          <a:xfrm>
            <a:off x="1295400" y="381000"/>
            <a:ext cx="7543800" cy="519113"/>
          </a:xfrm>
          <a:prstGeom prst="rect">
            <a:avLst/>
          </a:prstGeom>
          <a:noFill/>
          <a:ln w="9525">
            <a:noFill/>
            <a:miter lim="800000"/>
            <a:headEnd/>
            <a:tailEnd/>
          </a:ln>
        </p:spPr>
        <p:txBody>
          <a:bodyPr>
            <a:spAutoFit/>
          </a:bodyPr>
          <a:lstStyle/>
          <a:p>
            <a:pPr eaLnBrk="0" hangingPunct="0">
              <a:spcBef>
                <a:spcPct val="50000"/>
              </a:spcBef>
            </a:pPr>
            <a:r>
              <a:rPr lang="en-US" sz="2800" b="1" u="sng">
                <a:solidFill>
                  <a:srgbClr val="FF0000"/>
                </a:solidFill>
                <a:latin typeface="Arial" charset="0"/>
              </a:rPr>
              <a:t>CHỦ ĐIỂM</a:t>
            </a:r>
            <a:r>
              <a:rPr lang="en-US" sz="2800">
                <a:solidFill>
                  <a:srgbClr val="FF0000"/>
                </a:solidFill>
                <a:latin typeface="Arial" charset="0"/>
              </a:rPr>
              <a:t>: </a:t>
            </a:r>
            <a:r>
              <a:rPr lang="en-US" sz="2800" b="1" i="1">
                <a:solidFill>
                  <a:srgbClr val="FF0000"/>
                </a:solidFill>
                <a:latin typeface="Arial" charset="0"/>
              </a:rPr>
              <a:t>UỐNG NƯỚC - NHỚ NGUỒN</a:t>
            </a:r>
            <a:r>
              <a:rPr lang="en-US" sz="2800">
                <a:solidFill>
                  <a:srgbClr val="FF0000"/>
                </a:solidFill>
                <a:latin typeface="Arial" charset="0"/>
              </a:rPr>
              <a:t> </a:t>
            </a:r>
          </a:p>
        </p:txBody>
      </p:sp>
      <p:sp>
        <p:nvSpPr>
          <p:cNvPr id="22538" name="Text Box 10"/>
          <p:cNvSpPr txBox="1">
            <a:spLocks noChangeArrowheads="1"/>
          </p:cNvSpPr>
          <p:nvPr/>
        </p:nvSpPr>
        <p:spPr bwMode="auto">
          <a:xfrm>
            <a:off x="838200" y="1981200"/>
            <a:ext cx="7543800" cy="1600200"/>
          </a:xfrm>
          <a:prstGeom prst="rect">
            <a:avLst/>
          </a:prstGeom>
          <a:noFill/>
          <a:ln w="9525">
            <a:noFill/>
            <a:miter lim="800000"/>
            <a:headEnd/>
            <a:tailEnd/>
          </a:ln>
        </p:spPr>
        <p:txBody>
          <a:bodyPr>
            <a:spAutoFit/>
          </a:bodyPr>
          <a:lstStyle/>
          <a:p>
            <a:pPr algn="ctr" eaLnBrk="0" hangingPunct="0">
              <a:spcBef>
                <a:spcPct val="50000"/>
              </a:spcBef>
            </a:pPr>
            <a:r>
              <a:rPr lang="en-US" sz="2400" b="1">
                <a:latin typeface="Arial" charset="0"/>
              </a:rPr>
              <a:t>    </a:t>
            </a:r>
            <a:r>
              <a:rPr lang="en-US" sz="2800" b="1" u="sng">
                <a:latin typeface="Arial" charset="0"/>
              </a:rPr>
              <a:t>Bài viết</a:t>
            </a:r>
            <a:r>
              <a:rPr lang="en-US" sz="2800" b="1">
                <a:latin typeface="Arial" charset="0"/>
              </a:rPr>
              <a:t>: CÁNH DIỀU TUỔI THƠ.</a:t>
            </a:r>
          </a:p>
          <a:p>
            <a:pPr eaLnBrk="0" hangingPunct="0">
              <a:spcBef>
                <a:spcPct val="50000"/>
              </a:spcBef>
            </a:pPr>
            <a:r>
              <a:rPr lang="en-US" sz="2400" b="1">
                <a:latin typeface="Arial" charset="0"/>
              </a:rPr>
              <a:t>                   </a:t>
            </a:r>
            <a:r>
              <a:rPr lang="en-US" sz="2800" b="1">
                <a:latin typeface="Arial" charset="0"/>
              </a:rPr>
              <a:t>( từ đầu ……đến </a:t>
            </a:r>
            <a:r>
              <a:rPr lang="en-US" sz="2800" b="1" i="1">
                <a:latin typeface="Arial" charset="0"/>
              </a:rPr>
              <a:t>những vì sao sớm.</a:t>
            </a:r>
            <a:r>
              <a:rPr lang="en-US" sz="2800" b="1">
                <a:latin typeface="Arial" charset="0"/>
              </a:rPr>
              <a:t>)</a:t>
            </a:r>
          </a:p>
        </p:txBody>
      </p:sp>
      <p:sp>
        <p:nvSpPr>
          <p:cNvPr id="22539" name="Text Box 11"/>
          <p:cNvSpPr txBox="1">
            <a:spLocks noChangeArrowheads="1"/>
          </p:cNvSpPr>
          <p:nvPr/>
        </p:nvSpPr>
        <p:spPr bwMode="auto">
          <a:xfrm>
            <a:off x="1295400" y="3581400"/>
            <a:ext cx="2895600" cy="519113"/>
          </a:xfrm>
          <a:prstGeom prst="rect">
            <a:avLst/>
          </a:prstGeom>
          <a:noFill/>
          <a:ln w="9525">
            <a:noFill/>
            <a:miter lim="800000"/>
            <a:headEnd/>
            <a:tailEnd/>
          </a:ln>
        </p:spPr>
        <p:txBody>
          <a:bodyPr>
            <a:spAutoFit/>
          </a:bodyPr>
          <a:lstStyle/>
          <a:p>
            <a:pPr eaLnBrk="0" hangingPunct="0">
              <a:spcBef>
                <a:spcPct val="50000"/>
              </a:spcBef>
            </a:pPr>
            <a:r>
              <a:rPr lang="en-US" sz="2800" u="sng">
                <a:latin typeface="Arial" charset="0"/>
              </a:rPr>
              <a:t>Câu hỏi:</a:t>
            </a:r>
          </a:p>
        </p:txBody>
      </p:sp>
      <p:sp>
        <p:nvSpPr>
          <p:cNvPr id="22540" name="Text Box 12"/>
          <p:cNvSpPr txBox="1">
            <a:spLocks noChangeArrowheads="1"/>
          </p:cNvSpPr>
          <p:nvPr/>
        </p:nvSpPr>
        <p:spPr bwMode="auto">
          <a:xfrm>
            <a:off x="838200" y="4343400"/>
            <a:ext cx="7239000" cy="523875"/>
          </a:xfrm>
          <a:prstGeom prst="rect">
            <a:avLst/>
          </a:prstGeom>
          <a:noFill/>
          <a:ln w="9525">
            <a:noFill/>
            <a:miter lim="800000"/>
            <a:headEnd/>
            <a:tailEnd/>
          </a:ln>
        </p:spPr>
        <p:txBody>
          <a:bodyPr>
            <a:spAutoFit/>
          </a:bodyPr>
          <a:lstStyle/>
          <a:p>
            <a:pPr eaLnBrk="0" hangingPunct="0">
              <a:spcBef>
                <a:spcPct val="50000"/>
              </a:spcBef>
            </a:pPr>
            <a:r>
              <a:rPr lang="en-US" sz="2800">
                <a:latin typeface="Arial" charset="0"/>
              </a:rPr>
              <a:t>1. Nội dung đoạn vi</a:t>
            </a:r>
            <a:r>
              <a:rPr lang="en-US" sz="2400" b="1">
                <a:latin typeface="Arial" charset="0"/>
              </a:rPr>
              <a:t>ết</a:t>
            </a:r>
            <a:r>
              <a:rPr lang="en-US" sz="2800">
                <a:latin typeface="Arial" charset="0"/>
              </a:rPr>
              <a:t> cho em biết điều gì?</a:t>
            </a:r>
          </a:p>
        </p:txBody>
      </p:sp>
      <p:sp>
        <p:nvSpPr>
          <p:cNvPr id="22541" name="Text Box 13"/>
          <p:cNvSpPr txBox="1">
            <a:spLocks noChangeArrowheads="1"/>
          </p:cNvSpPr>
          <p:nvPr/>
        </p:nvSpPr>
        <p:spPr bwMode="auto">
          <a:xfrm>
            <a:off x="1219200" y="5181600"/>
            <a:ext cx="6796088" cy="519113"/>
          </a:xfrm>
          <a:prstGeom prst="rect">
            <a:avLst/>
          </a:prstGeom>
          <a:noFill/>
          <a:ln w="9525">
            <a:noFill/>
            <a:miter lim="800000"/>
            <a:headEnd/>
            <a:tailEnd/>
          </a:ln>
        </p:spPr>
        <p:txBody>
          <a:bodyPr>
            <a:spAutoFit/>
          </a:bodyPr>
          <a:lstStyle/>
          <a:p>
            <a:pPr eaLnBrk="0" hangingPunct="0">
              <a:spcBef>
                <a:spcPct val="50000"/>
              </a:spcBef>
            </a:pPr>
            <a:r>
              <a:rPr lang="en-US" sz="2800">
                <a:latin typeface="Arial" charset="0"/>
              </a:rPr>
              <a:t>2. Cánh diều đẹp như thế nào?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2538"/>
                                        </p:tgtEl>
                                        <p:attrNameLst>
                                          <p:attrName>style.visibility</p:attrName>
                                        </p:attrNameLst>
                                      </p:cBhvr>
                                      <p:to>
                                        <p:strVal val="visible"/>
                                      </p:to>
                                    </p:set>
                                    <p:animEffect transition="in" filter="diamond(in)">
                                      <p:cBhvr>
                                        <p:cTn id="7" dur="2000"/>
                                        <p:tgtEl>
                                          <p:spTgt spid="225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2539"/>
                                        </p:tgtEl>
                                        <p:attrNameLst>
                                          <p:attrName>style.visibility</p:attrName>
                                        </p:attrNameLst>
                                      </p:cBhvr>
                                      <p:to>
                                        <p:strVal val="visible"/>
                                      </p:to>
                                    </p:set>
                                    <p:animEffect transition="in" filter="checkerboard(across)">
                                      <p:cBhvr>
                                        <p:cTn id="12" dur="500"/>
                                        <p:tgtEl>
                                          <p:spTgt spid="22539"/>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22540"/>
                                        </p:tgtEl>
                                        <p:attrNameLst>
                                          <p:attrName>style.visibility</p:attrName>
                                        </p:attrNameLst>
                                      </p:cBhvr>
                                      <p:to>
                                        <p:strVal val="visible"/>
                                      </p:to>
                                    </p:set>
                                    <p:animEffect transition="in" filter="checkerboard(across)">
                                      <p:cBhvr>
                                        <p:cTn id="15" dur="500"/>
                                        <p:tgtEl>
                                          <p:spTgt spid="2254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2541"/>
                                        </p:tgtEl>
                                        <p:attrNameLst>
                                          <p:attrName>style.visibility</p:attrName>
                                        </p:attrNameLst>
                                      </p:cBhvr>
                                      <p:to>
                                        <p:strVal val="visible"/>
                                      </p:to>
                                    </p:set>
                                    <p:anim calcmode="lin" valueType="num">
                                      <p:cBhvr additive="base">
                                        <p:cTn id="20" dur="500" fill="hold"/>
                                        <p:tgtEl>
                                          <p:spTgt spid="22541"/>
                                        </p:tgtEl>
                                        <p:attrNameLst>
                                          <p:attrName>ppt_x</p:attrName>
                                        </p:attrNameLst>
                                      </p:cBhvr>
                                      <p:tavLst>
                                        <p:tav tm="0">
                                          <p:val>
                                            <p:strVal val="#ppt_x"/>
                                          </p:val>
                                        </p:tav>
                                        <p:tav tm="100000">
                                          <p:val>
                                            <p:strVal val="#ppt_x"/>
                                          </p:val>
                                        </p:tav>
                                      </p:tavLst>
                                    </p:anim>
                                    <p:anim calcmode="lin" valueType="num">
                                      <p:cBhvr additive="base">
                                        <p:cTn id="21" dur="500" fill="hold"/>
                                        <p:tgtEl>
                                          <p:spTgt spid="225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8" grpId="0"/>
      <p:bldP spid="22539" grpId="0"/>
      <p:bldP spid="22540" grpId="0"/>
      <p:bldP spid="225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anh dieu tuoi tho"/>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 to="" calcmode="lin" valueType="num">
                                      <p:cBhvr>
                                        <p:cTn id="7" dur="1" fill="hold"/>
                                        <p:tgtEl>
                                          <p:spTgt spid="2355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685800" y="609600"/>
            <a:ext cx="8153400" cy="579438"/>
          </a:xfrm>
          <a:prstGeom prst="rect">
            <a:avLst/>
          </a:prstGeom>
          <a:noFill/>
          <a:ln w="9525">
            <a:noFill/>
            <a:miter lim="800000"/>
            <a:headEnd/>
            <a:tailEnd/>
          </a:ln>
        </p:spPr>
        <p:txBody>
          <a:bodyPr>
            <a:spAutoFit/>
          </a:bodyPr>
          <a:lstStyle/>
          <a:p>
            <a:pPr algn="ctr" eaLnBrk="0" hangingPunct="0">
              <a:spcBef>
                <a:spcPct val="50000"/>
              </a:spcBef>
            </a:pPr>
            <a:r>
              <a:rPr lang="en-US" sz="3200" b="1">
                <a:latin typeface="Arial" charset="0"/>
              </a:rPr>
              <a:t>CÁNH DIỀU TUỔI THƠ</a:t>
            </a:r>
            <a:endParaRPr lang="en-US" sz="2400">
              <a:latin typeface="Arial" charset="0"/>
            </a:endParaRPr>
          </a:p>
        </p:txBody>
      </p:sp>
      <p:sp>
        <p:nvSpPr>
          <p:cNvPr id="76803" name="Text Box 3"/>
          <p:cNvSpPr txBox="1">
            <a:spLocks noChangeArrowheads="1"/>
          </p:cNvSpPr>
          <p:nvPr/>
        </p:nvSpPr>
        <p:spPr bwMode="auto">
          <a:xfrm>
            <a:off x="381000" y="1219200"/>
            <a:ext cx="8305800" cy="4832350"/>
          </a:xfrm>
          <a:prstGeom prst="rect">
            <a:avLst/>
          </a:prstGeom>
          <a:noFill/>
          <a:ln w="9525">
            <a:noFill/>
            <a:miter lim="800000"/>
            <a:headEnd/>
            <a:tailEnd/>
          </a:ln>
        </p:spPr>
        <p:txBody>
          <a:bodyPr>
            <a:spAutoFit/>
          </a:bodyPr>
          <a:lstStyle/>
          <a:p>
            <a:pPr algn="just" eaLnBrk="0" hangingPunct="0">
              <a:spcBef>
                <a:spcPct val="50000"/>
              </a:spcBef>
            </a:pPr>
            <a:r>
              <a:rPr lang="en-US" sz="2800" b="1">
                <a:latin typeface="Arial" charset="0"/>
              </a:rPr>
              <a:t>	Tuổi thơ của tôi được nâng lên từ những cánh diều.</a:t>
            </a:r>
          </a:p>
          <a:p>
            <a:pPr algn="just" eaLnBrk="0" hangingPunct="0">
              <a:spcBef>
                <a:spcPct val="50000"/>
              </a:spcBef>
            </a:pPr>
            <a:r>
              <a:rPr lang="en-US" sz="2800" b="1">
                <a:latin typeface="Arial" charset="0"/>
              </a:rPr>
              <a:t>	Chiều chiều, trên bãi</a:t>
            </a:r>
            <a:r>
              <a:rPr lang="en-US" sz="2800" b="1">
                <a:solidFill>
                  <a:srgbClr val="FF0000"/>
                </a:solidFill>
                <a:latin typeface="Arial" charset="0"/>
              </a:rPr>
              <a:t> </a:t>
            </a:r>
            <a:r>
              <a:rPr lang="en-US" sz="2800" b="1">
                <a:latin typeface="Arial" charset="0"/>
              </a:rPr>
              <a:t>thả, đám trẻ mục đồng chúng tôi hò hét nhau thả diều thi. Cánh diều mềm mại như cánh bướm. Chúng tôi vui sướng đến phát dại  nhìn lên trời. Tiếng sáo diều vi vu trầm bổng. Sáo đơn, rồi sáo kép, sáo bè,…như gọi thấp xuống những vì sao sớm. …..</a:t>
            </a:r>
          </a:p>
          <a:p>
            <a:pPr algn="r" eaLnBrk="0" hangingPunct="0">
              <a:spcBef>
                <a:spcPct val="50000"/>
              </a:spcBef>
            </a:pPr>
            <a:r>
              <a:rPr lang="en-US" sz="2800" b="1" i="1">
                <a:latin typeface="Arial" charset="0"/>
              </a:rPr>
              <a:t>Theo</a:t>
            </a:r>
            <a:r>
              <a:rPr lang="en-US" sz="2800" b="1">
                <a:latin typeface="Arial" charset="0"/>
              </a:rPr>
              <a:t> Tạ Duy Anh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6802"/>
                                        </p:tgtEl>
                                        <p:attrNameLst>
                                          <p:attrName>style.visibility</p:attrName>
                                        </p:attrNameLst>
                                      </p:cBhvr>
                                      <p:to>
                                        <p:strVal val="visible"/>
                                      </p:to>
                                    </p:set>
                                    <p:animEffect transition="in" filter="checkerboard(across)">
                                      <p:cBhvr>
                                        <p:cTn id="7" dur="500"/>
                                        <p:tgtEl>
                                          <p:spTgt spid="768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6803"/>
                                        </p:tgtEl>
                                        <p:attrNameLst>
                                          <p:attrName>style.visibility</p:attrName>
                                        </p:attrNameLst>
                                      </p:cBhvr>
                                      <p:to>
                                        <p:strVal val="visible"/>
                                      </p:to>
                                    </p:set>
                                    <p:anim calcmode="lin" valueType="num">
                                      <p:cBhvr additive="base">
                                        <p:cTn id="12" dur="500" fill="hold"/>
                                        <p:tgtEl>
                                          <p:spTgt spid="76803"/>
                                        </p:tgtEl>
                                        <p:attrNameLst>
                                          <p:attrName>ppt_x</p:attrName>
                                        </p:attrNameLst>
                                      </p:cBhvr>
                                      <p:tavLst>
                                        <p:tav tm="0">
                                          <p:val>
                                            <p:strVal val="#ppt_x"/>
                                          </p:val>
                                        </p:tav>
                                        <p:tav tm="100000">
                                          <p:val>
                                            <p:strVal val="#ppt_x"/>
                                          </p:val>
                                        </p:tav>
                                      </p:tavLst>
                                    </p:anim>
                                    <p:anim calcmode="lin" valueType="num">
                                      <p:cBhvr additive="base">
                                        <p:cTn id="13" dur="500" fill="hold"/>
                                        <p:tgtEl>
                                          <p:spTgt spid="768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p:bldP spid="7680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3810000" y="457200"/>
            <a:ext cx="2286000" cy="523875"/>
          </a:xfrm>
          <a:prstGeom prst="rect">
            <a:avLst/>
          </a:prstGeom>
          <a:noFill/>
          <a:ln w="9525">
            <a:noFill/>
            <a:miter lim="800000"/>
            <a:headEnd/>
            <a:tailEnd/>
          </a:ln>
        </p:spPr>
        <p:txBody>
          <a:bodyPr>
            <a:spAutoFit/>
          </a:bodyPr>
          <a:lstStyle/>
          <a:p>
            <a:pPr eaLnBrk="0" hangingPunct="0">
              <a:spcBef>
                <a:spcPct val="50000"/>
              </a:spcBef>
            </a:pPr>
            <a:r>
              <a:rPr lang="en-US" sz="2800" u="sng">
                <a:solidFill>
                  <a:srgbClr val="FF0000"/>
                </a:solidFill>
                <a:latin typeface="Arial" charset="0"/>
              </a:rPr>
              <a:t>Từ khó:</a:t>
            </a:r>
          </a:p>
        </p:txBody>
      </p:sp>
      <p:sp>
        <p:nvSpPr>
          <p:cNvPr id="77827" name="Text Box 3"/>
          <p:cNvSpPr txBox="1">
            <a:spLocks noChangeArrowheads="1"/>
          </p:cNvSpPr>
          <p:nvPr/>
        </p:nvSpPr>
        <p:spPr bwMode="auto">
          <a:xfrm>
            <a:off x="4038600" y="1143000"/>
            <a:ext cx="1905000" cy="5140325"/>
          </a:xfrm>
          <a:prstGeom prst="rect">
            <a:avLst/>
          </a:prstGeom>
          <a:noFill/>
          <a:ln w="9525">
            <a:noFill/>
            <a:miter lim="800000"/>
            <a:headEnd/>
            <a:tailEnd/>
          </a:ln>
        </p:spPr>
        <p:txBody>
          <a:bodyPr>
            <a:spAutoFit/>
          </a:bodyPr>
          <a:lstStyle/>
          <a:p>
            <a:pPr eaLnBrk="0" hangingPunct="0">
              <a:spcBef>
                <a:spcPct val="50000"/>
              </a:spcBef>
            </a:pPr>
            <a:r>
              <a:rPr lang="en-US" sz="2800">
                <a:latin typeface="Arial" charset="0"/>
              </a:rPr>
              <a:t>bãi</a:t>
            </a:r>
          </a:p>
          <a:p>
            <a:pPr eaLnBrk="0" hangingPunct="0">
              <a:spcBef>
                <a:spcPct val="50000"/>
              </a:spcBef>
            </a:pPr>
            <a:r>
              <a:rPr lang="en-US" sz="2800">
                <a:latin typeface="Arial" charset="0"/>
              </a:rPr>
              <a:t>h</a:t>
            </a:r>
            <a:r>
              <a:rPr lang="en-US" sz="2400">
                <a:latin typeface="Arial" charset="0"/>
              </a:rPr>
              <a:t>ò hét</a:t>
            </a:r>
            <a:endParaRPr lang="en-US" sz="4000">
              <a:latin typeface="Arial" charset="0"/>
            </a:endParaRPr>
          </a:p>
          <a:p>
            <a:pPr eaLnBrk="0" hangingPunct="0">
              <a:spcBef>
                <a:spcPct val="50000"/>
              </a:spcBef>
            </a:pPr>
            <a:r>
              <a:rPr lang="en-US" sz="2800">
                <a:latin typeface="Arial" charset="0"/>
              </a:rPr>
              <a:t>mềm mại</a:t>
            </a:r>
          </a:p>
          <a:p>
            <a:pPr eaLnBrk="0" hangingPunct="0">
              <a:spcBef>
                <a:spcPct val="50000"/>
              </a:spcBef>
            </a:pPr>
            <a:r>
              <a:rPr lang="en-US" sz="2800">
                <a:latin typeface="Arial" charset="0"/>
              </a:rPr>
              <a:t>vui sướng</a:t>
            </a:r>
          </a:p>
          <a:p>
            <a:pPr eaLnBrk="0" hangingPunct="0">
              <a:spcBef>
                <a:spcPct val="50000"/>
              </a:spcBef>
            </a:pPr>
            <a:r>
              <a:rPr lang="en-US" sz="2800">
                <a:latin typeface="Arial" charset="0"/>
              </a:rPr>
              <a:t>phát dại</a:t>
            </a:r>
          </a:p>
          <a:p>
            <a:pPr eaLnBrk="0" hangingPunct="0">
              <a:spcBef>
                <a:spcPct val="50000"/>
              </a:spcBef>
            </a:pPr>
            <a:r>
              <a:rPr lang="en-US" sz="2800">
                <a:latin typeface="Arial" charset="0"/>
              </a:rPr>
              <a:t>trầm bổng</a:t>
            </a:r>
          </a:p>
          <a:p>
            <a:pPr eaLnBrk="0" hangingPunct="0">
              <a:spcBef>
                <a:spcPct val="50000"/>
              </a:spcBef>
            </a:pPr>
            <a:r>
              <a:rPr lang="en-US" sz="2800">
                <a:latin typeface="Arial" charset="0"/>
              </a:rPr>
              <a:t>sáo kép</a:t>
            </a:r>
            <a:endParaRPr lang="en-US" sz="4400">
              <a:latin typeface="Arial" charset="0"/>
            </a:endParaRPr>
          </a:p>
          <a:p>
            <a:pPr eaLnBrk="0" hangingPunct="0">
              <a:spcBef>
                <a:spcPct val="50000"/>
              </a:spcBef>
            </a:pPr>
            <a:endParaRPr lang="en-US" sz="28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7826"/>
                                        </p:tgtEl>
                                        <p:attrNameLst>
                                          <p:attrName>style.visibility</p:attrName>
                                        </p:attrNameLst>
                                      </p:cBhvr>
                                      <p:to>
                                        <p:strVal val="visible"/>
                                      </p:to>
                                    </p:set>
                                    <p:animEffect transition="in" filter="checkerboard(across)">
                                      <p:cBhvr>
                                        <p:cTn id="7" dur="500"/>
                                        <p:tgtEl>
                                          <p:spTgt spid="7782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7827"/>
                                        </p:tgtEl>
                                        <p:attrNameLst>
                                          <p:attrName>style.visibility</p:attrName>
                                        </p:attrNameLst>
                                      </p:cBhvr>
                                      <p:to>
                                        <p:strVal val="visible"/>
                                      </p:to>
                                    </p:set>
                                    <p:animEffect transition="in" filter="checkerboard(across)">
                                      <p:cBhvr>
                                        <p:cTn id="10" dur="500"/>
                                        <p:tgtEl>
                                          <p:spTgt spid="77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p:bldP spid="778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685800" y="457200"/>
            <a:ext cx="8153400" cy="641350"/>
          </a:xfrm>
          <a:prstGeom prst="rect">
            <a:avLst/>
          </a:prstGeom>
          <a:noFill/>
          <a:ln w="9525">
            <a:noFill/>
            <a:miter lim="800000"/>
            <a:headEnd/>
            <a:tailEnd/>
          </a:ln>
        </p:spPr>
        <p:txBody>
          <a:bodyPr>
            <a:spAutoFit/>
          </a:bodyPr>
          <a:lstStyle/>
          <a:p>
            <a:pPr algn="ctr" eaLnBrk="0" hangingPunct="0">
              <a:spcBef>
                <a:spcPct val="50000"/>
              </a:spcBef>
            </a:pPr>
            <a:r>
              <a:rPr lang="en-US" sz="3600" b="1">
                <a:latin typeface="Arial" charset="0"/>
              </a:rPr>
              <a:t>CÁNH DIỀU TUỔI THƠ</a:t>
            </a:r>
            <a:endParaRPr lang="en-US" sz="2800">
              <a:latin typeface="Arial" charset="0"/>
            </a:endParaRPr>
          </a:p>
        </p:txBody>
      </p:sp>
      <p:sp>
        <p:nvSpPr>
          <p:cNvPr id="9221" name="Text Box 5"/>
          <p:cNvSpPr txBox="1">
            <a:spLocks noChangeArrowheads="1"/>
          </p:cNvSpPr>
          <p:nvPr/>
        </p:nvSpPr>
        <p:spPr bwMode="auto">
          <a:xfrm>
            <a:off x="381000" y="1219200"/>
            <a:ext cx="8305800" cy="4832350"/>
          </a:xfrm>
          <a:prstGeom prst="rect">
            <a:avLst/>
          </a:prstGeom>
          <a:noFill/>
          <a:ln w="9525">
            <a:noFill/>
            <a:miter lim="800000"/>
            <a:headEnd/>
            <a:tailEnd/>
          </a:ln>
        </p:spPr>
        <p:txBody>
          <a:bodyPr>
            <a:spAutoFit/>
          </a:bodyPr>
          <a:lstStyle/>
          <a:p>
            <a:pPr algn="just" eaLnBrk="0" hangingPunct="0">
              <a:spcBef>
                <a:spcPct val="50000"/>
              </a:spcBef>
            </a:pPr>
            <a:r>
              <a:rPr lang="en-US" sz="2800" b="1">
                <a:latin typeface="Arial" charset="0"/>
              </a:rPr>
              <a:t>	Tuổi thơ của tôi được nâng lên từ những cánh diều.</a:t>
            </a:r>
          </a:p>
          <a:p>
            <a:pPr algn="just" eaLnBrk="0" hangingPunct="0">
              <a:spcBef>
                <a:spcPct val="50000"/>
              </a:spcBef>
            </a:pPr>
            <a:r>
              <a:rPr lang="en-US" sz="2800" b="1">
                <a:latin typeface="Arial" charset="0"/>
              </a:rPr>
              <a:t>	Chiều chiều, trên </a:t>
            </a:r>
            <a:r>
              <a:rPr lang="en-US" sz="2800" b="1">
                <a:solidFill>
                  <a:srgbClr val="FF0000"/>
                </a:solidFill>
                <a:latin typeface="Arial" charset="0"/>
              </a:rPr>
              <a:t>bãi </a:t>
            </a:r>
            <a:r>
              <a:rPr lang="en-US" sz="2800" b="1">
                <a:latin typeface="Arial" charset="0"/>
              </a:rPr>
              <a:t>thả, đám trẻ mục đồng chúng tôi hò hét nhau thả diều thi. Cánh diều </a:t>
            </a:r>
            <a:r>
              <a:rPr lang="en-US" sz="2800" b="1">
                <a:solidFill>
                  <a:srgbClr val="FF0000"/>
                </a:solidFill>
                <a:latin typeface="Arial" charset="0"/>
              </a:rPr>
              <a:t>mềm mại</a:t>
            </a:r>
            <a:r>
              <a:rPr lang="en-US" sz="2800" b="1">
                <a:latin typeface="Arial" charset="0"/>
              </a:rPr>
              <a:t> như cánh bướm. Chúng tôi </a:t>
            </a:r>
            <a:r>
              <a:rPr lang="en-US" sz="2800" b="1">
                <a:solidFill>
                  <a:srgbClr val="FF0000"/>
                </a:solidFill>
                <a:latin typeface="Arial" charset="0"/>
              </a:rPr>
              <a:t>vui sướng</a:t>
            </a:r>
            <a:r>
              <a:rPr lang="en-US" sz="2800" b="1">
                <a:latin typeface="Arial" charset="0"/>
              </a:rPr>
              <a:t> đến </a:t>
            </a:r>
            <a:r>
              <a:rPr lang="en-US" sz="2800" b="1">
                <a:solidFill>
                  <a:srgbClr val="FF0000"/>
                </a:solidFill>
                <a:latin typeface="Arial" charset="0"/>
              </a:rPr>
              <a:t>phát dại</a:t>
            </a:r>
            <a:r>
              <a:rPr lang="en-US" sz="2800" b="1">
                <a:latin typeface="Arial" charset="0"/>
              </a:rPr>
              <a:t>  nhìn lên trời. Tiếng sáo diều vi vu </a:t>
            </a:r>
            <a:r>
              <a:rPr lang="en-US" sz="2800" b="1">
                <a:solidFill>
                  <a:srgbClr val="FF0000"/>
                </a:solidFill>
                <a:latin typeface="Arial" charset="0"/>
              </a:rPr>
              <a:t>trầm bổng</a:t>
            </a:r>
            <a:r>
              <a:rPr lang="en-US" sz="2800" b="1">
                <a:latin typeface="Arial" charset="0"/>
              </a:rPr>
              <a:t>. Sáo đơn, rồi </a:t>
            </a:r>
            <a:r>
              <a:rPr lang="en-US" sz="2800" b="1">
                <a:solidFill>
                  <a:srgbClr val="FF0000"/>
                </a:solidFill>
                <a:latin typeface="Arial" charset="0"/>
              </a:rPr>
              <a:t>sáo kép</a:t>
            </a:r>
            <a:r>
              <a:rPr lang="en-US" sz="2800" b="1">
                <a:latin typeface="Arial" charset="0"/>
              </a:rPr>
              <a:t>, sáo bè,…như gọi thấp xuống những vì sao sớm. …..</a:t>
            </a:r>
          </a:p>
          <a:p>
            <a:pPr algn="r" eaLnBrk="0" hangingPunct="0">
              <a:spcBef>
                <a:spcPct val="50000"/>
              </a:spcBef>
            </a:pPr>
            <a:r>
              <a:rPr lang="en-US" sz="2800" b="1" i="1">
                <a:latin typeface="Arial" charset="0"/>
              </a:rPr>
              <a:t>Theo</a:t>
            </a:r>
            <a:r>
              <a:rPr lang="en-US" sz="2800" b="1">
                <a:latin typeface="Arial" charset="0"/>
              </a:rPr>
              <a:t> Tạ Duy Anh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checkerboard(across)">
                                      <p:cBhvr>
                                        <p:cTn id="7" dur="500"/>
                                        <p:tgtEl>
                                          <p:spTgt spid="92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221"/>
                                        </p:tgtEl>
                                        <p:attrNameLst>
                                          <p:attrName>style.visibility</p:attrName>
                                        </p:attrNameLst>
                                      </p:cBhvr>
                                      <p:to>
                                        <p:strVal val="visible"/>
                                      </p:to>
                                    </p:set>
                                    <p:anim calcmode="lin" valueType="num">
                                      <p:cBhvr additive="base">
                                        <p:cTn id="12" dur="500" fill="hold"/>
                                        <p:tgtEl>
                                          <p:spTgt spid="9221"/>
                                        </p:tgtEl>
                                        <p:attrNameLst>
                                          <p:attrName>ppt_x</p:attrName>
                                        </p:attrNameLst>
                                      </p:cBhvr>
                                      <p:tavLst>
                                        <p:tav tm="0">
                                          <p:val>
                                            <p:strVal val="#ppt_x"/>
                                          </p:val>
                                        </p:tav>
                                        <p:tav tm="100000">
                                          <p:val>
                                            <p:strVal val="#ppt_x"/>
                                          </p:val>
                                        </p:tav>
                                      </p:tavLst>
                                    </p:anim>
                                    <p:anim calcmode="lin" valueType="num">
                                      <p:cBhvr additive="base">
                                        <p:cTn id="13" dur="500" fill="hold"/>
                                        <p:tgtEl>
                                          <p:spTgt spid="92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221" grpId="0"/>
    </p:bldLst>
  </p:timing>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Maple</Template>
  <TotalTime>380</TotalTime>
  <Words>353</Words>
  <Application>Microsoft Office PowerPoint</Application>
  <PresentationFormat>On-screen Show (4:3)</PresentationFormat>
  <Paragraphs>68</Paragraphs>
  <Slides>19</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Times New Roman</vt:lpstr>
      <vt:lpstr>Arial</vt:lpstr>
      <vt:lpstr>Arial Black</vt:lpstr>
      <vt:lpstr>Wingdings</vt:lpstr>
      <vt:lpstr>Calibri</vt:lpstr>
      <vt:lpstr>Garamond</vt:lpstr>
      <vt:lpstr>Glass Layers</vt:lpstr>
      <vt:lpstr>Edge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CSTeam</cp:lastModifiedBy>
  <cp:revision>48</cp:revision>
  <dcterms:created xsi:type="dcterms:W3CDTF">2008-12-01T11:58:38Z</dcterms:created>
  <dcterms:modified xsi:type="dcterms:W3CDTF">2016-06-30T01:42:25Z</dcterms:modified>
</cp:coreProperties>
</file>