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sldIdLst>
    <p:sldId id="261" r:id="rId2"/>
    <p:sldId id="271" r:id="rId3"/>
    <p:sldId id="259" r:id="rId4"/>
    <p:sldId id="267" r:id="rId5"/>
    <p:sldId id="270"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00FF"/>
    <a:srgbClr val="9900FF"/>
    <a:srgbClr val="333333"/>
    <a:srgbClr val="808000"/>
    <a:srgbClr val="5F5F5F"/>
    <a:srgbClr val="993300"/>
    <a:srgbClr val="6600C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805863" cy="6858000"/>
            <a:chOff x="0" y="0"/>
            <a:chExt cx="5547" cy="4320"/>
          </a:xfrm>
        </p:grpSpPr>
        <p:grpSp>
          <p:nvGrpSpPr>
            <p:cNvPr id="5" name="Group 3"/>
            <p:cNvGrpSpPr>
              <a:grpSpLocks/>
            </p:cNvGrpSpPr>
            <p:nvPr userDrawn="1"/>
          </p:nvGrpSpPr>
          <p:grpSpPr bwMode="auto">
            <a:xfrm rot="-215207">
              <a:off x="3692" y="232"/>
              <a:ext cx="1856" cy="3627"/>
              <a:chOff x="3010" y="776"/>
              <a:chExt cx="1856" cy="3627"/>
            </a:xfrm>
          </p:grpSpPr>
          <p:sp>
            <p:nvSpPr>
              <p:cNvPr id="39" name="Freeform 4"/>
              <p:cNvSpPr>
                <a:spLocks/>
              </p:cNvSpPr>
              <p:nvPr userDrawn="1"/>
            </p:nvSpPr>
            <p:spPr bwMode="ltGray">
              <a:xfrm rot="12185230" flipV="1">
                <a:off x="3533" y="776"/>
                <a:ext cx="1333" cy="1485"/>
              </a:xfrm>
              <a:custGeom>
                <a:avLst/>
                <a:gdLst>
                  <a:gd name="T0" fmla="*/ 16 w 596"/>
                  <a:gd name="T1" fmla="*/ 370 h 666"/>
                  <a:gd name="T2" fmla="*/ 6 w 596"/>
                  <a:gd name="T3" fmla="*/ 341 h 666"/>
                  <a:gd name="T4" fmla="*/ 0 w 596"/>
                  <a:gd name="T5" fmla="*/ 289 h 666"/>
                  <a:gd name="T6" fmla="*/ 4 w 596"/>
                  <a:gd name="T7" fmla="*/ 222 h 666"/>
                  <a:gd name="T8" fmla="*/ 25 w 596"/>
                  <a:gd name="T9" fmla="*/ 151 h 666"/>
                  <a:gd name="T10" fmla="*/ 69 w 596"/>
                  <a:gd name="T11" fmla="*/ 84 h 666"/>
                  <a:gd name="T12" fmla="*/ 142 w 596"/>
                  <a:gd name="T13" fmla="*/ 31 h 666"/>
                  <a:gd name="T14" fmla="*/ 247 w 596"/>
                  <a:gd name="T15" fmla="*/ 2 h 666"/>
                  <a:gd name="T16" fmla="*/ 380 w 596"/>
                  <a:gd name="T17" fmla="*/ 9 h 666"/>
                  <a:gd name="T18" fmla="*/ 484 w 596"/>
                  <a:gd name="T19" fmla="*/ 68 h 666"/>
                  <a:gd name="T20" fmla="*/ 554 w 596"/>
                  <a:gd name="T21" fmla="*/ 165 h 666"/>
                  <a:gd name="T22" fmla="*/ 591 w 596"/>
                  <a:gd name="T23" fmla="*/ 284 h 666"/>
                  <a:gd name="T24" fmla="*/ 595 w 596"/>
                  <a:gd name="T25" fmla="*/ 409 h 666"/>
                  <a:gd name="T26" fmla="*/ 566 w 596"/>
                  <a:gd name="T27" fmla="*/ 525 h 666"/>
                  <a:gd name="T28" fmla="*/ 507 w 596"/>
                  <a:gd name="T29" fmla="*/ 615 h 666"/>
                  <a:gd name="T30" fmla="*/ 417 w 596"/>
                  <a:gd name="T31" fmla="*/ 663 h 666"/>
                  <a:gd name="T32" fmla="*/ 389 w 596"/>
                  <a:gd name="T33" fmla="*/ 659 h 666"/>
                  <a:gd name="T34" fmla="*/ 441 w 596"/>
                  <a:gd name="T35" fmla="*/ 617 h 666"/>
                  <a:gd name="T36" fmla="*/ 482 w 596"/>
                  <a:gd name="T37" fmla="*/ 544 h 666"/>
                  <a:gd name="T38" fmla="*/ 509 w 596"/>
                  <a:gd name="T39" fmla="*/ 454 h 666"/>
                  <a:gd name="T40" fmla="*/ 520 w 596"/>
                  <a:gd name="T41" fmla="*/ 355 h 666"/>
                  <a:gd name="T42" fmla="*/ 514 w 596"/>
                  <a:gd name="T43" fmla="*/ 258 h 666"/>
                  <a:gd name="T44" fmla="*/ 485 w 596"/>
                  <a:gd name="T45" fmla="*/ 174 h 666"/>
                  <a:gd name="T46" fmla="*/ 433 w 596"/>
                  <a:gd name="T47" fmla="*/ 112 h 666"/>
                  <a:gd name="T48" fmla="*/ 341 w 596"/>
                  <a:gd name="T49" fmla="*/ 75 h 666"/>
                  <a:gd name="T50" fmla="*/ 246 w 596"/>
                  <a:gd name="T51" fmla="*/ 61 h 666"/>
                  <a:gd name="T52" fmla="*/ 174 w 596"/>
                  <a:gd name="T53" fmla="*/ 71 h 666"/>
                  <a:gd name="T54" fmla="*/ 121 w 596"/>
                  <a:gd name="T55" fmla="*/ 101 h 666"/>
                  <a:gd name="T56" fmla="*/ 84 w 596"/>
                  <a:gd name="T57" fmla="*/ 149 h 666"/>
                  <a:gd name="T58" fmla="*/ 57 w 596"/>
                  <a:gd name="T59" fmla="*/ 206 h 666"/>
                  <a:gd name="T60" fmla="*/ 40 w 596"/>
                  <a:gd name="T61" fmla="*/ 272 h 666"/>
                  <a:gd name="T62" fmla="*/ 28 w 596"/>
                  <a:gd name="T63" fmla="*/ 339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round/>
                <a:headEnd/>
                <a:tailEnd/>
              </a:ln>
            </p:spPr>
            <p:txBody>
              <a:bodyPr/>
              <a:lstStyle/>
              <a:p>
                <a:pPr>
                  <a:defRPr/>
                </a:pPr>
                <a:endParaRPr lang="en-US"/>
              </a:p>
            </p:txBody>
          </p:sp>
          <p:sp>
            <p:nvSpPr>
              <p:cNvPr id="40" name="Freeform 5"/>
              <p:cNvSpPr>
                <a:spLocks/>
              </p:cNvSpPr>
              <p:nvPr userDrawn="1"/>
            </p:nvSpPr>
            <p:spPr bwMode="ltGray">
              <a:xfrm rot="12185230" flipV="1">
                <a:off x="4028" y="1800"/>
                <a:ext cx="571" cy="531"/>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round/>
                <a:headEnd/>
                <a:tailEnd/>
              </a:ln>
            </p:spPr>
            <p:txBody>
              <a:bodyPr/>
              <a:lstStyle/>
              <a:p>
                <a:pPr>
                  <a:defRPr/>
                </a:pPr>
                <a:endParaRPr lang="en-US"/>
              </a:p>
            </p:txBody>
          </p:sp>
          <p:sp>
            <p:nvSpPr>
              <p:cNvPr id="41" name="Freeform 6"/>
              <p:cNvSpPr>
                <a:spLocks/>
              </p:cNvSpPr>
              <p:nvPr userDrawn="1"/>
            </p:nvSpPr>
            <p:spPr bwMode="ltGray">
              <a:xfrm rot="12185230" flipV="1">
                <a:off x="3637" y="2165"/>
                <a:ext cx="277" cy="249"/>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round/>
                <a:headEnd/>
                <a:tailEnd/>
              </a:ln>
            </p:spPr>
            <p:txBody>
              <a:bodyPr/>
              <a:lstStyle/>
              <a:p>
                <a:pPr>
                  <a:defRPr/>
                </a:pPr>
                <a:endParaRPr lang="en-US"/>
              </a:p>
            </p:txBody>
          </p:sp>
          <p:sp>
            <p:nvSpPr>
              <p:cNvPr id="42" name="Freeform 7"/>
              <p:cNvSpPr>
                <a:spLocks/>
              </p:cNvSpPr>
              <p:nvPr userDrawn="1"/>
            </p:nvSpPr>
            <p:spPr bwMode="ltGray">
              <a:xfrm rot="12185230" flipV="1">
                <a:off x="3977" y="975"/>
                <a:ext cx="245" cy="347"/>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round/>
                <a:headEnd/>
                <a:tailEnd/>
              </a:ln>
            </p:spPr>
            <p:txBody>
              <a:bodyPr/>
              <a:lstStyle/>
              <a:p>
                <a:pPr>
                  <a:defRPr/>
                </a:pPr>
                <a:endParaRPr lang="en-US"/>
              </a:p>
            </p:txBody>
          </p:sp>
          <p:sp>
            <p:nvSpPr>
              <p:cNvPr id="43" name="Freeform 8"/>
              <p:cNvSpPr>
                <a:spLocks/>
              </p:cNvSpPr>
              <p:nvPr userDrawn="1"/>
            </p:nvSpPr>
            <p:spPr bwMode="ltGray">
              <a:xfrm rot="12185230" flipV="1">
                <a:off x="3843" y="2207"/>
                <a:ext cx="103" cy="209"/>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round/>
                <a:headEnd/>
                <a:tailEnd/>
              </a:ln>
            </p:spPr>
            <p:txBody>
              <a:bodyPr/>
              <a:lstStyle/>
              <a:p>
                <a:pPr>
                  <a:defRPr/>
                </a:pPr>
                <a:endParaRPr lang="en-US"/>
              </a:p>
            </p:txBody>
          </p:sp>
          <p:sp>
            <p:nvSpPr>
              <p:cNvPr id="44" name="Freeform 9"/>
              <p:cNvSpPr>
                <a:spLocks/>
              </p:cNvSpPr>
              <p:nvPr userDrawn="1"/>
            </p:nvSpPr>
            <p:spPr bwMode="ltGray">
              <a:xfrm rot="12185230" flipV="1">
                <a:off x="3893" y="1325"/>
                <a:ext cx="120" cy="90"/>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round/>
                <a:headEnd/>
                <a:tailEnd/>
              </a:ln>
            </p:spPr>
            <p:txBody>
              <a:bodyPr/>
              <a:lstStyle/>
              <a:p>
                <a:pPr>
                  <a:defRPr/>
                </a:pPr>
                <a:endParaRPr lang="en-US"/>
              </a:p>
            </p:txBody>
          </p:sp>
          <p:sp>
            <p:nvSpPr>
              <p:cNvPr id="45" name="Freeform 10"/>
              <p:cNvSpPr>
                <a:spLocks/>
              </p:cNvSpPr>
              <p:nvPr userDrawn="1"/>
            </p:nvSpPr>
            <p:spPr bwMode="ltGray">
              <a:xfrm rot="12185230" flipV="1">
                <a:off x="3010" y="2344"/>
                <a:ext cx="330" cy="2059"/>
              </a:xfrm>
              <a:custGeom>
                <a:avLst/>
                <a:gdLst>
                  <a:gd name="T0" fmla="*/ 0 w 149"/>
                  <a:gd name="T1" fmla="*/ 0 h 704"/>
                  <a:gd name="T2" fmla="*/ 6 w 149"/>
                  <a:gd name="T3" fmla="*/ 6 h 704"/>
                  <a:gd name="T4" fmla="*/ 16 w 149"/>
                  <a:gd name="T5" fmla="*/ 14 h 704"/>
                  <a:gd name="T6" fmla="*/ 28 w 149"/>
                  <a:gd name="T7" fmla="*/ 24 h 704"/>
                  <a:gd name="T8" fmla="*/ 41 w 149"/>
                  <a:gd name="T9" fmla="*/ 37 h 704"/>
                  <a:gd name="T10" fmla="*/ 58 w 149"/>
                  <a:gd name="T11" fmla="*/ 53 h 704"/>
                  <a:gd name="T12" fmla="*/ 73 w 149"/>
                  <a:gd name="T13" fmla="*/ 70 h 704"/>
                  <a:gd name="T14" fmla="*/ 88 w 149"/>
                  <a:gd name="T15" fmla="*/ 90 h 704"/>
                  <a:gd name="T16" fmla="*/ 100 w 149"/>
                  <a:gd name="T17" fmla="*/ 113 h 704"/>
                  <a:gd name="T18" fmla="*/ 112 w 149"/>
                  <a:gd name="T19" fmla="*/ 137 h 704"/>
                  <a:gd name="T20" fmla="*/ 120 w 149"/>
                  <a:gd name="T21" fmla="*/ 165 h 704"/>
                  <a:gd name="T22" fmla="*/ 124 w 149"/>
                  <a:gd name="T23" fmla="*/ 196 h 704"/>
                  <a:gd name="T24" fmla="*/ 126 w 149"/>
                  <a:gd name="T25" fmla="*/ 228 h 704"/>
                  <a:gd name="T26" fmla="*/ 120 w 149"/>
                  <a:gd name="T27" fmla="*/ 264 h 704"/>
                  <a:gd name="T28" fmla="*/ 109 w 149"/>
                  <a:gd name="T29" fmla="*/ 302 h 704"/>
                  <a:gd name="T30" fmla="*/ 92 w 149"/>
                  <a:gd name="T31" fmla="*/ 342 h 704"/>
                  <a:gd name="T32" fmla="*/ 67 w 149"/>
                  <a:gd name="T33" fmla="*/ 386 h 704"/>
                  <a:gd name="T34" fmla="*/ 39 w 149"/>
                  <a:gd name="T35" fmla="*/ 436 h 704"/>
                  <a:gd name="T36" fmla="*/ 21 w 149"/>
                  <a:gd name="T37" fmla="*/ 482 h 704"/>
                  <a:gd name="T38" fmla="*/ 10 w 149"/>
                  <a:gd name="T39" fmla="*/ 525 h 704"/>
                  <a:gd name="T40" fmla="*/ 6 w 149"/>
                  <a:gd name="T41" fmla="*/ 566 h 704"/>
                  <a:gd name="T42" fmla="*/ 6 w 149"/>
                  <a:gd name="T43" fmla="*/ 605 h 704"/>
                  <a:gd name="T44" fmla="*/ 8 w 149"/>
                  <a:gd name="T45" fmla="*/ 641 h 704"/>
                  <a:gd name="T46" fmla="*/ 12 w 149"/>
                  <a:gd name="T47" fmla="*/ 673 h 704"/>
                  <a:gd name="T48" fmla="*/ 14 w 149"/>
                  <a:gd name="T49" fmla="*/ 704 h 704"/>
                  <a:gd name="T50" fmla="*/ 41 w 149"/>
                  <a:gd name="T51" fmla="*/ 688 h 704"/>
                  <a:gd name="T52" fmla="*/ 39 w 149"/>
                  <a:gd name="T53" fmla="*/ 680 h 704"/>
                  <a:gd name="T54" fmla="*/ 36 w 149"/>
                  <a:gd name="T55" fmla="*/ 657 h 704"/>
                  <a:gd name="T56" fmla="*/ 33 w 149"/>
                  <a:gd name="T57" fmla="*/ 622 h 704"/>
                  <a:gd name="T58" fmla="*/ 35 w 149"/>
                  <a:gd name="T59" fmla="*/ 575 h 704"/>
                  <a:gd name="T60" fmla="*/ 41 w 149"/>
                  <a:gd name="T61" fmla="*/ 519 h 704"/>
                  <a:gd name="T62" fmla="*/ 58 w 149"/>
                  <a:gd name="T63" fmla="*/ 455 h 704"/>
                  <a:gd name="T64" fmla="*/ 86 w 149"/>
                  <a:gd name="T65" fmla="*/ 386 h 704"/>
                  <a:gd name="T66" fmla="*/ 129 w 149"/>
                  <a:gd name="T67" fmla="*/ 313 h 704"/>
                  <a:gd name="T68" fmla="*/ 143 w 149"/>
                  <a:gd name="T69" fmla="*/ 279 h 704"/>
                  <a:gd name="T70" fmla="*/ 149 w 149"/>
                  <a:gd name="T71" fmla="*/ 235 h 704"/>
                  <a:gd name="T72" fmla="*/ 144 w 149"/>
                  <a:gd name="T73" fmla="*/ 184 h 704"/>
                  <a:gd name="T74" fmla="*/ 131 w 149"/>
                  <a:gd name="T75" fmla="*/ 134 h 704"/>
                  <a:gd name="T76" fmla="*/ 109 w 149"/>
                  <a:gd name="T77" fmla="*/ 85 h 704"/>
                  <a:gd name="T78" fmla="*/ 81 w 149"/>
                  <a:gd name="T79" fmla="*/ 44 h 704"/>
                  <a:gd name="T80" fmla="*/ 44 w 149"/>
                  <a:gd name="T81" fmla="*/ 14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round/>
                <a:headEnd/>
                <a:tailEnd/>
              </a:ln>
            </p:spPr>
            <p:txBody>
              <a:bodyPr/>
              <a:lstStyle/>
              <a:p>
                <a:pPr>
                  <a:defRPr/>
                </a:pPr>
                <a:endParaRPr lang="en-US"/>
              </a:p>
            </p:txBody>
          </p:sp>
        </p:grpSp>
        <p:sp>
          <p:nvSpPr>
            <p:cNvPr id="6" name="Freeform 11"/>
            <p:cNvSpPr>
              <a:spLocks/>
            </p:cNvSpPr>
            <p:nvPr userDrawn="1"/>
          </p:nvSpPr>
          <p:spPr bwMode="ltGray">
            <a:xfrm rot="373331" flipH="1">
              <a:off x="22" y="1957"/>
              <a:ext cx="323" cy="649"/>
            </a:xfrm>
            <a:custGeom>
              <a:avLst/>
              <a:gdLst>
                <a:gd name="T0" fmla="*/ 94 w 128"/>
                <a:gd name="T1" fmla="*/ 0 h 217"/>
                <a:gd name="T2" fmla="*/ 105 w 128"/>
                <a:gd name="T3" fmla="*/ 9 h 217"/>
                <a:gd name="T4" fmla="*/ 115 w 128"/>
                <a:gd name="T5" fmla="*/ 27 h 217"/>
                <a:gd name="T6" fmla="*/ 123 w 128"/>
                <a:gd name="T7" fmla="*/ 50 h 217"/>
                <a:gd name="T8" fmla="*/ 128 w 128"/>
                <a:gd name="T9" fmla="*/ 78 h 217"/>
                <a:gd name="T10" fmla="*/ 127 w 128"/>
                <a:gd name="T11" fmla="*/ 111 h 217"/>
                <a:gd name="T12" fmla="*/ 116 w 128"/>
                <a:gd name="T13" fmla="*/ 145 h 217"/>
                <a:gd name="T14" fmla="*/ 94 w 128"/>
                <a:gd name="T15" fmla="*/ 181 h 217"/>
                <a:gd name="T16" fmla="*/ 60 w 128"/>
                <a:gd name="T17" fmla="*/ 217 h 217"/>
                <a:gd name="T18" fmla="*/ 49 w 128"/>
                <a:gd name="T19" fmla="*/ 213 h 217"/>
                <a:gd name="T20" fmla="*/ 38 w 128"/>
                <a:gd name="T21" fmla="*/ 210 h 217"/>
                <a:gd name="T22" fmla="*/ 26 w 128"/>
                <a:gd name="T23" fmla="*/ 205 h 217"/>
                <a:gd name="T24" fmla="*/ 16 w 128"/>
                <a:gd name="T25" fmla="*/ 201 h 217"/>
                <a:gd name="T26" fmla="*/ 8 w 128"/>
                <a:gd name="T27" fmla="*/ 196 h 217"/>
                <a:gd name="T28" fmla="*/ 2 w 128"/>
                <a:gd name="T29" fmla="*/ 190 h 217"/>
                <a:gd name="T30" fmla="*/ 0 w 128"/>
                <a:gd name="T31" fmla="*/ 183 h 217"/>
                <a:gd name="T32" fmla="*/ 1 w 128"/>
                <a:gd name="T33" fmla="*/ 178 h 217"/>
                <a:gd name="T34" fmla="*/ 13 w 128"/>
                <a:gd name="T35" fmla="*/ 171 h 217"/>
                <a:gd name="T36" fmla="*/ 29 w 128"/>
                <a:gd name="T37" fmla="*/ 161 h 217"/>
                <a:gd name="T38" fmla="*/ 46 w 128"/>
                <a:gd name="T39" fmla="*/ 150 h 217"/>
                <a:gd name="T40" fmla="*/ 63 w 128"/>
                <a:gd name="T41" fmla="*/ 134 h 217"/>
                <a:gd name="T42" fmla="*/ 79 w 128"/>
                <a:gd name="T43" fmla="*/ 112 h 217"/>
                <a:gd name="T44" fmla="*/ 91 w 128"/>
                <a:gd name="T45" fmla="*/ 83 h 217"/>
                <a:gd name="T46" fmla="*/ 97 w 128"/>
                <a:gd name="T47" fmla="*/ 46 h 217"/>
                <a:gd name="T48" fmla="*/ 94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round/>
              <a:headEnd/>
              <a:tailEnd/>
            </a:ln>
          </p:spPr>
          <p:txBody>
            <a:bodyPr/>
            <a:lstStyle/>
            <a:p>
              <a:pPr>
                <a:defRPr/>
              </a:pPr>
              <a:endParaRPr lang="en-US"/>
            </a:p>
          </p:txBody>
        </p:sp>
        <p:sp>
          <p:nvSpPr>
            <p:cNvPr id="7" name="Freeform 12"/>
            <p:cNvSpPr>
              <a:spLocks/>
            </p:cNvSpPr>
            <p:nvPr userDrawn="1"/>
          </p:nvSpPr>
          <p:spPr bwMode="ltGray">
            <a:xfrm>
              <a:off x="168" y="1260"/>
              <a:ext cx="1259" cy="1532"/>
            </a:xfrm>
            <a:custGeom>
              <a:avLst/>
              <a:gdLst>
                <a:gd name="T0" fmla="*/ 891 w 1259"/>
                <a:gd name="T1" fmla="*/ 1532 h 1532"/>
                <a:gd name="T2" fmla="*/ 954 w 1259"/>
                <a:gd name="T3" fmla="*/ 1452 h 1532"/>
                <a:gd name="T4" fmla="*/ 1032 w 1259"/>
                <a:gd name="T5" fmla="*/ 1338 h 1532"/>
                <a:gd name="T6" fmla="*/ 1115 w 1259"/>
                <a:gd name="T7" fmla="*/ 1188 h 1532"/>
                <a:gd name="T8" fmla="*/ 1194 w 1259"/>
                <a:gd name="T9" fmla="*/ 1023 h 1532"/>
                <a:gd name="T10" fmla="*/ 1244 w 1259"/>
                <a:gd name="T11" fmla="*/ 841 h 1532"/>
                <a:gd name="T12" fmla="*/ 1259 w 1259"/>
                <a:gd name="T13" fmla="*/ 647 h 1532"/>
                <a:gd name="T14" fmla="*/ 1230 w 1259"/>
                <a:gd name="T15" fmla="*/ 463 h 1532"/>
                <a:gd name="T16" fmla="*/ 1140 w 1259"/>
                <a:gd name="T17" fmla="*/ 294 h 1532"/>
                <a:gd name="T18" fmla="*/ 1043 w 1259"/>
                <a:gd name="T19" fmla="*/ 190 h 1532"/>
                <a:gd name="T20" fmla="*/ 961 w 1259"/>
                <a:gd name="T21" fmla="*/ 109 h 1532"/>
                <a:gd name="T22" fmla="*/ 894 w 1259"/>
                <a:gd name="T23" fmla="*/ 65 h 1532"/>
                <a:gd name="T24" fmla="*/ 786 w 1259"/>
                <a:gd name="T25" fmla="*/ 18 h 1532"/>
                <a:gd name="T26" fmla="*/ 642 w 1259"/>
                <a:gd name="T27" fmla="*/ 0 h 1532"/>
                <a:gd name="T28" fmla="*/ 440 w 1259"/>
                <a:gd name="T29" fmla="*/ 23 h 1532"/>
                <a:gd name="T30" fmla="*/ 366 w 1259"/>
                <a:gd name="T31" fmla="*/ 44 h 1532"/>
                <a:gd name="T32" fmla="*/ 292 w 1259"/>
                <a:gd name="T33" fmla="*/ 58 h 1532"/>
                <a:gd name="T34" fmla="*/ 229 w 1259"/>
                <a:gd name="T35" fmla="*/ 79 h 1532"/>
                <a:gd name="T36" fmla="*/ 178 w 1259"/>
                <a:gd name="T37" fmla="*/ 103 h 1532"/>
                <a:gd name="T38" fmla="*/ 127 w 1259"/>
                <a:gd name="T39" fmla="*/ 127 h 1532"/>
                <a:gd name="T40" fmla="*/ 82 w 1259"/>
                <a:gd name="T41" fmla="*/ 158 h 1532"/>
                <a:gd name="T42" fmla="*/ 41 w 1259"/>
                <a:gd name="T43" fmla="*/ 197 h 1532"/>
                <a:gd name="T44" fmla="*/ 0 w 1259"/>
                <a:gd name="T45" fmla="*/ 243 h 1532"/>
                <a:gd name="T46" fmla="*/ 76 w 1259"/>
                <a:gd name="T47" fmla="*/ 215 h 1532"/>
                <a:gd name="T48" fmla="*/ 144 w 1259"/>
                <a:gd name="T49" fmla="*/ 194 h 1532"/>
                <a:gd name="T50" fmla="*/ 212 w 1259"/>
                <a:gd name="T51" fmla="*/ 179 h 1532"/>
                <a:gd name="T52" fmla="*/ 280 w 1259"/>
                <a:gd name="T53" fmla="*/ 164 h 1532"/>
                <a:gd name="T54" fmla="*/ 336 w 1259"/>
                <a:gd name="T55" fmla="*/ 149 h 1532"/>
                <a:gd name="T56" fmla="*/ 397 w 1259"/>
                <a:gd name="T57" fmla="*/ 149 h 1532"/>
                <a:gd name="T58" fmla="*/ 458 w 1259"/>
                <a:gd name="T59" fmla="*/ 141 h 1532"/>
                <a:gd name="T60" fmla="*/ 511 w 1259"/>
                <a:gd name="T61" fmla="*/ 146 h 1532"/>
                <a:gd name="T62" fmla="*/ 565 w 1259"/>
                <a:gd name="T63" fmla="*/ 152 h 1532"/>
                <a:gd name="T64" fmla="*/ 618 w 1259"/>
                <a:gd name="T65" fmla="*/ 166 h 1532"/>
                <a:gd name="T66" fmla="*/ 669 w 1259"/>
                <a:gd name="T67" fmla="*/ 186 h 1532"/>
                <a:gd name="T68" fmla="*/ 715 w 1259"/>
                <a:gd name="T69" fmla="*/ 205 h 1532"/>
                <a:gd name="T70" fmla="*/ 760 w 1259"/>
                <a:gd name="T71" fmla="*/ 239 h 1532"/>
                <a:gd name="T72" fmla="*/ 811 w 1259"/>
                <a:gd name="T73" fmla="*/ 267 h 1532"/>
                <a:gd name="T74" fmla="*/ 855 w 1259"/>
                <a:gd name="T75" fmla="*/ 307 h 1532"/>
                <a:gd name="T76" fmla="*/ 899 w 1259"/>
                <a:gd name="T77" fmla="*/ 348 h 1532"/>
                <a:gd name="T78" fmla="*/ 971 w 1259"/>
                <a:gd name="T79" fmla="*/ 464 h 1532"/>
                <a:gd name="T80" fmla="*/ 1016 w 1259"/>
                <a:gd name="T81" fmla="*/ 606 h 1532"/>
                <a:gd name="T82" fmla="*/ 1027 w 1259"/>
                <a:gd name="T83" fmla="*/ 774 h 1532"/>
                <a:gd name="T84" fmla="*/ 1022 w 1259"/>
                <a:gd name="T85" fmla="*/ 939 h 1532"/>
                <a:gd name="T86" fmla="*/ 1002 w 1259"/>
                <a:gd name="T87" fmla="*/ 1117 h 1532"/>
                <a:gd name="T88" fmla="*/ 966 w 1259"/>
                <a:gd name="T89" fmla="*/ 1279 h 1532"/>
                <a:gd name="T90" fmla="*/ 933 w 1259"/>
                <a:gd name="T91" fmla="*/ 1421 h 1532"/>
                <a:gd name="T92" fmla="*/ 891 w 1259"/>
                <a:gd name="T93" fmla="*/ 1532 h 15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round/>
              <a:headEnd/>
              <a:tailEnd/>
            </a:ln>
          </p:spPr>
          <p:txBody>
            <a:bodyPr/>
            <a:lstStyle/>
            <a:p>
              <a:pPr>
                <a:defRPr/>
              </a:pPr>
              <a:endParaRPr lang="en-US"/>
            </a:p>
          </p:txBody>
        </p:sp>
        <p:sp>
          <p:nvSpPr>
            <p:cNvPr id="8" name="Freeform 13"/>
            <p:cNvSpPr>
              <a:spLocks/>
            </p:cNvSpPr>
            <p:nvPr userDrawn="1"/>
          </p:nvSpPr>
          <p:spPr bwMode="ltGray">
            <a:xfrm>
              <a:off x="0" y="2610"/>
              <a:ext cx="801" cy="459"/>
            </a:xfrm>
            <a:custGeom>
              <a:avLst/>
              <a:gdLst>
                <a:gd name="T0" fmla="*/ 0 w 801"/>
                <a:gd name="T1" fmla="*/ 0 h 459"/>
                <a:gd name="T2" fmla="*/ 37 w 801"/>
                <a:gd name="T3" fmla="*/ 69 h 459"/>
                <a:gd name="T4" fmla="*/ 68 w 801"/>
                <a:gd name="T5" fmla="*/ 132 h 459"/>
                <a:gd name="T6" fmla="*/ 110 w 801"/>
                <a:gd name="T7" fmla="*/ 188 h 459"/>
                <a:gd name="T8" fmla="*/ 149 w 801"/>
                <a:gd name="T9" fmla="*/ 229 h 459"/>
                <a:gd name="T10" fmla="*/ 192 w 801"/>
                <a:gd name="T11" fmla="*/ 278 h 459"/>
                <a:gd name="T12" fmla="*/ 250 w 801"/>
                <a:gd name="T13" fmla="*/ 314 h 459"/>
                <a:gd name="T14" fmla="*/ 308 w 801"/>
                <a:gd name="T15" fmla="*/ 336 h 459"/>
                <a:gd name="T16" fmla="*/ 365 w 801"/>
                <a:gd name="T17" fmla="*/ 365 h 459"/>
                <a:gd name="T18" fmla="*/ 430 w 801"/>
                <a:gd name="T19" fmla="*/ 381 h 459"/>
                <a:gd name="T20" fmla="*/ 501 w 801"/>
                <a:gd name="T21" fmla="*/ 390 h 459"/>
                <a:gd name="T22" fmla="*/ 573 w 801"/>
                <a:gd name="T23" fmla="*/ 392 h 459"/>
                <a:gd name="T24" fmla="*/ 646 w 801"/>
                <a:gd name="T25" fmla="*/ 381 h 459"/>
                <a:gd name="T26" fmla="*/ 726 w 801"/>
                <a:gd name="T27" fmla="*/ 362 h 459"/>
                <a:gd name="T28" fmla="*/ 801 w 801"/>
                <a:gd name="T29" fmla="*/ 335 h 459"/>
                <a:gd name="T30" fmla="*/ 731 w 801"/>
                <a:gd name="T31" fmla="*/ 377 h 459"/>
                <a:gd name="T32" fmla="*/ 662 w 801"/>
                <a:gd name="T33" fmla="*/ 404 h 459"/>
                <a:gd name="T34" fmla="*/ 594 w 801"/>
                <a:gd name="T35" fmla="*/ 432 h 459"/>
                <a:gd name="T36" fmla="*/ 532 w 801"/>
                <a:gd name="T37" fmla="*/ 445 h 459"/>
                <a:gd name="T38" fmla="*/ 471 w 801"/>
                <a:gd name="T39" fmla="*/ 459 h 459"/>
                <a:gd name="T40" fmla="*/ 411 w 801"/>
                <a:gd name="T41" fmla="*/ 458 h 459"/>
                <a:gd name="T42" fmla="*/ 350 w 801"/>
                <a:gd name="T43" fmla="*/ 458 h 459"/>
                <a:gd name="T44" fmla="*/ 291 w 801"/>
                <a:gd name="T45" fmla="*/ 450 h 459"/>
                <a:gd name="T46" fmla="*/ 244 w 801"/>
                <a:gd name="T47" fmla="*/ 436 h 459"/>
                <a:gd name="T48" fmla="*/ 192 w 801"/>
                <a:gd name="T49" fmla="*/ 415 h 459"/>
                <a:gd name="T50" fmla="*/ 145 w 801"/>
                <a:gd name="T51" fmla="*/ 394 h 459"/>
                <a:gd name="T52" fmla="*/ 100 w 801"/>
                <a:gd name="T53" fmla="*/ 373 h 459"/>
                <a:gd name="T54" fmla="*/ 60 w 801"/>
                <a:gd name="T55" fmla="*/ 347 h 459"/>
                <a:gd name="T56" fmla="*/ 0 w 801"/>
                <a:gd name="T57" fmla="*/ 294 h 459"/>
                <a:gd name="T58" fmla="*/ 0 w 801"/>
                <a:gd name="T59" fmla="*/ 0 h 45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round/>
              <a:headEnd/>
              <a:tailEnd/>
            </a:ln>
          </p:spPr>
          <p:txBody>
            <a:bodyPr/>
            <a:lstStyle/>
            <a:p>
              <a:pPr>
                <a:defRPr/>
              </a:pPr>
              <a:endParaRPr lang="en-US"/>
            </a:p>
          </p:txBody>
        </p:sp>
        <p:sp>
          <p:nvSpPr>
            <p:cNvPr id="9" name="Freeform 14"/>
            <p:cNvSpPr>
              <a:spLocks/>
            </p:cNvSpPr>
            <p:nvPr userDrawn="1"/>
          </p:nvSpPr>
          <p:spPr bwMode="ltGray">
            <a:xfrm rot="373331" flipH="1">
              <a:off x="898" y="2855"/>
              <a:ext cx="354" cy="464"/>
            </a:xfrm>
            <a:custGeom>
              <a:avLst/>
              <a:gdLst>
                <a:gd name="T0" fmla="*/ 75 w 117"/>
                <a:gd name="T1" fmla="*/ 0 h 132"/>
                <a:gd name="T2" fmla="*/ 0 w 117"/>
                <a:gd name="T3" fmla="*/ 25 h 132"/>
                <a:gd name="T4" fmla="*/ 3 w 117"/>
                <a:gd name="T5" fmla="*/ 26 h 132"/>
                <a:gd name="T6" fmla="*/ 14 w 117"/>
                <a:gd name="T7" fmla="*/ 29 h 132"/>
                <a:gd name="T8" fmla="*/ 29 w 117"/>
                <a:gd name="T9" fmla="*/ 36 h 132"/>
                <a:gd name="T10" fmla="*/ 46 w 117"/>
                <a:gd name="T11" fmla="*/ 47 h 132"/>
                <a:gd name="T12" fmla="*/ 66 w 117"/>
                <a:gd name="T13" fmla="*/ 62 h 132"/>
                <a:gd name="T14" fmla="*/ 84 w 117"/>
                <a:gd name="T15" fmla="*/ 80 h 132"/>
                <a:gd name="T16" fmla="*/ 102 w 117"/>
                <a:gd name="T17" fmla="*/ 103 h 132"/>
                <a:gd name="T18" fmla="*/ 116 w 117"/>
                <a:gd name="T19" fmla="*/ 132 h 132"/>
                <a:gd name="T20" fmla="*/ 117 w 117"/>
                <a:gd name="T21" fmla="*/ 120 h 132"/>
                <a:gd name="T22" fmla="*/ 115 w 117"/>
                <a:gd name="T23" fmla="*/ 107 h 132"/>
                <a:gd name="T24" fmla="*/ 108 w 117"/>
                <a:gd name="T25" fmla="*/ 90 h 132"/>
                <a:gd name="T26" fmla="*/ 99 w 117"/>
                <a:gd name="T27" fmla="*/ 74 h 132"/>
                <a:gd name="T28" fmla="*/ 89 w 117"/>
                <a:gd name="T29" fmla="*/ 58 h 132"/>
                <a:gd name="T30" fmla="*/ 78 w 117"/>
                <a:gd name="T31" fmla="*/ 45 h 132"/>
                <a:gd name="T32" fmla="*/ 67 w 117"/>
                <a:gd name="T33" fmla="*/ 36 h 132"/>
                <a:gd name="T34" fmla="*/ 58 w 117"/>
                <a:gd name="T35" fmla="*/ 32 h 132"/>
                <a:gd name="T36" fmla="*/ 69 w 117"/>
                <a:gd name="T37" fmla="*/ 29 h 132"/>
                <a:gd name="T38" fmla="*/ 79 w 117"/>
                <a:gd name="T39" fmla="*/ 28 h 132"/>
                <a:gd name="T40" fmla="*/ 89 w 117"/>
                <a:gd name="T41" fmla="*/ 26 h 132"/>
                <a:gd name="T42" fmla="*/ 98 w 117"/>
                <a:gd name="T43" fmla="*/ 25 h 132"/>
                <a:gd name="T44" fmla="*/ 105 w 117"/>
                <a:gd name="T45" fmla="*/ 24 h 132"/>
                <a:gd name="T46" fmla="*/ 109 w 117"/>
                <a:gd name="T47" fmla="*/ 22 h 132"/>
                <a:gd name="T48" fmla="*/ 113 w 117"/>
                <a:gd name="T49" fmla="*/ 21 h 132"/>
                <a:gd name="T50" fmla="*/ 114 w 117"/>
                <a:gd name="T51" fmla="*/ 21 h 132"/>
                <a:gd name="T52" fmla="*/ 75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round/>
              <a:headEnd/>
              <a:tailEnd/>
            </a:ln>
          </p:spPr>
          <p:txBody>
            <a:bodyPr/>
            <a:lstStyle/>
            <a:p>
              <a:pPr>
                <a:defRPr/>
              </a:pPr>
              <a:endParaRPr lang="en-US"/>
            </a:p>
          </p:txBody>
        </p:sp>
        <p:sp>
          <p:nvSpPr>
            <p:cNvPr id="10" name="Freeform 15"/>
            <p:cNvSpPr>
              <a:spLocks/>
            </p:cNvSpPr>
            <p:nvPr userDrawn="1"/>
          </p:nvSpPr>
          <p:spPr bwMode="ltGray">
            <a:xfrm rot="373331" flipH="1">
              <a:off x="799" y="2979"/>
              <a:ext cx="87" cy="274"/>
            </a:xfrm>
            <a:custGeom>
              <a:avLst/>
              <a:gdLst>
                <a:gd name="T0" fmla="*/ 29 w 29"/>
                <a:gd name="T1" fmla="*/ 0 h 77"/>
                <a:gd name="T2" fmla="*/ 23 w 29"/>
                <a:gd name="T3" fmla="*/ 0 h 77"/>
                <a:gd name="T4" fmla="*/ 16 w 29"/>
                <a:gd name="T5" fmla="*/ 4 h 77"/>
                <a:gd name="T6" fmla="*/ 9 w 29"/>
                <a:gd name="T7" fmla="*/ 9 h 77"/>
                <a:gd name="T8" fmla="*/ 4 w 29"/>
                <a:gd name="T9" fmla="*/ 19 h 77"/>
                <a:gd name="T10" fmla="*/ 1 w 29"/>
                <a:gd name="T11" fmla="*/ 30 h 77"/>
                <a:gd name="T12" fmla="*/ 0 w 29"/>
                <a:gd name="T13" fmla="*/ 44 h 77"/>
                <a:gd name="T14" fmla="*/ 3 w 29"/>
                <a:gd name="T15" fmla="*/ 60 h 77"/>
                <a:gd name="T16" fmla="*/ 11 w 29"/>
                <a:gd name="T17" fmla="*/ 77 h 77"/>
                <a:gd name="T18" fmla="*/ 15 w 29"/>
                <a:gd name="T19" fmla="*/ 53 h 77"/>
                <a:gd name="T20" fmla="*/ 19 w 29"/>
                <a:gd name="T21" fmla="*/ 37 h 77"/>
                <a:gd name="T22" fmla="*/ 23 w 29"/>
                <a:gd name="T23" fmla="*/ 22 h 77"/>
                <a:gd name="T24" fmla="*/ 29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round/>
              <a:headEnd/>
              <a:tailEnd/>
            </a:ln>
          </p:spPr>
          <p:txBody>
            <a:bodyPr/>
            <a:lstStyle/>
            <a:p>
              <a:pPr>
                <a:defRPr/>
              </a:pPr>
              <a:endParaRPr lang="en-US"/>
            </a:p>
          </p:txBody>
        </p:sp>
        <p:sp>
          <p:nvSpPr>
            <p:cNvPr id="11" name="Freeform 16"/>
            <p:cNvSpPr>
              <a:spLocks/>
            </p:cNvSpPr>
            <p:nvPr userDrawn="1"/>
          </p:nvSpPr>
          <p:spPr bwMode="ltGray">
            <a:xfrm>
              <a:off x="1190" y="3273"/>
              <a:ext cx="1108" cy="1047"/>
            </a:xfrm>
            <a:custGeom>
              <a:avLst/>
              <a:gdLst>
                <a:gd name="T0" fmla="*/ 784 w 1108"/>
                <a:gd name="T1" fmla="*/ 1047 h 1047"/>
                <a:gd name="T2" fmla="*/ 692 w 1108"/>
                <a:gd name="T3" fmla="*/ 1011 h 1047"/>
                <a:gd name="T4" fmla="*/ 607 w 1108"/>
                <a:gd name="T5" fmla="*/ 945 h 1047"/>
                <a:gd name="T6" fmla="*/ 517 w 1108"/>
                <a:gd name="T7" fmla="*/ 861 h 1047"/>
                <a:gd name="T8" fmla="*/ 432 w 1108"/>
                <a:gd name="T9" fmla="*/ 776 h 1047"/>
                <a:gd name="T10" fmla="*/ 350 w 1108"/>
                <a:gd name="T11" fmla="*/ 677 h 1047"/>
                <a:gd name="T12" fmla="*/ 266 w 1108"/>
                <a:gd name="T13" fmla="*/ 563 h 1047"/>
                <a:gd name="T14" fmla="*/ 188 w 1108"/>
                <a:gd name="T15" fmla="*/ 447 h 1047"/>
                <a:gd name="T16" fmla="*/ 122 w 1108"/>
                <a:gd name="T17" fmla="*/ 325 h 1047"/>
                <a:gd name="T18" fmla="*/ 65 w 1108"/>
                <a:gd name="T19" fmla="*/ 211 h 1047"/>
                <a:gd name="T20" fmla="*/ 21 w 1108"/>
                <a:gd name="T21" fmla="*/ 101 h 1047"/>
                <a:gd name="T22" fmla="*/ 0 w 1108"/>
                <a:gd name="T23" fmla="*/ 0 h 1047"/>
                <a:gd name="T24" fmla="*/ 109 w 1108"/>
                <a:gd name="T25" fmla="*/ 217 h 1047"/>
                <a:gd name="T26" fmla="*/ 209 w 1108"/>
                <a:gd name="T27" fmla="*/ 378 h 1047"/>
                <a:gd name="T28" fmla="*/ 294 w 1108"/>
                <a:gd name="T29" fmla="*/ 500 h 1047"/>
                <a:gd name="T30" fmla="*/ 373 w 1108"/>
                <a:gd name="T31" fmla="*/ 590 h 1047"/>
                <a:gd name="T32" fmla="*/ 441 w 1108"/>
                <a:gd name="T33" fmla="*/ 661 h 1047"/>
                <a:gd name="T34" fmla="*/ 506 w 1108"/>
                <a:gd name="T35" fmla="*/ 713 h 1047"/>
                <a:gd name="T36" fmla="*/ 564 w 1108"/>
                <a:gd name="T37" fmla="*/ 754 h 1047"/>
                <a:gd name="T38" fmla="*/ 620 w 1108"/>
                <a:gd name="T39" fmla="*/ 801 h 1047"/>
                <a:gd name="T40" fmla="*/ 754 w 1108"/>
                <a:gd name="T41" fmla="*/ 899 h 1047"/>
                <a:gd name="T42" fmla="*/ 925 w 1108"/>
                <a:gd name="T43" fmla="*/ 977 h 1047"/>
                <a:gd name="T44" fmla="*/ 1108 w 1108"/>
                <a:gd name="T45" fmla="*/ 1047 h 1047"/>
                <a:gd name="T46" fmla="*/ 784 w 1108"/>
                <a:gd name="T47" fmla="*/ 1047 h 104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round/>
              <a:headEnd/>
              <a:tailEnd/>
            </a:ln>
          </p:spPr>
          <p:txBody>
            <a:bodyPr/>
            <a:lstStyle/>
            <a:p>
              <a:pPr>
                <a:defRPr/>
              </a:pPr>
              <a:endParaRPr lang="en-US"/>
            </a:p>
          </p:txBody>
        </p:sp>
        <p:grpSp>
          <p:nvGrpSpPr>
            <p:cNvPr id="12" name="Group 17"/>
            <p:cNvGrpSpPr>
              <a:grpSpLocks/>
            </p:cNvGrpSpPr>
            <p:nvPr userDrawn="1"/>
          </p:nvGrpSpPr>
          <p:grpSpPr bwMode="auto">
            <a:xfrm rot="3220060">
              <a:off x="2636" y="751"/>
              <a:ext cx="569" cy="636"/>
              <a:chOff x="1727" y="866"/>
              <a:chExt cx="129" cy="157"/>
            </a:xfrm>
          </p:grpSpPr>
          <p:sp>
            <p:nvSpPr>
              <p:cNvPr id="36" name="Freeform 18"/>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37" name="Freeform 19"/>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38" name="Freeform 20"/>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grpSp>
          <p:nvGrpSpPr>
            <p:cNvPr id="13" name="Group 21"/>
            <p:cNvGrpSpPr>
              <a:grpSpLocks/>
            </p:cNvGrpSpPr>
            <p:nvPr userDrawn="1"/>
          </p:nvGrpSpPr>
          <p:grpSpPr bwMode="auto">
            <a:xfrm rot="-6691250">
              <a:off x="3641" y="125"/>
              <a:ext cx="356" cy="608"/>
              <a:chOff x="1729" y="866"/>
              <a:chExt cx="129" cy="157"/>
            </a:xfrm>
          </p:grpSpPr>
          <p:sp>
            <p:nvSpPr>
              <p:cNvPr id="33" name="Freeform 22"/>
              <p:cNvSpPr>
                <a:spLocks/>
              </p:cNvSpPr>
              <p:nvPr userDrawn="1"/>
            </p:nvSpPr>
            <p:spPr bwMode="ltGray">
              <a:xfrm>
                <a:off x="1729"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34" name="Freeform 23"/>
              <p:cNvSpPr>
                <a:spLocks/>
              </p:cNvSpPr>
              <p:nvPr userDrawn="1"/>
            </p:nvSpPr>
            <p:spPr bwMode="ltGray">
              <a:xfrm>
                <a:off x="1788"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35" name="Freeform 24"/>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grpSp>
          <p:nvGrpSpPr>
            <p:cNvPr id="14" name="Group 25"/>
            <p:cNvGrpSpPr>
              <a:grpSpLocks/>
            </p:cNvGrpSpPr>
            <p:nvPr userDrawn="1"/>
          </p:nvGrpSpPr>
          <p:grpSpPr bwMode="auto">
            <a:xfrm rot="8524840">
              <a:off x="676" y="3306"/>
              <a:ext cx="500" cy="500"/>
              <a:chOff x="1727" y="868"/>
              <a:chExt cx="129" cy="156"/>
            </a:xfrm>
          </p:grpSpPr>
          <p:sp>
            <p:nvSpPr>
              <p:cNvPr id="30" name="Freeform 26"/>
              <p:cNvSpPr>
                <a:spLocks/>
              </p:cNvSpPr>
              <p:nvPr userDrawn="1"/>
            </p:nvSpPr>
            <p:spPr bwMode="ltGray">
              <a:xfrm>
                <a:off x="1727" y="868"/>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31" name="Freeform 27"/>
              <p:cNvSpPr>
                <a:spLocks/>
              </p:cNvSpPr>
              <p:nvPr userDrawn="1"/>
            </p:nvSpPr>
            <p:spPr bwMode="ltGray">
              <a:xfrm>
                <a:off x="1786" y="896"/>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32" name="Freeform 28"/>
              <p:cNvSpPr>
                <a:spLocks/>
              </p:cNvSpPr>
              <p:nvPr userDrawn="1"/>
            </p:nvSpPr>
            <p:spPr bwMode="ltGray">
              <a:xfrm>
                <a:off x="1772" y="999"/>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grpSp>
          <p:nvGrpSpPr>
            <p:cNvPr id="15" name="Group 29"/>
            <p:cNvGrpSpPr>
              <a:grpSpLocks/>
            </p:cNvGrpSpPr>
            <p:nvPr userDrawn="1"/>
          </p:nvGrpSpPr>
          <p:grpSpPr bwMode="auto">
            <a:xfrm rot="4106450" flipH="1">
              <a:off x="404" y="269"/>
              <a:ext cx="708" cy="891"/>
              <a:chOff x="1727" y="866"/>
              <a:chExt cx="129" cy="157"/>
            </a:xfrm>
          </p:grpSpPr>
          <p:sp>
            <p:nvSpPr>
              <p:cNvPr id="27" name="Freeform 30"/>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28" name="Freeform 31"/>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29" name="Freeform 32"/>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grpSp>
          <p:nvGrpSpPr>
            <p:cNvPr id="16" name="Group 33"/>
            <p:cNvGrpSpPr>
              <a:grpSpLocks/>
            </p:cNvGrpSpPr>
            <p:nvPr userDrawn="1"/>
          </p:nvGrpSpPr>
          <p:grpSpPr bwMode="auto">
            <a:xfrm rot="10015322" flipH="1">
              <a:off x="4617" y="2392"/>
              <a:ext cx="708" cy="891"/>
              <a:chOff x="1727" y="866"/>
              <a:chExt cx="129" cy="157"/>
            </a:xfrm>
          </p:grpSpPr>
          <p:sp>
            <p:nvSpPr>
              <p:cNvPr id="24" name="Freeform 34"/>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25" name="Freeform 35"/>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26" name="Freeform 36"/>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sp>
          <p:nvSpPr>
            <p:cNvPr id="17" name="Freeform 37"/>
            <p:cNvSpPr>
              <a:spLocks/>
            </p:cNvSpPr>
            <p:nvPr userDrawn="1"/>
          </p:nvSpPr>
          <p:spPr bwMode="ltGray">
            <a:xfrm>
              <a:off x="1217" y="2"/>
              <a:ext cx="862" cy="886"/>
            </a:xfrm>
            <a:custGeom>
              <a:avLst/>
              <a:gdLst>
                <a:gd name="T0" fmla="*/ 0 w 862"/>
                <a:gd name="T1" fmla="*/ 0 h 886"/>
                <a:gd name="T2" fmla="*/ 6 w 862"/>
                <a:gd name="T3" fmla="*/ 107 h 886"/>
                <a:gd name="T4" fmla="*/ 37 w 862"/>
                <a:gd name="T5" fmla="*/ 262 h 886"/>
                <a:gd name="T6" fmla="*/ 83 w 862"/>
                <a:gd name="T7" fmla="*/ 410 h 886"/>
                <a:gd name="T8" fmla="*/ 149 w 862"/>
                <a:gd name="T9" fmla="*/ 546 h 886"/>
                <a:gd name="T10" fmla="*/ 237 w 862"/>
                <a:gd name="T11" fmla="*/ 666 h 886"/>
                <a:gd name="T12" fmla="*/ 338 w 862"/>
                <a:gd name="T13" fmla="*/ 764 h 886"/>
                <a:gd name="T14" fmla="*/ 450 w 862"/>
                <a:gd name="T15" fmla="*/ 838 h 886"/>
                <a:gd name="T16" fmla="*/ 579 w 862"/>
                <a:gd name="T17" fmla="*/ 879 h 886"/>
                <a:gd name="T18" fmla="*/ 714 w 862"/>
                <a:gd name="T19" fmla="*/ 886 h 886"/>
                <a:gd name="T20" fmla="*/ 862 w 862"/>
                <a:gd name="T21" fmla="*/ 851 h 886"/>
                <a:gd name="T22" fmla="*/ 784 w 862"/>
                <a:gd name="T23" fmla="*/ 856 h 886"/>
                <a:gd name="T24" fmla="*/ 700 w 862"/>
                <a:gd name="T25" fmla="*/ 835 h 886"/>
                <a:gd name="T26" fmla="*/ 621 w 862"/>
                <a:gd name="T27" fmla="*/ 794 h 886"/>
                <a:gd name="T28" fmla="*/ 542 w 862"/>
                <a:gd name="T29" fmla="*/ 728 h 886"/>
                <a:gd name="T30" fmla="*/ 466 w 862"/>
                <a:gd name="T31" fmla="*/ 649 h 886"/>
                <a:gd name="T32" fmla="*/ 397 w 862"/>
                <a:gd name="T33" fmla="*/ 557 h 886"/>
                <a:gd name="T34" fmla="*/ 334 w 862"/>
                <a:gd name="T35" fmla="*/ 454 h 886"/>
                <a:gd name="T36" fmla="*/ 279 w 862"/>
                <a:gd name="T37" fmla="*/ 339 h 886"/>
                <a:gd name="T38" fmla="*/ 238 w 862"/>
                <a:gd name="T39" fmla="*/ 225 h 886"/>
                <a:gd name="T40" fmla="*/ 205 w 862"/>
                <a:gd name="T41" fmla="*/ 105 h 886"/>
                <a:gd name="T42" fmla="*/ 184 w 862"/>
                <a:gd name="T43" fmla="*/ 3 h 8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round/>
              <a:headEnd/>
              <a:tailEnd/>
            </a:ln>
          </p:spPr>
          <p:txBody>
            <a:bodyPr/>
            <a:lstStyle/>
            <a:p>
              <a:pPr>
                <a:defRPr/>
              </a:pPr>
              <a:endParaRPr lang="en-US"/>
            </a:p>
          </p:txBody>
        </p:sp>
        <p:sp>
          <p:nvSpPr>
            <p:cNvPr id="18" name="Freeform 38"/>
            <p:cNvSpPr>
              <a:spLocks/>
            </p:cNvSpPr>
            <p:nvPr userDrawn="1"/>
          </p:nvSpPr>
          <p:spPr bwMode="ltGray">
            <a:xfrm rot="9832527" flipV="1">
              <a:off x="2158" y="102"/>
              <a:ext cx="681" cy="593"/>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pPr>
                <a:defRPr/>
              </a:pPr>
              <a:endParaRPr lang="en-US"/>
            </a:p>
          </p:txBody>
        </p:sp>
        <p:sp>
          <p:nvSpPr>
            <p:cNvPr id="19" name="Freeform 39"/>
            <p:cNvSpPr>
              <a:spLocks/>
            </p:cNvSpPr>
            <p:nvPr userDrawn="1"/>
          </p:nvSpPr>
          <p:spPr bwMode="ltGray">
            <a:xfrm rot="9832527" flipV="1">
              <a:off x="1997" y="858"/>
              <a:ext cx="330" cy="278"/>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pPr>
                <a:defRPr/>
              </a:pPr>
              <a:endParaRPr lang="en-US"/>
            </a:p>
          </p:txBody>
        </p:sp>
        <p:sp>
          <p:nvSpPr>
            <p:cNvPr id="20" name="Freeform 40"/>
            <p:cNvSpPr>
              <a:spLocks/>
            </p:cNvSpPr>
            <p:nvPr userDrawn="1"/>
          </p:nvSpPr>
          <p:spPr bwMode="ltGray">
            <a:xfrm rot="9832527" flipV="1">
              <a:off x="2224" y="808"/>
              <a:ext cx="123" cy="233"/>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pPr>
                <a:defRPr/>
              </a:pPr>
              <a:endParaRPr lang="en-US"/>
            </a:p>
          </p:txBody>
        </p:sp>
        <p:sp>
          <p:nvSpPr>
            <p:cNvPr id="21" name="Freeform 41"/>
            <p:cNvSpPr>
              <a:spLocks/>
            </p:cNvSpPr>
            <p:nvPr userDrawn="1"/>
          </p:nvSpPr>
          <p:spPr bwMode="ltGray">
            <a:xfrm>
              <a:off x="1603" y="0"/>
              <a:ext cx="124" cy="121"/>
            </a:xfrm>
            <a:custGeom>
              <a:avLst/>
              <a:gdLst>
                <a:gd name="T0" fmla="*/ 124 w 124"/>
                <a:gd name="T1" fmla="*/ 0 h 121"/>
                <a:gd name="T2" fmla="*/ 113 w 124"/>
                <a:gd name="T3" fmla="*/ 9 h 121"/>
                <a:gd name="T4" fmla="*/ 99 w 124"/>
                <a:gd name="T5" fmla="*/ 25 h 121"/>
                <a:gd name="T6" fmla="*/ 81 w 124"/>
                <a:gd name="T7" fmla="*/ 41 h 121"/>
                <a:gd name="T8" fmla="*/ 63 w 124"/>
                <a:gd name="T9" fmla="*/ 54 h 121"/>
                <a:gd name="T10" fmla="*/ 41 w 124"/>
                <a:gd name="T11" fmla="*/ 66 h 121"/>
                <a:gd name="T12" fmla="*/ 22 w 124"/>
                <a:gd name="T13" fmla="*/ 74 h 121"/>
                <a:gd name="T14" fmla="*/ 0 w 124"/>
                <a:gd name="T15" fmla="*/ 75 h 121"/>
                <a:gd name="T16" fmla="*/ 10 w 124"/>
                <a:gd name="T17" fmla="*/ 96 h 121"/>
                <a:gd name="T18" fmla="*/ 23 w 124"/>
                <a:gd name="T19" fmla="*/ 113 h 121"/>
                <a:gd name="T20" fmla="*/ 41 w 124"/>
                <a:gd name="T21" fmla="*/ 121 h 121"/>
                <a:gd name="T22" fmla="*/ 60 w 124"/>
                <a:gd name="T23" fmla="*/ 121 h 121"/>
                <a:gd name="T24" fmla="*/ 83 w 124"/>
                <a:gd name="T25" fmla="*/ 111 h 121"/>
                <a:gd name="T26" fmla="*/ 101 w 124"/>
                <a:gd name="T27" fmla="*/ 88 h 121"/>
                <a:gd name="T28" fmla="*/ 116 w 124"/>
                <a:gd name="T29" fmla="*/ 53 h 121"/>
                <a:gd name="T30" fmla="*/ 124 w 124"/>
                <a:gd name="T31" fmla="*/ 0 h 1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round/>
              <a:headEnd/>
              <a:tailEnd/>
            </a:ln>
          </p:spPr>
          <p:txBody>
            <a:bodyPr/>
            <a:lstStyle/>
            <a:p>
              <a:pPr>
                <a:defRPr/>
              </a:pPr>
              <a:endParaRPr lang="en-US"/>
            </a:p>
          </p:txBody>
        </p:sp>
        <p:sp>
          <p:nvSpPr>
            <p:cNvPr id="22" name="Freeform 42"/>
            <p:cNvSpPr>
              <a:spLocks/>
            </p:cNvSpPr>
            <p:nvPr userDrawn="1"/>
          </p:nvSpPr>
          <p:spPr bwMode="ltGray">
            <a:xfrm rot="9832527" flipV="1">
              <a:off x="2173" y="1238"/>
              <a:ext cx="393" cy="2300"/>
            </a:xfrm>
            <a:custGeom>
              <a:avLst/>
              <a:gdLst>
                <a:gd name="T0" fmla="*/ 0 w 149"/>
                <a:gd name="T1" fmla="*/ 0 h 704"/>
                <a:gd name="T2" fmla="*/ 6 w 149"/>
                <a:gd name="T3" fmla="*/ 6 h 704"/>
                <a:gd name="T4" fmla="*/ 16 w 149"/>
                <a:gd name="T5" fmla="*/ 14 h 704"/>
                <a:gd name="T6" fmla="*/ 28 w 149"/>
                <a:gd name="T7" fmla="*/ 24 h 704"/>
                <a:gd name="T8" fmla="*/ 41 w 149"/>
                <a:gd name="T9" fmla="*/ 37 h 704"/>
                <a:gd name="T10" fmla="*/ 58 w 149"/>
                <a:gd name="T11" fmla="*/ 53 h 704"/>
                <a:gd name="T12" fmla="*/ 73 w 149"/>
                <a:gd name="T13" fmla="*/ 70 h 704"/>
                <a:gd name="T14" fmla="*/ 88 w 149"/>
                <a:gd name="T15" fmla="*/ 90 h 704"/>
                <a:gd name="T16" fmla="*/ 100 w 149"/>
                <a:gd name="T17" fmla="*/ 113 h 704"/>
                <a:gd name="T18" fmla="*/ 112 w 149"/>
                <a:gd name="T19" fmla="*/ 137 h 704"/>
                <a:gd name="T20" fmla="*/ 120 w 149"/>
                <a:gd name="T21" fmla="*/ 165 h 704"/>
                <a:gd name="T22" fmla="*/ 124 w 149"/>
                <a:gd name="T23" fmla="*/ 196 h 704"/>
                <a:gd name="T24" fmla="*/ 126 w 149"/>
                <a:gd name="T25" fmla="*/ 228 h 704"/>
                <a:gd name="T26" fmla="*/ 120 w 149"/>
                <a:gd name="T27" fmla="*/ 264 h 704"/>
                <a:gd name="T28" fmla="*/ 109 w 149"/>
                <a:gd name="T29" fmla="*/ 302 h 704"/>
                <a:gd name="T30" fmla="*/ 92 w 149"/>
                <a:gd name="T31" fmla="*/ 342 h 704"/>
                <a:gd name="T32" fmla="*/ 67 w 149"/>
                <a:gd name="T33" fmla="*/ 386 h 704"/>
                <a:gd name="T34" fmla="*/ 39 w 149"/>
                <a:gd name="T35" fmla="*/ 436 h 704"/>
                <a:gd name="T36" fmla="*/ 21 w 149"/>
                <a:gd name="T37" fmla="*/ 482 h 704"/>
                <a:gd name="T38" fmla="*/ 10 w 149"/>
                <a:gd name="T39" fmla="*/ 525 h 704"/>
                <a:gd name="T40" fmla="*/ 6 w 149"/>
                <a:gd name="T41" fmla="*/ 566 h 704"/>
                <a:gd name="T42" fmla="*/ 6 w 149"/>
                <a:gd name="T43" fmla="*/ 605 h 704"/>
                <a:gd name="T44" fmla="*/ 8 w 149"/>
                <a:gd name="T45" fmla="*/ 641 h 704"/>
                <a:gd name="T46" fmla="*/ 12 w 149"/>
                <a:gd name="T47" fmla="*/ 673 h 704"/>
                <a:gd name="T48" fmla="*/ 14 w 149"/>
                <a:gd name="T49" fmla="*/ 704 h 704"/>
                <a:gd name="T50" fmla="*/ 41 w 149"/>
                <a:gd name="T51" fmla="*/ 688 h 704"/>
                <a:gd name="T52" fmla="*/ 39 w 149"/>
                <a:gd name="T53" fmla="*/ 680 h 704"/>
                <a:gd name="T54" fmla="*/ 36 w 149"/>
                <a:gd name="T55" fmla="*/ 657 h 704"/>
                <a:gd name="T56" fmla="*/ 33 w 149"/>
                <a:gd name="T57" fmla="*/ 622 h 704"/>
                <a:gd name="T58" fmla="*/ 35 w 149"/>
                <a:gd name="T59" fmla="*/ 575 h 704"/>
                <a:gd name="T60" fmla="*/ 41 w 149"/>
                <a:gd name="T61" fmla="*/ 519 h 704"/>
                <a:gd name="T62" fmla="*/ 58 w 149"/>
                <a:gd name="T63" fmla="*/ 455 h 704"/>
                <a:gd name="T64" fmla="*/ 86 w 149"/>
                <a:gd name="T65" fmla="*/ 386 h 704"/>
                <a:gd name="T66" fmla="*/ 129 w 149"/>
                <a:gd name="T67" fmla="*/ 313 h 704"/>
                <a:gd name="T68" fmla="*/ 143 w 149"/>
                <a:gd name="T69" fmla="*/ 279 h 704"/>
                <a:gd name="T70" fmla="*/ 149 w 149"/>
                <a:gd name="T71" fmla="*/ 235 h 704"/>
                <a:gd name="T72" fmla="*/ 144 w 149"/>
                <a:gd name="T73" fmla="*/ 184 h 704"/>
                <a:gd name="T74" fmla="*/ 131 w 149"/>
                <a:gd name="T75" fmla="*/ 134 h 704"/>
                <a:gd name="T76" fmla="*/ 109 w 149"/>
                <a:gd name="T77" fmla="*/ 85 h 704"/>
                <a:gd name="T78" fmla="*/ 81 w 149"/>
                <a:gd name="T79" fmla="*/ 44 h 704"/>
                <a:gd name="T80" fmla="*/ 44 w 149"/>
                <a:gd name="T81" fmla="*/ 14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round/>
              <a:headEnd/>
              <a:tailEnd/>
            </a:ln>
          </p:spPr>
          <p:txBody>
            <a:bodyPr/>
            <a:lstStyle/>
            <a:p>
              <a:pPr>
                <a:defRPr/>
              </a:pPr>
              <a:endParaRPr lang="en-US"/>
            </a:p>
          </p:txBody>
        </p:sp>
        <p:sp>
          <p:nvSpPr>
            <p:cNvPr id="23" name="Freeform 43"/>
            <p:cNvSpPr>
              <a:spLocks/>
            </p:cNvSpPr>
            <p:nvPr userDrawn="1"/>
          </p:nvSpPr>
          <p:spPr bwMode="ltGray">
            <a:xfrm>
              <a:off x="0" y="1848"/>
              <a:ext cx="36" cy="132"/>
            </a:xfrm>
            <a:custGeom>
              <a:avLst/>
              <a:gdLst>
                <a:gd name="T0" fmla="*/ 0 w 36"/>
                <a:gd name="T1" fmla="*/ 0 h 132"/>
                <a:gd name="T2" fmla="*/ 36 w 36"/>
                <a:gd name="T3" fmla="*/ 12 h 132"/>
                <a:gd name="T4" fmla="*/ 0 w 36"/>
                <a:gd name="T5" fmla="*/ 132 h 132"/>
                <a:gd name="T6" fmla="*/ 0 w 36"/>
                <a:gd name="T7" fmla="*/ 0 h 1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 h="132">
                  <a:moveTo>
                    <a:pt x="0" y="0"/>
                  </a:moveTo>
                  <a:lnTo>
                    <a:pt x="36" y="12"/>
                  </a:lnTo>
                  <a:lnTo>
                    <a:pt x="0" y="132"/>
                  </a:lnTo>
                  <a:lnTo>
                    <a:pt x="0" y="0"/>
                  </a:lnTo>
                  <a:close/>
                </a:path>
              </a:pathLst>
            </a:custGeom>
            <a:solidFill>
              <a:schemeClr val="folHlink"/>
            </a:solidFill>
            <a:ln w="9525">
              <a:noFill/>
              <a:round/>
              <a:headEnd/>
              <a:tailEnd/>
            </a:ln>
          </p:spPr>
          <p:txBody>
            <a:bodyPr/>
            <a:lstStyle/>
            <a:p>
              <a:pPr>
                <a:defRPr/>
              </a:pPr>
              <a:endParaRPr lang="en-US"/>
            </a:p>
          </p:txBody>
        </p:sp>
      </p:grpSp>
      <p:sp>
        <p:nvSpPr>
          <p:cNvPr id="62511" name="Rectangle 47"/>
          <p:cNvSpPr>
            <a:spLocks noGrp="1" noChangeArrowheads="1"/>
          </p:cNvSpPr>
          <p:nvPr>
            <p:ph type="ctrTitle"/>
          </p:nvPr>
        </p:nvSpPr>
        <p:spPr>
          <a:xfrm>
            <a:off x="2455863" y="596900"/>
            <a:ext cx="6192837" cy="3581400"/>
          </a:xfrm>
        </p:spPr>
        <p:txBody>
          <a:bodyPr/>
          <a:lstStyle>
            <a:lvl1pPr>
              <a:defRPr sz="3900" b="1"/>
            </a:lvl1pPr>
          </a:lstStyle>
          <a:p>
            <a:r>
              <a:rPr lang="en-US"/>
              <a:t>Click to edit Master title style</a:t>
            </a:r>
          </a:p>
        </p:txBody>
      </p:sp>
      <p:sp>
        <p:nvSpPr>
          <p:cNvPr id="62512"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r>
              <a:rPr lang="en-US"/>
              <a:t>Click to edit Master subtitle style</a:t>
            </a:r>
          </a:p>
        </p:txBody>
      </p:sp>
      <p:sp>
        <p:nvSpPr>
          <p:cNvPr id="46" name="Rectangle 44"/>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47" name="Rectangle 45"/>
          <p:cNvSpPr>
            <a:spLocks noGrp="1" noChangeArrowheads="1"/>
          </p:cNvSpPr>
          <p:nvPr>
            <p:ph type="ftr" sz="quarter" idx="11"/>
          </p:nvPr>
        </p:nvSpPr>
        <p:spPr/>
        <p:txBody>
          <a:bodyPr/>
          <a:lstStyle>
            <a:lvl1pPr>
              <a:defRPr/>
            </a:lvl1pPr>
          </a:lstStyle>
          <a:p>
            <a:pPr>
              <a:defRPr/>
            </a:pPr>
            <a:endParaRPr lang="en-US"/>
          </a:p>
        </p:txBody>
      </p:sp>
      <p:sp>
        <p:nvSpPr>
          <p:cNvPr id="48" name="Rectangle 46"/>
          <p:cNvSpPr>
            <a:spLocks noGrp="1" noChangeArrowheads="1"/>
          </p:cNvSpPr>
          <p:nvPr>
            <p:ph type="sldNum" sz="quarter" idx="12"/>
          </p:nvPr>
        </p:nvSpPr>
        <p:spPr/>
        <p:txBody>
          <a:bodyPr/>
          <a:lstStyle>
            <a:lvl1pPr>
              <a:defRPr/>
            </a:lvl1pPr>
          </a:lstStyle>
          <a:p>
            <a:pPr>
              <a:defRPr/>
            </a:pPr>
            <a:fld id="{A0B7F49C-02A5-4D54-A282-6E8CD03D153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F9625D57-3703-4434-915F-0CDE62AEE5C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03188"/>
            <a:ext cx="2060575" cy="5953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2913" y="103188"/>
            <a:ext cx="6030912" cy="5953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97378867-48E9-412D-876C-2C65A23F6BE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CCB86090-ED47-4F33-9E22-2ABABD64264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pPr>
              <a:defRPr/>
            </a:pPr>
            <a:fld id="{5997AFE0-688A-4E70-9ED2-026640B9EC0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FE9483C2-0011-4E76-B877-D713780E9A0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7"/>
          <p:cNvSpPr>
            <a:spLocks noGrp="1" noChangeArrowheads="1"/>
          </p:cNvSpPr>
          <p:nvPr>
            <p:ph type="dt" sz="half" idx="10"/>
          </p:nvPr>
        </p:nvSpPr>
        <p:spPr>
          <a:ln/>
        </p:spPr>
        <p:txBody>
          <a:bodyPr/>
          <a:lstStyle>
            <a:lvl1pPr>
              <a:defRPr/>
            </a:lvl1pPr>
          </a:lstStyle>
          <a:p>
            <a:pPr>
              <a:defRPr/>
            </a:pPr>
            <a:endParaRPr lang="en-US"/>
          </a:p>
        </p:txBody>
      </p:sp>
      <p:sp>
        <p:nvSpPr>
          <p:cNvPr id="8" name="Rectangle 48"/>
          <p:cNvSpPr>
            <a:spLocks noGrp="1" noChangeArrowheads="1"/>
          </p:cNvSpPr>
          <p:nvPr>
            <p:ph type="ftr" sz="quarter" idx="11"/>
          </p:nvPr>
        </p:nvSpPr>
        <p:spPr>
          <a:ln/>
        </p:spPr>
        <p:txBody>
          <a:bodyPr/>
          <a:lstStyle>
            <a:lvl1pPr>
              <a:defRPr/>
            </a:lvl1pPr>
          </a:lstStyle>
          <a:p>
            <a:pPr>
              <a:defRPr/>
            </a:pPr>
            <a:endParaRPr lang="en-US"/>
          </a:p>
        </p:txBody>
      </p:sp>
      <p:sp>
        <p:nvSpPr>
          <p:cNvPr id="9" name="Rectangle 49"/>
          <p:cNvSpPr>
            <a:spLocks noGrp="1" noChangeArrowheads="1"/>
          </p:cNvSpPr>
          <p:nvPr>
            <p:ph type="sldNum" sz="quarter" idx="12"/>
          </p:nvPr>
        </p:nvSpPr>
        <p:spPr>
          <a:ln/>
        </p:spPr>
        <p:txBody>
          <a:bodyPr/>
          <a:lstStyle>
            <a:lvl1pPr>
              <a:defRPr/>
            </a:lvl1pPr>
          </a:lstStyle>
          <a:p>
            <a:pPr>
              <a:defRPr/>
            </a:pPr>
            <a:fld id="{94FB67F6-668F-42EB-BEED-EE35CAAFABB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7"/>
          <p:cNvSpPr>
            <a:spLocks noGrp="1" noChangeArrowheads="1"/>
          </p:cNvSpPr>
          <p:nvPr>
            <p:ph type="dt" sz="half" idx="10"/>
          </p:nvPr>
        </p:nvSpPr>
        <p:spPr>
          <a:ln/>
        </p:spPr>
        <p:txBody>
          <a:bodyPr/>
          <a:lstStyle>
            <a:lvl1pPr>
              <a:defRPr/>
            </a:lvl1pPr>
          </a:lstStyle>
          <a:p>
            <a:pPr>
              <a:defRPr/>
            </a:pPr>
            <a:endParaRPr lang="en-US"/>
          </a:p>
        </p:txBody>
      </p:sp>
      <p:sp>
        <p:nvSpPr>
          <p:cNvPr id="4" name="Rectangle 48"/>
          <p:cNvSpPr>
            <a:spLocks noGrp="1" noChangeArrowheads="1"/>
          </p:cNvSpPr>
          <p:nvPr>
            <p:ph type="ftr" sz="quarter" idx="11"/>
          </p:nvPr>
        </p:nvSpPr>
        <p:spPr>
          <a:ln/>
        </p:spPr>
        <p:txBody>
          <a:bodyPr/>
          <a:lstStyle>
            <a:lvl1pPr>
              <a:defRPr/>
            </a:lvl1pPr>
          </a:lstStyle>
          <a:p>
            <a:pPr>
              <a:defRPr/>
            </a:pPr>
            <a:endParaRPr lang="en-US"/>
          </a:p>
        </p:txBody>
      </p:sp>
      <p:sp>
        <p:nvSpPr>
          <p:cNvPr id="5" name="Rectangle 49"/>
          <p:cNvSpPr>
            <a:spLocks noGrp="1" noChangeArrowheads="1"/>
          </p:cNvSpPr>
          <p:nvPr>
            <p:ph type="sldNum" sz="quarter" idx="12"/>
          </p:nvPr>
        </p:nvSpPr>
        <p:spPr>
          <a:ln/>
        </p:spPr>
        <p:txBody>
          <a:bodyPr/>
          <a:lstStyle>
            <a:lvl1pPr>
              <a:defRPr/>
            </a:lvl1pPr>
          </a:lstStyle>
          <a:p>
            <a:pPr>
              <a:defRPr/>
            </a:pPr>
            <a:fld id="{61C0FD81-AA01-4DD0-9366-F59F14A41E3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7"/>
          <p:cNvSpPr>
            <a:spLocks noGrp="1" noChangeArrowheads="1"/>
          </p:cNvSpPr>
          <p:nvPr>
            <p:ph type="dt" sz="half" idx="10"/>
          </p:nvPr>
        </p:nvSpPr>
        <p:spPr>
          <a:ln/>
        </p:spPr>
        <p:txBody>
          <a:bodyPr/>
          <a:lstStyle>
            <a:lvl1pPr>
              <a:defRPr/>
            </a:lvl1pPr>
          </a:lstStyle>
          <a:p>
            <a:pPr>
              <a:defRPr/>
            </a:pPr>
            <a:endParaRPr lang="en-US"/>
          </a:p>
        </p:txBody>
      </p:sp>
      <p:sp>
        <p:nvSpPr>
          <p:cNvPr id="3" name="Rectangle 48"/>
          <p:cNvSpPr>
            <a:spLocks noGrp="1" noChangeArrowheads="1"/>
          </p:cNvSpPr>
          <p:nvPr>
            <p:ph type="ftr" sz="quarter" idx="11"/>
          </p:nvPr>
        </p:nvSpPr>
        <p:spPr>
          <a:ln/>
        </p:spPr>
        <p:txBody>
          <a:bodyPr/>
          <a:lstStyle>
            <a:lvl1pPr>
              <a:defRPr/>
            </a:lvl1pPr>
          </a:lstStyle>
          <a:p>
            <a:pPr>
              <a:defRPr/>
            </a:pPr>
            <a:endParaRPr lang="en-US"/>
          </a:p>
        </p:txBody>
      </p:sp>
      <p:sp>
        <p:nvSpPr>
          <p:cNvPr id="4" name="Rectangle 49"/>
          <p:cNvSpPr>
            <a:spLocks noGrp="1" noChangeArrowheads="1"/>
          </p:cNvSpPr>
          <p:nvPr>
            <p:ph type="sldNum" sz="quarter" idx="12"/>
          </p:nvPr>
        </p:nvSpPr>
        <p:spPr>
          <a:ln/>
        </p:spPr>
        <p:txBody>
          <a:bodyPr/>
          <a:lstStyle>
            <a:lvl1pPr>
              <a:defRPr/>
            </a:lvl1pPr>
          </a:lstStyle>
          <a:p>
            <a:pPr>
              <a:defRPr/>
            </a:pPr>
            <a:fld id="{0F59DCAE-B3DD-43D9-A6C9-8CA53D78CF6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33EE307E-8A77-451D-9C85-D42251490FC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pPr>
              <a:defRPr/>
            </a:pPr>
            <a:fld id="{3E9D818B-4CF7-41D6-B0CC-E3C0FB75D54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7938" y="0"/>
            <a:ext cx="2833688" cy="6856413"/>
            <a:chOff x="-5" y="0"/>
            <a:chExt cx="1785" cy="4319"/>
          </a:xfrm>
        </p:grpSpPr>
        <p:sp>
          <p:nvSpPr>
            <p:cNvPr id="1032" name="Freeform 3"/>
            <p:cNvSpPr>
              <a:spLocks/>
            </p:cNvSpPr>
            <p:nvPr/>
          </p:nvSpPr>
          <p:spPr bwMode="ltGray">
            <a:xfrm>
              <a:off x="-5" y="3262"/>
              <a:ext cx="472" cy="802"/>
            </a:xfrm>
            <a:custGeom>
              <a:avLst/>
              <a:gdLst>
                <a:gd name="T0" fmla="*/ 5 w 472"/>
                <a:gd name="T1" fmla="*/ 32 h 802"/>
                <a:gd name="T2" fmla="*/ 189 w 472"/>
                <a:gd name="T3" fmla="*/ 26 h 802"/>
                <a:gd name="T4" fmla="*/ 309 w 472"/>
                <a:gd name="T5" fmla="*/ 66 h 802"/>
                <a:gd name="T6" fmla="*/ 357 w 472"/>
                <a:gd name="T7" fmla="*/ 98 h 802"/>
                <a:gd name="T8" fmla="*/ 413 w 472"/>
                <a:gd name="T9" fmla="*/ 162 h 802"/>
                <a:gd name="T10" fmla="*/ 437 w 472"/>
                <a:gd name="T11" fmla="*/ 250 h 802"/>
                <a:gd name="T12" fmla="*/ 397 w 472"/>
                <a:gd name="T13" fmla="*/ 530 h 802"/>
                <a:gd name="T14" fmla="*/ 341 w 472"/>
                <a:gd name="T15" fmla="*/ 634 h 802"/>
                <a:gd name="T16" fmla="*/ 173 w 472"/>
                <a:gd name="T17" fmla="*/ 714 h 802"/>
                <a:gd name="T18" fmla="*/ 77 w 472"/>
                <a:gd name="T19" fmla="*/ 730 h 802"/>
                <a:gd name="T20" fmla="*/ 69 w 472"/>
                <a:gd name="T21" fmla="*/ 802 h 802"/>
                <a:gd name="T22" fmla="*/ 7 w 472"/>
                <a:gd name="T23" fmla="*/ 788 h 802"/>
                <a:gd name="T24" fmla="*/ 5 w 472"/>
                <a:gd name="T25" fmla="*/ 751 h 802"/>
                <a:gd name="T26" fmla="*/ 37 w 472"/>
                <a:gd name="T27" fmla="*/ 722 h 802"/>
                <a:gd name="T28" fmla="*/ 5 w 472"/>
                <a:gd name="T29" fmla="*/ 670 h 802"/>
                <a:gd name="T30" fmla="*/ 5 w 472"/>
                <a:gd name="T31" fmla="*/ 32 h 80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195"/>
              </a:schemeClr>
            </a:solidFill>
            <a:ln w="9525">
              <a:noFill/>
              <a:round/>
              <a:headEnd/>
              <a:tailEnd/>
            </a:ln>
          </p:spPr>
          <p:txBody>
            <a:bodyPr/>
            <a:lstStyle/>
            <a:p>
              <a:pPr>
                <a:defRPr/>
              </a:pPr>
              <a:endParaRPr lang="en-US"/>
            </a:p>
          </p:txBody>
        </p:sp>
        <p:grpSp>
          <p:nvGrpSpPr>
            <p:cNvPr id="1033" name="Group 4"/>
            <p:cNvGrpSpPr>
              <a:grpSpLocks/>
            </p:cNvGrpSpPr>
            <p:nvPr/>
          </p:nvGrpSpPr>
          <p:grpSpPr bwMode="auto">
            <a:xfrm rot="14964908" flipH="1">
              <a:off x="104" y="2441"/>
              <a:ext cx="452" cy="444"/>
              <a:chOff x="1727" y="866"/>
              <a:chExt cx="129" cy="157"/>
            </a:xfrm>
          </p:grpSpPr>
          <p:sp>
            <p:nvSpPr>
              <p:cNvPr id="1071" name="Freeform 5"/>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1072" name="Freeform 6"/>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1073" name="Freeform 7"/>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sp>
          <p:nvSpPr>
            <p:cNvPr id="1034" name="Freeform 8"/>
            <p:cNvSpPr>
              <a:spLocks/>
            </p:cNvSpPr>
            <p:nvPr/>
          </p:nvSpPr>
          <p:spPr bwMode="ltGray">
            <a:xfrm>
              <a:off x="90" y="1736"/>
              <a:ext cx="710" cy="768"/>
            </a:xfrm>
            <a:custGeom>
              <a:avLst/>
              <a:gdLst>
                <a:gd name="T0" fmla="*/ 14 w 710"/>
                <a:gd name="T1" fmla="*/ 416 h 768"/>
                <a:gd name="T2" fmla="*/ 14 w 710"/>
                <a:gd name="T3" fmla="*/ 272 h 768"/>
                <a:gd name="T4" fmla="*/ 102 w 710"/>
                <a:gd name="T5" fmla="*/ 144 h 768"/>
                <a:gd name="T6" fmla="*/ 150 w 710"/>
                <a:gd name="T7" fmla="*/ 96 h 768"/>
                <a:gd name="T8" fmla="*/ 198 w 710"/>
                <a:gd name="T9" fmla="*/ 64 h 768"/>
                <a:gd name="T10" fmla="*/ 350 w 710"/>
                <a:gd name="T11" fmla="*/ 0 h 768"/>
                <a:gd name="T12" fmla="*/ 534 w 710"/>
                <a:gd name="T13" fmla="*/ 8 h 768"/>
                <a:gd name="T14" fmla="*/ 662 w 710"/>
                <a:gd name="T15" fmla="*/ 96 h 768"/>
                <a:gd name="T16" fmla="*/ 710 w 710"/>
                <a:gd name="T17" fmla="*/ 200 h 768"/>
                <a:gd name="T18" fmla="*/ 702 w 710"/>
                <a:gd name="T19" fmla="*/ 400 h 768"/>
                <a:gd name="T20" fmla="*/ 678 w 710"/>
                <a:gd name="T21" fmla="*/ 448 h 768"/>
                <a:gd name="T22" fmla="*/ 550 w 710"/>
                <a:gd name="T23" fmla="*/ 632 h 768"/>
                <a:gd name="T24" fmla="*/ 518 w 710"/>
                <a:gd name="T25" fmla="*/ 656 h 768"/>
                <a:gd name="T26" fmla="*/ 470 w 710"/>
                <a:gd name="T27" fmla="*/ 664 h 768"/>
                <a:gd name="T28" fmla="*/ 518 w 710"/>
                <a:gd name="T29" fmla="*/ 680 h 768"/>
                <a:gd name="T30" fmla="*/ 566 w 710"/>
                <a:gd name="T31" fmla="*/ 696 h 768"/>
                <a:gd name="T32" fmla="*/ 574 w 710"/>
                <a:gd name="T33" fmla="*/ 720 h 768"/>
                <a:gd name="T34" fmla="*/ 526 w 710"/>
                <a:gd name="T35" fmla="*/ 736 h 768"/>
                <a:gd name="T36" fmla="*/ 502 w 710"/>
                <a:gd name="T37" fmla="*/ 752 h 768"/>
                <a:gd name="T38" fmla="*/ 454 w 710"/>
                <a:gd name="T39" fmla="*/ 768 h 768"/>
                <a:gd name="T40" fmla="*/ 438 w 710"/>
                <a:gd name="T41" fmla="*/ 712 h 768"/>
                <a:gd name="T42" fmla="*/ 246 w 710"/>
                <a:gd name="T43" fmla="*/ 688 h 768"/>
                <a:gd name="T44" fmla="*/ 134 w 710"/>
                <a:gd name="T45" fmla="*/ 648 h 768"/>
                <a:gd name="T46" fmla="*/ 110 w 710"/>
                <a:gd name="T47" fmla="*/ 624 h 768"/>
                <a:gd name="T48" fmla="*/ 78 w 710"/>
                <a:gd name="T49" fmla="*/ 576 h 768"/>
                <a:gd name="T50" fmla="*/ 54 w 710"/>
                <a:gd name="T51" fmla="*/ 464 h 768"/>
                <a:gd name="T52" fmla="*/ 30 w 710"/>
                <a:gd name="T53" fmla="*/ 408 h 768"/>
                <a:gd name="T54" fmla="*/ 22 w 710"/>
                <a:gd name="T55" fmla="*/ 384 h 768"/>
                <a:gd name="T56" fmla="*/ 14 w 710"/>
                <a:gd name="T57" fmla="*/ 416 h 76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195"/>
              </a:schemeClr>
            </a:solidFill>
            <a:ln w="9525">
              <a:noFill/>
              <a:round/>
              <a:headEnd/>
              <a:tailEnd/>
            </a:ln>
          </p:spPr>
          <p:txBody>
            <a:bodyPr/>
            <a:lstStyle/>
            <a:p>
              <a:pPr>
                <a:defRPr/>
              </a:pPr>
              <a:endParaRPr lang="en-US"/>
            </a:p>
          </p:txBody>
        </p:sp>
        <p:grpSp>
          <p:nvGrpSpPr>
            <p:cNvPr id="1035" name="Group 9"/>
            <p:cNvGrpSpPr>
              <a:grpSpLocks/>
            </p:cNvGrpSpPr>
            <p:nvPr/>
          </p:nvGrpSpPr>
          <p:grpSpPr bwMode="auto">
            <a:xfrm rot="416244">
              <a:off x="9" y="1746"/>
              <a:ext cx="1771" cy="1741"/>
              <a:chOff x="41" y="2787"/>
              <a:chExt cx="902" cy="833"/>
            </a:xfrm>
          </p:grpSpPr>
          <p:sp>
            <p:nvSpPr>
              <p:cNvPr id="1062" name="Freeform 10"/>
              <p:cNvSpPr>
                <a:spLocks/>
              </p:cNvSpPr>
              <p:nvPr userDrawn="1"/>
            </p:nvSpPr>
            <p:spPr bwMode="ltGray">
              <a:xfrm rot="373331" flipH="1">
                <a:off x="125" y="2787"/>
                <a:ext cx="313" cy="303"/>
              </a:xfrm>
              <a:custGeom>
                <a:avLst/>
                <a:gdLst>
                  <a:gd name="T0" fmla="*/ 46 w 217"/>
                  <a:gd name="T1" fmla="*/ 210 h 210"/>
                  <a:gd name="T2" fmla="*/ 37 w 217"/>
                  <a:gd name="T3" fmla="*/ 198 h 210"/>
                  <a:gd name="T4" fmla="*/ 26 w 217"/>
                  <a:gd name="T5" fmla="*/ 181 h 210"/>
                  <a:gd name="T6" fmla="*/ 15 w 217"/>
                  <a:gd name="T7" fmla="*/ 159 h 210"/>
                  <a:gd name="T8" fmla="*/ 5 w 217"/>
                  <a:gd name="T9" fmla="*/ 135 h 210"/>
                  <a:gd name="T10" fmla="*/ 0 w 217"/>
                  <a:gd name="T11" fmla="*/ 109 h 210"/>
                  <a:gd name="T12" fmla="*/ 1 w 217"/>
                  <a:gd name="T13" fmla="*/ 82 h 210"/>
                  <a:gd name="T14" fmla="*/ 9 w 217"/>
                  <a:gd name="T15" fmla="*/ 57 h 210"/>
                  <a:gd name="T16" fmla="*/ 27 w 217"/>
                  <a:gd name="T17" fmla="*/ 35 h 210"/>
                  <a:gd name="T18" fmla="*/ 45 w 217"/>
                  <a:gd name="T19" fmla="*/ 22 h 210"/>
                  <a:gd name="T20" fmla="*/ 60 w 217"/>
                  <a:gd name="T21" fmla="*/ 12 h 210"/>
                  <a:gd name="T22" fmla="*/ 72 w 217"/>
                  <a:gd name="T23" fmla="*/ 7 h 210"/>
                  <a:gd name="T24" fmla="*/ 81 w 217"/>
                  <a:gd name="T25" fmla="*/ 5 h 210"/>
                  <a:gd name="T26" fmla="*/ 88 w 217"/>
                  <a:gd name="T27" fmla="*/ 5 h 210"/>
                  <a:gd name="T28" fmla="*/ 104 w 217"/>
                  <a:gd name="T29" fmla="*/ 0 h 210"/>
                  <a:gd name="T30" fmla="*/ 148 w 217"/>
                  <a:gd name="T31" fmla="*/ 8 h 210"/>
                  <a:gd name="T32" fmla="*/ 160 w 217"/>
                  <a:gd name="T33" fmla="*/ 12 h 210"/>
                  <a:gd name="T34" fmla="*/ 172 w 217"/>
                  <a:gd name="T35" fmla="*/ 15 h 210"/>
                  <a:gd name="T36" fmla="*/ 182 w 217"/>
                  <a:gd name="T37" fmla="*/ 19 h 210"/>
                  <a:gd name="T38" fmla="*/ 190 w 217"/>
                  <a:gd name="T39" fmla="*/ 23 h 210"/>
                  <a:gd name="T40" fmla="*/ 198 w 217"/>
                  <a:gd name="T41" fmla="*/ 27 h 210"/>
                  <a:gd name="T42" fmla="*/ 205 w 217"/>
                  <a:gd name="T43" fmla="*/ 32 h 210"/>
                  <a:gd name="T44" fmla="*/ 211 w 217"/>
                  <a:gd name="T45" fmla="*/ 38 h 210"/>
                  <a:gd name="T46" fmla="*/ 217 w 217"/>
                  <a:gd name="T47" fmla="*/ 45 h 210"/>
                  <a:gd name="T48" fmla="*/ 205 w 217"/>
                  <a:gd name="T49" fmla="*/ 40 h 210"/>
                  <a:gd name="T50" fmla="*/ 194 w 217"/>
                  <a:gd name="T51" fmla="*/ 36 h 210"/>
                  <a:gd name="T52" fmla="*/ 183 w 217"/>
                  <a:gd name="T53" fmla="*/ 33 h 210"/>
                  <a:gd name="T54" fmla="*/ 172 w 217"/>
                  <a:gd name="T55" fmla="*/ 30 h 210"/>
                  <a:gd name="T56" fmla="*/ 163 w 217"/>
                  <a:gd name="T57" fmla="*/ 27 h 210"/>
                  <a:gd name="T58" fmla="*/ 153 w 217"/>
                  <a:gd name="T59" fmla="*/ 26 h 210"/>
                  <a:gd name="T60" fmla="*/ 143 w 217"/>
                  <a:gd name="T61" fmla="*/ 24 h 210"/>
                  <a:gd name="T62" fmla="*/ 134 w 217"/>
                  <a:gd name="T63" fmla="*/ 24 h 210"/>
                  <a:gd name="T64" fmla="*/ 125 w 217"/>
                  <a:gd name="T65" fmla="*/ 24 h 210"/>
                  <a:gd name="T66" fmla="*/ 116 w 217"/>
                  <a:gd name="T67" fmla="*/ 25 h 210"/>
                  <a:gd name="T68" fmla="*/ 107 w 217"/>
                  <a:gd name="T69" fmla="*/ 27 h 210"/>
                  <a:gd name="T70" fmla="*/ 99 w 217"/>
                  <a:gd name="T71" fmla="*/ 29 h 210"/>
                  <a:gd name="T72" fmla="*/ 91 w 217"/>
                  <a:gd name="T73" fmla="*/ 33 h 210"/>
                  <a:gd name="T74" fmla="*/ 82 w 217"/>
                  <a:gd name="T75" fmla="*/ 36 h 210"/>
                  <a:gd name="T76" fmla="*/ 74 w 217"/>
                  <a:gd name="T77" fmla="*/ 41 h 210"/>
                  <a:gd name="T78" fmla="*/ 66 w 217"/>
                  <a:gd name="T79" fmla="*/ 46 h 210"/>
                  <a:gd name="T80" fmla="*/ 52 w 217"/>
                  <a:gd name="T81" fmla="*/ 61 h 210"/>
                  <a:gd name="T82" fmla="*/ 42 w 217"/>
                  <a:gd name="T83" fmla="*/ 80 h 210"/>
                  <a:gd name="T84" fmla="*/ 37 w 217"/>
                  <a:gd name="T85" fmla="*/ 103 h 210"/>
                  <a:gd name="T86" fmla="*/ 35 w 217"/>
                  <a:gd name="T87" fmla="*/ 126 h 210"/>
                  <a:gd name="T88" fmla="*/ 35 w 217"/>
                  <a:gd name="T89" fmla="*/ 151 h 210"/>
                  <a:gd name="T90" fmla="*/ 38 w 217"/>
                  <a:gd name="T91" fmla="*/ 174 h 210"/>
                  <a:gd name="T92" fmla="*/ 41 w 217"/>
                  <a:gd name="T93" fmla="*/ 194 h 210"/>
                  <a:gd name="T94" fmla="*/ 46 w 217"/>
                  <a:gd name="T95" fmla="*/ 210 h 21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round/>
                <a:headEnd/>
                <a:tailEnd/>
              </a:ln>
            </p:spPr>
            <p:txBody>
              <a:bodyPr/>
              <a:lstStyle/>
              <a:p>
                <a:pPr>
                  <a:defRPr/>
                </a:pPr>
                <a:endParaRPr lang="en-US"/>
              </a:p>
            </p:txBody>
          </p:sp>
          <p:sp>
            <p:nvSpPr>
              <p:cNvPr id="1063" name="Freeform 11"/>
              <p:cNvSpPr>
                <a:spLocks/>
              </p:cNvSpPr>
              <p:nvPr userDrawn="1"/>
            </p:nvSpPr>
            <p:spPr bwMode="ltGray">
              <a:xfrm rot="373331" flipH="1">
                <a:off x="41" y="2843"/>
                <a:ext cx="262" cy="308"/>
              </a:xfrm>
              <a:custGeom>
                <a:avLst/>
                <a:gdLst>
                  <a:gd name="T0" fmla="*/ 109 w 182"/>
                  <a:gd name="T1" fmla="*/ 0 h 213"/>
                  <a:gd name="T2" fmla="*/ 112 w 182"/>
                  <a:gd name="T3" fmla="*/ 2 h 213"/>
                  <a:gd name="T4" fmla="*/ 118 w 182"/>
                  <a:gd name="T5" fmla="*/ 8 h 213"/>
                  <a:gd name="T6" fmla="*/ 127 w 182"/>
                  <a:gd name="T7" fmla="*/ 18 h 213"/>
                  <a:gd name="T8" fmla="*/ 137 w 182"/>
                  <a:gd name="T9" fmla="*/ 33 h 213"/>
                  <a:gd name="T10" fmla="*/ 145 w 182"/>
                  <a:gd name="T11" fmla="*/ 52 h 213"/>
                  <a:gd name="T12" fmla="*/ 150 w 182"/>
                  <a:gd name="T13" fmla="*/ 76 h 213"/>
                  <a:gd name="T14" fmla="*/ 150 w 182"/>
                  <a:gd name="T15" fmla="*/ 105 h 213"/>
                  <a:gd name="T16" fmla="*/ 144 w 182"/>
                  <a:gd name="T17" fmla="*/ 139 h 213"/>
                  <a:gd name="T18" fmla="*/ 140 w 182"/>
                  <a:gd name="T19" fmla="*/ 149 h 213"/>
                  <a:gd name="T20" fmla="*/ 136 w 182"/>
                  <a:gd name="T21" fmla="*/ 157 h 213"/>
                  <a:gd name="T22" fmla="*/ 131 w 182"/>
                  <a:gd name="T23" fmla="*/ 165 h 213"/>
                  <a:gd name="T24" fmla="*/ 125 w 182"/>
                  <a:gd name="T25" fmla="*/ 173 h 213"/>
                  <a:gd name="T26" fmla="*/ 117 w 182"/>
                  <a:gd name="T27" fmla="*/ 180 h 213"/>
                  <a:gd name="T28" fmla="*/ 110 w 182"/>
                  <a:gd name="T29" fmla="*/ 185 h 213"/>
                  <a:gd name="T30" fmla="*/ 102 w 182"/>
                  <a:gd name="T31" fmla="*/ 191 h 213"/>
                  <a:gd name="T32" fmla="*/ 92 w 182"/>
                  <a:gd name="T33" fmla="*/ 195 h 213"/>
                  <a:gd name="T34" fmla="*/ 82 w 182"/>
                  <a:gd name="T35" fmla="*/ 197 h 213"/>
                  <a:gd name="T36" fmla="*/ 72 w 182"/>
                  <a:gd name="T37" fmla="*/ 200 h 213"/>
                  <a:gd name="T38" fmla="*/ 61 w 182"/>
                  <a:gd name="T39" fmla="*/ 201 h 213"/>
                  <a:gd name="T40" fmla="*/ 49 w 182"/>
                  <a:gd name="T41" fmla="*/ 201 h 213"/>
                  <a:gd name="T42" fmla="*/ 37 w 182"/>
                  <a:gd name="T43" fmla="*/ 200 h 213"/>
                  <a:gd name="T44" fmla="*/ 25 w 182"/>
                  <a:gd name="T45" fmla="*/ 197 h 213"/>
                  <a:gd name="T46" fmla="*/ 12 w 182"/>
                  <a:gd name="T47" fmla="*/ 193 h 213"/>
                  <a:gd name="T48" fmla="*/ 0 w 182"/>
                  <a:gd name="T49" fmla="*/ 188 h 213"/>
                  <a:gd name="T50" fmla="*/ 11 w 182"/>
                  <a:gd name="T51" fmla="*/ 195 h 213"/>
                  <a:gd name="T52" fmla="*/ 22 w 182"/>
                  <a:gd name="T53" fmla="*/ 200 h 213"/>
                  <a:gd name="T54" fmla="*/ 33 w 182"/>
                  <a:gd name="T55" fmla="*/ 205 h 213"/>
                  <a:gd name="T56" fmla="*/ 43 w 182"/>
                  <a:gd name="T57" fmla="*/ 208 h 213"/>
                  <a:gd name="T58" fmla="*/ 53 w 182"/>
                  <a:gd name="T59" fmla="*/ 211 h 213"/>
                  <a:gd name="T60" fmla="*/ 63 w 182"/>
                  <a:gd name="T61" fmla="*/ 212 h 213"/>
                  <a:gd name="T62" fmla="*/ 73 w 182"/>
                  <a:gd name="T63" fmla="*/ 213 h 213"/>
                  <a:gd name="T64" fmla="*/ 83 w 182"/>
                  <a:gd name="T65" fmla="*/ 213 h 213"/>
                  <a:gd name="T66" fmla="*/ 91 w 182"/>
                  <a:gd name="T67" fmla="*/ 212 h 213"/>
                  <a:gd name="T68" fmla="*/ 100 w 182"/>
                  <a:gd name="T69" fmla="*/ 210 h 213"/>
                  <a:gd name="T70" fmla="*/ 108 w 182"/>
                  <a:gd name="T71" fmla="*/ 208 h 213"/>
                  <a:gd name="T72" fmla="*/ 116 w 182"/>
                  <a:gd name="T73" fmla="*/ 206 h 213"/>
                  <a:gd name="T74" fmla="*/ 123 w 182"/>
                  <a:gd name="T75" fmla="*/ 203 h 213"/>
                  <a:gd name="T76" fmla="*/ 130 w 182"/>
                  <a:gd name="T77" fmla="*/ 199 h 213"/>
                  <a:gd name="T78" fmla="*/ 136 w 182"/>
                  <a:gd name="T79" fmla="*/ 195 h 213"/>
                  <a:gd name="T80" fmla="*/ 142 w 182"/>
                  <a:gd name="T81" fmla="*/ 191 h 213"/>
                  <a:gd name="T82" fmla="*/ 158 w 182"/>
                  <a:gd name="T83" fmla="*/ 176 h 213"/>
                  <a:gd name="T84" fmla="*/ 169 w 182"/>
                  <a:gd name="T85" fmla="*/ 161 h 213"/>
                  <a:gd name="T86" fmla="*/ 176 w 182"/>
                  <a:gd name="T87" fmla="*/ 144 h 213"/>
                  <a:gd name="T88" fmla="*/ 179 w 182"/>
                  <a:gd name="T89" fmla="*/ 128 h 213"/>
                  <a:gd name="T90" fmla="*/ 181 w 182"/>
                  <a:gd name="T91" fmla="*/ 111 h 213"/>
                  <a:gd name="T92" fmla="*/ 181 w 182"/>
                  <a:gd name="T93" fmla="*/ 95 h 213"/>
                  <a:gd name="T94" fmla="*/ 182 w 182"/>
                  <a:gd name="T95" fmla="*/ 79 h 213"/>
                  <a:gd name="T96" fmla="*/ 173 w 182"/>
                  <a:gd name="T97" fmla="*/ 46 h 213"/>
                  <a:gd name="T98" fmla="*/ 156 w 182"/>
                  <a:gd name="T99" fmla="*/ 21 h 213"/>
                  <a:gd name="T100" fmla="*/ 151 w 182"/>
                  <a:gd name="T101" fmla="*/ 18 h 213"/>
                  <a:gd name="T102" fmla="*/ 147 w 182"/>
                  <a:gd name="T103" fmla="*/ 15 h 213"/>
                  <a:gd name="T104" fmla="*/ 142 w 182"/>
                  <a:gd name="T105" fmla="*/ 13 h 213"/>
                  <a:gd name="T106" fmla="*/ 138 w 182"/>
                  <a:gd name="T107" fmla="*/ 11 h 213"/>
                  <a:gd name="T108" fmla="*/ 132 w 182"/>
                  <a:gd name="T109" fmla="*/ 9 h 213"/>
                  <a:gd name="T110" fmla="*/ 126 w 182"/>
                  <a:gd name="T111" fmla="*/ 6 h 213"/>
                  <a:gd name="T112" fmla="*/ 119 w 182"/>
                  <a:gd name="T113" fmla="*/ 3 h 213"/>
                  <a:gd name="T114" fmla="*/ 109 w 182"/>
                  <a:gd name="T115" fmla="*/ 0 h 2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round/>
                <a:headEnd/>
                <a:tailEnd/>
              </a:ln>
            </p:spPr>
            <p:txBody>
              <a:bodyPr/>
              <a:lstStyle/>
              <a:p>
                <a:pPr>
                  <a:defRPr/>
                </a:pPr>
                <a:endParaRPr lang="en-US"/>
              </a:p>
            </p:txBody>
          </p:sp>
          <p:sp>
            <p:nvSpPr>
              <p:cNvPr id="1064" name="Freeform 12"/>
              <p:cNvSpPr>
                <a:spLocks/>
              </p:cNvSpPr>
              <p:nvPr userDrawn="1"/>
            </p:nvSpPr>
            <p:spPr bwMode="ltGray">
              <a:xfrm rot="373331" flipH="1">
                <a:off x="121" y="2907"/>
                <a:ext cx="93" cy="156"/>
              </a:xfrm>
              <a:custGeom>
                <a:avLst/>
                <a:gdLst>
                  <a:gd name="T0" fmla="*/ 94 w 128"/>
                  <a:gd name="T1" fmla="*/ 0 h 217"/>
                  <a:gd name="T2" fmla="*/ 105 w 128"/>
                  <a:gd name="T3" fmla="*/ 9 h 217"/>
                  <a:gd name="T4" fmla="*/ 115 w 128"/>
                  <a:gd name="T5" fmla="*/ 27 h 217"/>
                  <a:gd name="T6" fmla="*/ 123 w 128"/>
                  <a:gd name="T7" fmla="*/ 50 h 217"/>
                  <a:gd name="T8" fmla="*/ 128 w 128"/>
                  <a:gd name="T9" fmla="*/ 78 h 217"/>
                  <a:gd name="T10" fmla="*/ 127 w 128"/>
                  <a:gd name="T11" fmla="*/ 111 h 217"/>
                  <a:gd name="T12" fmla="*/ 116 w 128"/>
                  <a:gd name="T13" fmla="*/ 145 h 217"/>
                  <a:gd name="T14" fmla="*/ 94 w 128"/>
                  <a:gd name="T15" fmla="*/ 181 h 217"/>
                  <a:gd name="T16" fmla="*/ 60 w 128"/>
                  <a:gd name="T17" fmla="*/ 217 h 217"/>
                  <a:gd name="T18" fmla="*/ 49 w 128"/>
                  <a:gd name="T19" fmla="*/ 213 h 217"/>
                  <a:gd name="T20" fmla="*/ 38 w 128"/>
                  <a:gd name="T21" fmla="*/ 210 h 217"/>
                  <a:gd name="T22" fmla="*/ 26 w 128"/>
                  <a:gd name="T23" fmla="*/ 205 h 217"/>
                  <a:gd name="T24" fmla="*/ 16 w 128"/>
                  <a:gd name="T25" fmla="*/ 201 h 217"/>
                  <a:gd name="T26" fmla="*/ 8 w 128"/>
                  <a:gd name="T27" fmla="*/ 196 h 217"/>
                  <a:gd name="T28" fmla="*/ 2 w 128"/>
                  <a:gd name="T29" fmla="*/ 190 h 217"/>
                  <a:gd name="T30" fmla="*/ 0 w 128"/>
                  <a:gd name="T31" fmla="*/ 183 h 217"/>
                  <a:gd name="T32" fmla="*/ 1 w 128"/>
                  <a:gd name="T33" fmla="*/ 178 h 217"/>
                  <a:gd name="T34" fmla="*/ 13 w 128"/>
                  <a:gd name="T35" fmla="*/ 171 h 217"/>
                  <a:gd name="T36" fmla="*/ 29 w 128"/>
                  <a:gd name="T37" fmla="*/ 161 h 217"/>
                  <a:gd name="T38" fmla="*/ 46 w 128"/>
                  <a:gd name="T39" fmla="*/ 150 h 217"/>
                  <a:gd name="T40" fmla="*/ 63 w 128"/>
                  <a:gd name="T41" fmla="*/ 134 h 217"/>
                  <a:gd name="T42" fmla="*/ 79 w 128"/>
                  <a:gd name="T43" fmla="*/ 112 h 217"/>
                  <a:gd name="T44" fmla="*/ 91 w 128"/>
                  <a:gd name="T45" fmla="*/ 83 h 217"/>
                  <a:gd name="T46" fmla="*/ 97 w 128"/>
                  <a:gd name="T47" fmla="*/ 46 h 217"/>
                  <a:gd name="T48" fmla="*/ 94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round/>
                <a:headEnd/>
                <a:tailEnd/>
              </a:ln>
            </p:spPr>
            <p:txBody>
              <a:bodyPr/>
              <a:lstStyle/>
              <a:p>
                <a:pPr>
                  <a:defRPr/>
                </a:pPr>
                <a:endParaRPr lang="en-US"/>
              </a:p>
            </p:txBody>
          </p:sp>
          <p:sp>
            <p:nvSpPr>
              <p:cNvPr id="1065" name="Freeform 13"/>
              <p:cNvSpPr>
                <a:spLocks/>
              </p:cNvSpPr>
              <p:nvPr userDrawn="1"/>
            </p:nvSpPr>
            <p:spPr bwMode="ltGray">
              <a:xfrm rot="373331" flipH="1">
                <a:off x="313" y="3110"/>
                <a:ext cx="85" cy="93"/>
              </a:xfrm>
              <a:custGeom>
                <a:avLst/>
                <a:gdLst>
                  <a:gd name="T0" fmla="*/ 75 w 117"/>
                  <a:gd name="T1" fmla="*/ 0 h 132"/>
                  <a:gd name="T2" fmla="*/ 0 w 117"/>
                  <a:gd name="T3" fmla="*/ 25 h 132"/>
                  <a:gd name="T4" fmla="*/ 3 w 117"/>
                  <a:gd name="T5" fmla="*/ 26 h 132"/>
                  <a:gd name="T6" fmla="*/ 14 w 117"/>
                  <a:gd name="T7" fmla="*/ 29 h 132"/>
                  <a:gd name="T8" fmla="*/ 29 w 117"/>
                  <a:gd name="T9" fmla="*/ 36 h 132"/>
                  <a:gd name="T10" fmla="*/ 46 w 117"/>
                  <a:gd name="T11" fmla="*/ 47 h 132"/>
                  <a:gd name="T12" fmla="*/ 66 w 117"/>
                  <a:gd name="T13" fmla="*/ 62 h 132"/>
                  <a:gd name="T14" fmla="*/ 84 w 117"/>
                  <a:gd name="T15" fmla="*/ 80 h 132"/>
                  <a:gd name="T16" fmla="*/ 102 w 117"/>
                  <a:gd name="T17" fmla="*/ 103 h 132"/>
                  <a:gd name="T18" fmla="*/ 116 w 117"/>
                  <a:gd name="T19" fmla="*/ 132 h 132"/>
                  <a:gd name="T20" fmla="*/ 117 w 117"/>
                  <a:gd name="T21" fmla="*/ 120 h 132"/>
                  <a:gd name="T22" fmla="*/ 115 w 117"/>
                  <a:gd name="T23" fmla="*/ 107 h 132"/>
                  <a:gd name="T24" fmla="*/ 108 w 117"/>
                  <a:gd name="T25" fmla="*/ 90 h 132"/>
                  <a:gd name="T26" fmla="*/ 99 w 117"/>
                  <a:gd name="T27" fmla="*/ 74 h 132"/>
                  <a:gd name="T28" fmla="*/ 89 w 117"/>
                  <a:gd name="T29" fmla="*/ 58 h 132"/>
                  <a:gd name="T30" fmla="*/ 78 w 117"/>
                  <a:gd name="T31" fmla="*/ 45 h 132"/>
                  <a:gd name="T32" fmla="*/ 67 w 117"/>
                  <a:gd name="T33" fmla="*/ 36 h 132"/>
                  <a:gd name="T34" fmla="*/ 58 w 117"/>
                  <a:gd name="T35" fmla="*/ 32 h 132"/>
                  <a:gd name="T36" fmla="*/ 69 w 117"/>
                  <a:gd name="T37" fmla="*/ 29 h 132"/>
                  <a:gd name="T38" fmla="*/ 79 w 117"/>
                  <a:gd name="T39" fmla="*/ 28 h 132"/>
                  <a:gd name="T40" fmla="*/ 89 w 117"/>
                  <a:gd name="T41" fmla="*/ 26 h 132"/>
                  <a:gd name="T42" fmla="*/ 98 w 117"/>
                  <a:gd name="T43" fmla="*/ 25 h 132"/>
                  <a:gd name="T44" fmla="*/ 105 w 117"/>
                  <a:gd name="T45" fmla="*/ 24 h 132"/>
                  <a:gd name="T46" fmla="*/ 109 w 117"/>
                  <a:gd name="T47" fmla="*/ 22 h 132"/>
                  <a:gd name="T48" fmla="*/ 113 w 117"/>
                  <a:gd name="T49" fmla="*/ 21 h 132"/>
                  <a:gd name="T50" fmla="*/ 114 w 117"/>
                  <a:gd name="T51" fmla="*/ 21 h 132"/>
                  <a:gd name="T52" fmla="*/ 75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round/>
                <a:headEnd/>
                <a:tailEnd/>
              </a:ln>
            </p:spPr>
            <p:txBody>
              <a:bodyPr/>
              <a:lstStyle/>
              <a:p>
                <a:pPr>
                  <a:defRPr/>
                </a:pPr>
                <a:endParaRPr lang="en-US"/>
              </a:p>
            </p:txBody>
          </p:sp>
          <p:sp>
            <p:nvSpPr>
              <p:cNvPr id="1066" name="Freeform 14"/>
              <p:cNvSpPr>
                <a:spLocks/>
              </p:cNvSpPr>
              <p:nvPr userDrawn="1"/>
            </p:nvSpPr>
            <p:spPr bwMode="ltGray">
              <a:xfrm rot="373331" flipH="1">
                <a:off x="289" y="3133"/>
                <a:ext cx="21" cy="55"/>
              </a:xfrm>
              <a:custGeom>
                <a:avLst/>
                <a:gdLst>
                  <a:gd name="T0" fmla="*/ 29 w 29"/>
                  <a:gd name="T1" fmla="*/ 0 h 77"/>
                  <a:gd name="T2" fmla="*/ 23 w 29"/>
                  <a:gd name="T3" fmla="*/ 0 h 77"/>
                  <a:gd name="T4" fmla="*/ 16 w 29"/>
                  <a:gd name="T5" fmla="*/ 4 h 77"/>
                  <a:gd name="T6" fmla="*/ 9 w 29"/>
                  <a:gd name="T7" fmla="*/ 9 h 77"/>
                  <a:gd name="T8" fmla="*/ 4 w 29"/>
                  <a:gd name="T9" fmla="*/ 19 h 77"/>
                  <a:gd name="T10" fmla="*/ 1 w 29"/>
                  <a:gd name="T11" fmla="*/ 30 h 77"/>
                  <a:gd name="T12" fmla="*/ 0 w 29"/>
                  <a:gd name="T13" fmla="*/ 44 h 77"/>
                  <a:gd name="T14" fmla="*/ 3 w 29"/>
                  <a:gd name="T15" fmla="*/ 60 h 77"/>
                  <a:gd name="T16" fmla="*/ 11 w 29"/>
                  <a:gd name="T17" fmla="*/ 77 h 77"/>
                  <a:gd name="T18" fmla="*/ 15 w 29"/>
                  <a:gd name="T19" fmla="*/ 53 h 77"/>
                  <a:gd name="T20" fmla="*/ 19 w 29"/>
                  <a:gd name="T21" fmla="*/ 37 h 77"/>
                  <a:gd name="T22" fmla="*/ 23 w 29"/>
                  <a:gd name="T23" fmla="*/ 22 h 77"/>
                  <a:gd name="T24" fmla="*/ 29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round/>
                <a:headEnd/>
                <a:tailEnd/>
              </a:ln>
            </p:spPr>
            <p:txBody>
              <a:bodyPr/>
              <a:lstStyle/>
              <a:p>
                <a:pPr>
                  <a:defRPr/>
                </a:pPr>
                <a:endParaRPr lang="en-US"/>
              </a:p>
            </p:txBody>
          </p:sp>
          <p:grpSp>
            <p:nvGrpSpPr>
              <p:cNvPr id="1067" name="Group 15"/>
              <p:cNvGrpSpPr>
                <a:grpSpLocks/>
              </p:cNvGrpSpPr>
              <p:nvPr userDrawn="1"/>
            </p:nvGrpSpPr>
            <p:grpSpPr bwMode="auto">
              <a:xfrm rot="10886446" flipH="1">
                <a:off x="335" y="3251"/>
                <a:ext cx="608" cy="369"/>
                <a:chOff x="-366" y="1704"/>
                <a:chExt cx="608" cy="369"/>
              </a:xfrm>
            </p:grpSpPr>
            <p:sp>
              <p:nvSpPr>
                <p:cNvPr id="1068" name="Freeform 16"/>
                <p:cNvSpPr>
                  <a:spLocks/>
                </p:cNvSpPr>
                <p:nvPr userDrawn="1"/>
              </p:nvSpPr>
              <p:spPr bwMode="ltGray">
                <a:xfrm rot="4200091">
                  <a:off x="-243" y="1807"/>
                  <a:ext cx="143" cy="390"/>
                </a:xfrm>
                <a:custGeom>
                  <a:avLst/>
                  <a:gdLst>
                    <a:gd name="T0" fmla="*/ 12 w 207"/>
                    <a:gd name="T1" fmla="*/ 44 h 564"/>
                    <a:gd name="T2" fmla="*/ 6 w 207"/>
                    <a:gd name="T3" fmla="*/ 72 h 564"/>
                    <a:gd name="T4" fmla="*/ 3 w 207"/>
                    <a:gd name="T5" fmla="*/ 99 h 564"/>
                    <a:gd name="T6" fmla="*/ 0 w 207"/>
                    <a:gd name="T7" fmla="*/ 125 h 564"/>
                    <a:gd name="T8" fmla="*/ 0 w 207"/>
                    <a:gd name="T9" fmla="*/ 151 h 564"/>
                    <a:gd name="T10" fmla="*/ 3 w 207"/>
                    <a:gd name="T11" fmla="*/ 180 h 564"/>
                    <a:gd name="T12" fmla="*/ 7 w 207"/>
                    <a:gd name="T13" fmla="*/ 211 h 564"/>
                    <a:gd name="T14" fmla="*/ 16 w 207"/>
                    <a:gd name="T15" fmla="*/ 247 h 564"/>
                    <a:gd name="T16" fmla="*/ 29 w 207"/>
                    <a:gd name="T17" fmla="*/ 287 h 564"/>
                    <a:gd name="T18" fmla="*/ 43 w 207"/>
                    <a:gd name="T19" fmla="*/ 325 h 564"/>
                    <a:gd name="T20" fmla="*/ 61 w 207"/>
                    <a:gd name="T21" fmla="*/ 364 h 564"/>
                    <a:gd name="T22" fmla="*/ 83 w 207"/>
                    <a:gd name="T23" fmla="*/ 406 h 564"/>
                    <a:gd name="T24" fmla="*/ 106 w 207"/>
                    <a:gd name="T25" fmla="*/ 446 h 564"/>
                    <a:gd name="T26" fmla="*/ 132 w 207"/>
                    <a:gd name="T27" fmla="*/ 483 h 564"/>
                    <a:gd name="T28" fmla="*/ 157 w 207"/>
                    <a:gd name="T29" fmla="*/ 516 h 564"/>
                    <a:gd name="T30" fmla="*/ 182 w 207"/>
                    <a:gd name="T31" fmla="*/ 544 h 564"/>
                    <a:gd name="T32" fmla="*/ 207 w 207"/>
                    <a:gd name="T33" fmla="*/ 564 h 564"/>
                    <a:gd name="T34" fmla="*/ 160 w 207"/>
                    <a:gd name="T35" fmla="*/ 501 h 564"/>
                    <a:gd name="T36" fmla="*/ 127 w 207"/>
                    <a:gd name="T37" fmla="*/ 448 h 564"/>
                    <a:gd name="T38" fmla="*/ 103 w 207"/>
                    <a:gd name="T39" fmla="*/ 405 h 564"/>
                    <a:gd name="T40" fmla="*/ 87 w 207"/>
                    <a:gd name="T41" fmla="*/ 368 h 564"/>
                    <a:gd name="T42" fmla="*/ 75 w 207"/>
                    <a:gd name="T43" fmla="*/ 337 h 564"/>
                    <a:gd name="T44" fmla="*/ 68 w 207"/>
                    <a:gd name="T45" fmla="*/ 309 h 564"/>
                    <a:gd name="T46" fmla="*/ 63 w 207"/>
                    <a:gd name="T47" fmla="*/ 285 h 564"/>
                    <a:gd name="T48" fmla="*/ 56 w 207"/>
                    <a:gd name="T49" fmla="*/ 261 h 564"/>
                    <a:gd name="T50" fmla="*/ 44 w 207"/>
                    <a:gd name="T51" fmla="*/ 205 h 564"/>
                    <a:gd name="T52" fmla="*/ 41 w 207"/>
                    <a:gd name="T53" fmla="*/ 140 h 564"/>
                    <a:gd name="T54" fmla="*/ 43 w 207"/>
                    <a:gd name="T55" fmla="*/ 68 h 564"/>
                    <a:gd name="T56" fmla="*/ 50 w 207"/>
                    <a:gd name="T57" fmla="*/ 0 h 564"/>
                    <a:gd name="T58" fmla="*/ 12 w 207"/>
                    <a:gd name="T59" fmla="*/ 44 h 5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round/>
                  <a:headEnd/>
                  <a:tailEnd/>
                </a:ln>
              </p:spPr>
              <p:txBody>
                <a:bodyPr/>
                <a:lstStyle/>
                <a:p>
                  <a:pPr>
                    <a:defRPr/>
                  </a:pPr>
                  <a:endParaRPr lang="en-US"/>
                </a:p>
              </p:txBody>
            </p:sp>
            <p:sp>
              <p:nvSpPr>
                <p:cNvPr id="1069" name="Freeform 17"/>
                <p:cNvSpPr>
                  <a:spLocks/>
                </p:cNvSpPr>
                <p:nvPr userDrawn="1"/>
              </p:nvSpPr>
              <p:spPr bwMode="ltGray">
                <a:xfrm rot="4200091">
                  <a:off x="124" y="1761"/>
                  <a:ext cx="33" cy="160"/>
                </a:xfrm>
                <a:custGeom>
                  <a:avLst/>
                  <a:gdLst>
                    <a:gd name="T0" fmla="*/ 0 w 47"/>
                    <a:gd name="T1" fmla="*/ 19 h 232"/>
                    <a:gd name="T2" fmla="*/ 14 w 47"/>
                    <a:gd name="T3" fmla="*/ 55 h 232"/>
                    <a:gd name="T4" fmla="*/ 22 w 47"/>
                    <a:gd name="T5" fmla="*/ 101 h 232"/>
                    <a:gd name="T6" fmla="*/ 24 w 47"/>
                    <a:gd name="T7" fmla="*/ 159 h 232"/>
                    <a:gd name="T8" fmla="*/ 19 w 47"/>
                    <a:gd name="T9" fmla="*/ 232 h 232"/>
                    <a:gd name="T10" fmla="*/ 45 w 47"/>
                    <a:gd name="T11" fmla="*/ 217 h 232"/>
                    <a:gd name="T12" fmla="*/ 47 w 47"/>
                    <a:gd name="T13" fmla="*/ 178 h 232"/>
                    <a:gd name="T14" fmla="*/ 47 w 47"/>
                    <a:gd name="T15" fmla="*/ 140 h 232"/>
                    <a:gd name="T16" fmla="*/ 45 w 47"/>
                    <a:gd name="T17" fmla="*/ 103 h 232"/>
                    <a:gd name="T18" fmla="*/ 41 w 47"/>
                    <a:gd name="T19" fmla="*/ 71 h 232"/>
                    <a:gd name="T20" fmla="*/ 36 w 47"/>
                    <a:gd name="T21" fmla="*/ 52 h 232"/>
                    <a:gd name="T22" fmla="*/ 29 w 47"/>
                    <a:gd name="T23" fmla="*/ 34 h 232"/>
                    <a:gd name="T24" fmla="*/ 22 w 47"/>
                    <a:gd name="T25" fmla="*/ 17 h 232"/>
                    <a:gd name="T26" fmla="*/ 13 w 47"/>
                    <a:gd name="T27" fmla="*/ 0 h 232"/>
                    <a:gd name="T28" fmla="*/ 0 w 47"/>
                    <a:gd name="T29" fmla="*/ 19 h 2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round/>
                  <a:headEnd/>
                  <a:tailEnd/>
                </a:ln>
              </p:spPr>
              <p:txBody>
                <a:bodyPr/>
                <a:lstStyle/>
                <a:p>
                  <a:pPr>
                    <a:defRPr/>
                  </a:pPr>
                  <a:endParaRPr lang="en-US"/>
                </a:p>
              </p:txBody>
            </p:sp>
            <p:sp>
              <p:nvSpPr>
                <p:cNvPr id="1070" name="Freeform 18"/>
                <p:cNvSpPr>
                  <a:spLocks/>
                </p:cNvSpPr>
                <p:nvPr userDrawn="1"/>
              </p:nvSpPr>
              <p:spPr bwMode="ltGray">
                <a:xfrm rot="4200091">
                  <a:off x="196" y="1721"/>
                  <a:ext cx="60" cy="27"/>
                </a:xfrm>
                <a:custGeom>
                  <a:avLst/>
                  <a:gdLst>
                    <a:gd name="T0" fmla="*/ 87 w 87"/>
                    <a:gd name="T1" fmla="*/ 22 h 40"/>
                    <a:gd name="T2" fmla="*/ 77 w 87"/>
                    <a:gd name="T3" fmla="*/ 17 h 40"/>
                    <a:gd name="T4" fmla="*/ 68 w 87"/>
                    <a:gd name="T5" fmla="*/ 12 h 40"/>
                    <a:gd name="T6" fmla="*/ 58 w 87"/>
                    <a:gd name="T7" fmla="*/ 7 h 40"/>
                    <a:gd name="T8" fmla="*/ 47 w 87"/>
                    <a:gd name="T9" fmla="*/ 5 h 40"/>
                    <a:gd name="T10" fmla="*/ 37 w 87"/>
                    <a:gd name="T11" fmla="*/ 3 h 40"/>
                    <a:gd name="T12" fmla="*/ 26 w 87"/>
                    <a:gd name="T13" fmla="*/ 2 h 40"/>
                    <a:gd name="T14" fmla="*/ 13 w 87"/>
                    <a:gd name="T15" fmla="*/ 0 h 40"/>
                    <a:gd name="T16" fmla="*/ 0 w 87"/>
                    <a:gd name="T17" fmla="*/ 2 h 40"/>
                    <a:gd name="T18" fmla="*/ 6 w 87"/>
                    <a:gd name="T19" fmla="*/ 6 h 40"/>
                    <a:gd name="T20" fmla="*/ 14 w 87"/>
                    <a:gd name="T21" fmla="*/ 10 h 40"/>
                    <a:gd name="T22" fmla="*/ 22 w 87"/>
                    <a:gd name="T23" fmla="*/ 14 h 40"/>
                    <a:gd name="T24" fmla="*/ 33 w 87"/>
                    <a:gd name="T25" fmla="*/ 18 h 40"/>
                    <a:gd name="T26" fmla="*/ 42 w 87"/>
                    <a:gd name="T27" fmla="*/ 22 h 40"/>
                    <a:gd name="T28" fmla="*/ 52 w 87"/>
                    <a:gd name="T29" fmla="*/ 27 h 40"/>
                    <a:gd name="T30" fmla="*/ 64 w 87"/>
                    <a:gd name="T31" fmla="*/ 33 h 40"/>
                    <a:gd name="T32" fmla="*/ 74 w 87"/>
                    <a:gd name="T33" fmla="*/ 40 h 40"/>
                    <a:gd name="T34" fmla="*/ 87 w 87"/>
                    <a:gd name="T35" fmla="*/ 22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round/>
                  <a:headEnd/>
                  <a:tailEnd/>
                </a:ln>
              </p:spPr>
              <p:txBody>
                <a:bodyPr/>
                <a:lstStyle/>
                <a:p>
                  <a:pPr>
                    <a:defRPr/>
                  </a:pPr>
                  <a:endParaRPr lang="en-US"/>
                </a:p>
              </p:txBody>
            </p:sp>
          </p:grpSp>
        </p:grpSp>
        <p:grpSp>
          <p:nvGrpSpPr>
            <p:cNvPr id="1036" name="Group 19"/>
            <p:cNvGrpSpPr>
              <a:grpSpLocks/>
            </p:cNvGrpSpPr>
            <p:nvPr/>
          </p:nvGrpSpPr>
          <p:grpSpPr bwMode="auto">
            <a:xfrm rot="6248562">
              <a:off x="343" y="3854"/>
              <a:ext cx="392" cy="424"/>
              <a:chOff x="1727" y="866"/>
              <a:chExt cx="129" cy="157"/>
            </a:xfrm>
          </p:grpSpPr>
          <p:sp>
            <p:nvSpPr>
              <p:cNvPr id="1059" name="Freeform 20"/>
              <p:cNvSpPr>
                <a:spLocks/>
              </p:cNvSpPr>
              <p:nvPr userDrawn="1"/>
            </p:nvSpPr>
            <p:spPr bwMode="ltGray">
              <a:xfrm>
                <a:off x="1727" y="868"/>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1060" name="Freeform 21"/>
              <p:cNvSpPr>
                <a:spLocks/>
              </p:cNvSpPr>
              <p:nvPr userDrawn="1"/>
            </p:nvSpPr>
            <p:spPr bwMode="ltGray">
              <a:xfrm>
                <a:off x="1786" y="896"/>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1061" name="Freeform 22"/>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grpSp>
          <p:nvGrpSpPr>
            <p:cNvPr id="1037" name="Group 23"/>
            <p:cNvGrpSpPr>
              <a:grpSpLocks/>
            </p:cNvGrpSpPr>
            <p:nvPr/>
          </p:nvGrpSpPr>
          <p:grpSpPr bwMode="auto">
            <a:xfrm rot="5003157">
              <a:off x="249" y="1102"/>
              <a:ext cx="412" cy="500"/>
              <a:chOff x="1727" y="866"/>
              <a:chExt cx="129" cy="157"/>
            </a:xfrm>
          </p:grpSpPr>
          <p:sp>
            <p:nvSpPr>
              <p:cNvPr id="1056" name="Freeform 24"/>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1057" name="Freeform 25"/>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1058" name="Freeform 26"/>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grpSp>
          <p:nvGrpSpPr>
            <p:cNvPr id="1038" name="Group 27"/>
            <p:cNvGrpSpPr>
              <a:grpSpLocks/>
            </p:cNvGrpSpPr>
            <p:nvPr/>
          </p:nvGrpSpPr>
          <p:grpSpPr bwMode="auto">
            <a:xfrm>
              <a:off x="815" y="0"/>
              <a:ext cx="345" cy="367"/>
              <a:chOff x="1727" y="866"/>
              <a:chExt cx="129" cy="157"/>
            </a:xfrm>
          </p:grpSpPr>
          <p:sp>
            <p:nvSpPr>
              <p:cNvPr id="1053" name="Freeform 28"/>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pPr>
                  <a:defRPr/>
                </a:pPr>
                <a:endParaRPr lang="en-US"/>
              </a:p>
            </p:txBody>
          </p:sp>
          <p:sp>
            <p:nvSpPr>
              <p:cNvPr id="1054" name="Freeform 29"/>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pPr>
                  <a:defRPr/>
                </a:pPr>
                <a:endParaRPr lang="en-US"/>
              </a:p>
            </p:txBody>
          </p:sp>
          <p:sp>
            <p:nvSpPr>
              <p:cNvPr id="1055" name="Freeform 30"/>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pPr>
                  <a:defRPr/>
                </a:pPr>
                <a:endParaRPr lang="en-US"/>
              </a:p>
            </p:txBody>
          </p:sp>
        </p:grpSp>
        <p:sp>
          <p:nvSpPr>
            <p:cNvPr id="1039" name="Freeform 31"/>
            <p:cNvSpPr>
              <a:spLocks/>
            </p:cNvSpPr>
            <p:nvPr/>
          </p:nvSpPr>
          <p:spPr bwMode="ltGray">
            <a:xfrm>
              <a:off x="87" y="94"/>
              <a:ext cx="699" cy="756"/>
            </a:xfrm>
            <a:custGeom>
              <a:avLst/>
              <a:gdLst>
                <a:gd name="T0" fmla="*/ 1 w 699"/>
                <a:gd name="T1" fmla="*/ 392 h 756"/>
                <a:gd name="T2" fmla="*/ 3 w 699"/>
                <a:gd name="T3" fmla="*/ 252 h 756"/>
                <a:gd name="T4" fmla="*/ 21 w 699"/>
                <a:gd name="T5" fmla="*/ 210 h 756"/>
                <a:gd name="T6" fmla="*/ 29 w 699"/>
                <a:gd name="T7" fmla="*/ 182 h 756"/>
                <a:gd name="T8" fmla="*/ 39 w 699"/>
                <a:gd name="T9" fmla="*/ 154 h 756"/>
                <a:gd name="T10" fmla="*/ 51 w 699"/>
                <a:gd name="T11" fmla="*/ 138 h 756"/>
                <a:gd name="T12" fmla="*/ 111 w 699"/>
                <a:gd name="T13" fmla="*/ 74 h 756"/>
                <a:gd name="T14" fmla="*/ 169 w 699"/>
                <a:gd name="T15" fmla="*/ 30 h 756"/>
                <a:gd name="T16" fmla="*/ 225 w 699"/>
                <a:gd name="T17" fmla="*/ 10 h 756"/>
                <a:gd name="T18" fmla="*/ 249 w 699"/>
                <a:gd name="T19" fmla="*/ 4 h 756"/>
                <a:gd name="T20" fmla="*/ 265 w 699"/>
                <a:gd name="T21" fmla="*/ 0 h 756"/>
                <a:gd name="T22" fmla="*/ 357 w 699"/>
                <a:gd name="T23" fmla="*/ 2 h 756"/>
                <a:gd name="T24" fmla="*/ 385 w 699"/>
                <a:gd name="T25" fmla="*/ 6 h 756"/>
                <a:gd name="T26" fmla="*/ 489 w 699"/>
                <a:gd name="T27" fmla="*/ 40 h 756"/>
                <a:gd name="T28" fmla="*/ 619 w 699"/>
                <a:gd name="T29" fmla="*/ 128 h 756"/>
                <a:gd name="T30" fmla="*/ 653 w 699"/>
                <a:gd name="T31" fmla="*/ 178 h 756"/>
                <a:gd name="T32" fmla="*/ 693 w 699"/>
                <a:gd name="T33" fmla="*/ 322 h 756"/>
                <a:gd name="T34" fmla="*/ 687 w 699"/>
                <a:gd name="T35" fmla="*/ 434 h 756"/>
                <a:gd name="T36" fmla="*/ 665 w 699"/>
                <a:gd name="T37" fmla="*/ 538 h 756"/>
                <a:gd name="T38" fmla="*/ 639 w 699"/>
                <a:gd name="T39" fmla="*/ 564 h 756"/>
                <a:gd name="T40" fmla="*/ 631 w 699"/>
                <a:gd name="T41" fmla="*/ 580 h 756"/>
                <a:gd name="T42" fmla="*/ 607 w 699"/>
                <a:gd name="T43" fmla="*/ 588 h 756"/>
                <a:gd name="T44" fmla="*/ 473 w 699"/>
                <a:gd name="T45" fmla="*/ 664 h 756"/>
                <a:gd name="T46" fmla="*/ 449 w 699"/>
                <a:gd name="T47" fmla="*/ 678 h 756"/>
                <a:gd name="T48" fmla="*/ 405 w 699"/>
                <a:gd name="T49" fmla="*/ 684 h 756"/>
                <a:gd name="T50" fmla="*/ 375 w 699"/>
                <a:gd name="T51" fmla="*/ 690 h 756"/>
                <a:gd name="T52" fmla="*/ 267 w 699"/>
                <a:gd name="T53" fmla="*/ 684 h 756"/>
                <a:gd name="T54" fmla="*/ 259 w 699"/>
                <a:gd name="T55" fmla="*/ 722 h 756"/>
                <a:gd name="T56" fmla="*/ 241 w 699"/>
                <a:gd name="T57" fmla="*/ 756 h 756"/>
                <a:gd name="T58" fmla="*/ 185 w 699"/>
                <a:gd name="T59" fmla="*/ 728 h 756"/>
                <a:gd name="T60" fmla="*/ 163 w 699"/>
                <a:gd name="T61" fmla="*/ 720 h 756"/>
                <a:gd name="T62" fmla="*/ 151 w 699"/>
                <a:gd name="T63" fmla="*/ 716 h 756"/>
                <a:gd name="T64" fmla="*/ 195 w 699"/>
                <a:gd name="T65" fmla="*/ 674 h 756"/>
                <a:gd name="T66" fmla="*/ 211 w 699"/>
                <a:gd name="T67" fmla="*/ 644 h 756"/>
                <a:gd name="T68" fmla="*/ 209 w 699"/>
                <a:gd name="T69" fmla="*/ 626 h 756"/>
                <a:gd name="T70" fmla="*/ 195 w 699"/>
                <a:gd name="T71" fmla="*/ 620 h 756"/>
                <a:gd name="T72" fmla="*/ 165 w 699"/>
                <a:gd name="T73" fmla="*/ 596 h 756"/>
                <a:gd name="T74" fmla="*/ 99 w 699"/>
                <a:gd name="T75" fmla="*/ 534 h 756"/>
                <a:gd name="T76" fmla="*/ 61 w 699"/>
                <a:gd name="T77" fmla="*/ 506 h 756"/>
                <a:gd name="T78" fmla="*/ 23 w 699"/>
                <a:gd name="T79" fmla="*/ 470 h 756"/>
                <a:gd name="T80" fmla="*/ 7 w 699"/>
                <a:gd name="T81" fmla="*/ 434 h 756"/>
                <a:gd name="T82" fmla="*/ 5 w 699"/>
                <a:gd name="T83" fmla="*/ 396 h 756"/>
                <a:gd name="T84" fmla="*/ 1 w 699"/>
                <a:gd name="T85" fmla="*/ 392 h 7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195"/>
              </a:schemeClr>
            </a:solidFill>
            <a:ln w="9525">
              <a:noFill/>
              <a:round/>
              <a:headEnd/>
              <a:tailEnd/>
            </a:ln>
          </p:spPr>
          <p:txBody>
            <a:bodyPr/>
            <a:lstStyle/>
            <a:p>
              <a:pPr>
                <a:defRPr/>
              </a:pPr>
              <a:endParaRPr lang="en-US"/>
            </a:p>
          </p:txBody>
        </p:sp>
        <p:sp>
          <p:nvSpPr>
            <p:cNvPr id="1040" name="Freeform 32"/>
            <p:cNvSpPr>
              <a:spLocks/>
            </p:cNvSpPr>
            <p:nvPr/>
          </p:nvSpPr>
          <p:spPr bwMode="ltGray">
            <a:xfrm rot="828663">
              <a:off x="242" y="3404"/>
              <a:ext cx="132" cy="167"/>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round/>
              <a:headEnd/>
              <a:tailEnd/>
            </a:ln>
          </p:spPr>
          <p:txBody>
            <a:bodyPr/>
            <a:lstStyle/>
            <a:p>
              <a:pPr>
                <a:defRPr/>
              </a:pPr>
              <a:endParaRPr lang="en-US"/>
            </a:p>
          </p:txBody>
        </p:sp>
        <p:sp>
          <p:nvSpPr>
            <p:cNvPr id="1041" name="Freeform 33"/>
            <p:cNvSpPr>
              <a:spLocks/>
            </p:cNvSpPr>
            <p:nvPr/>
          </p:nvSpPr>
          <p:spPr bwMode="ltGray">
            <a:xfrm rot="828663">
              <a:off x="266" y="3592"/>
              <a:ext cx="66" cy="43"/>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round/>
              <a:headEnd/>
              <a:tailEnd/>
            </a:ln>
          </p:spPr>
          <p:txBody>
            <a:bodyPr/>
            <a:lstStyle/>
            <a:p>
              <a:pPr>
                <a:defRPr/>
              </a:pPr>
              <a:endParaRPr lang="en-US"/>
            </a:p>
          </p:txBody>
        </p:sp>
        <p:sp>
          <p:nvSpPr>
            <p:cNvPr id="1042" name="Freeform 34"/>
            <p:cNvSpPr>
              <a:spLocks/>
            </p:cNvSpPr>
            <p:nvPr/>
          </p:nvSpPr>
          <p:spPr bwMode="ltGray">
            <a:xfrm>
              <a:off x="11" y="4110"/>
              <a:ext cx="118" cy="209"/>
            </a:xfrm>
            <a:custGeom>
              <a:avLst/>
              <a:gdLst>
                <a:gd name="T0" fmla="*/ 0 w 118"/>
                <a:gd name="T1" fmla="*/ 0 h 209"/>
                <a:gd name="T2" fmla="*/ 6 w 118"/>
                <a:gd name="T3" fmla="*/ 8 h 209"/>
                <a:gd name="T4" fmla="*/ 15 w 118"/>
                <a:gd name="T5" fmla="*/ 19 h 209"/>
                <a:gd name="T6" fmla="*/ 26 w 118"/>
                <a:gd name="T7" fmla="*/ 33 h 209"/>
                <a:gd name="T8" fmla="*/ 38 w 118"/>
                <a:gd name="T9" fmla="*/ 51 h 209"/>
                <a:gd name="T10" fmla="*/ 54 w 118"/>
                <a:gd name="T11" fmla="*/ 72 h 209"/>
                <a:gd name="T12" fmla="*/ 67 w 118"/>
                <a:gd name="T13" fmla="*/ 94 h 209"/>
                <a:gd name="T14" fmla="*/ 79 w 118"/>
                <a:gd name="T15" fmla="*/ 119 h 209"/>
                <a:gd name="T16" fmla="*/ 87 w 118"/>
                <a:gd name="T17" fmla="*/ 146 h 209"/>
                <a:gd name="T18" fmla="*/ 94 w 118"/>
                <a:gd name="T19" fmla="*/ 175 h 209"/>
                <a:gd name="T20" fmla="*/ 91 w 118"/>
                <a:gd name="T21" fmla="*/ 209 h 209"/>
                <a:gd name="T22" fmla="*/ 118 w 118"/>
                <a:gd name="T23" fmla="*/ 209 h 209"/>
                <a:gd name="T24" fmla="*/ 117 w 118"/>
                <a:gd name="T25" fmla="*/ 177 h 209"/>
                <a:gd name="T26" fmla="*/ 104 w 118"/>
                <a:gd name="T27" fmla="*/ 119 h 209"/>
                <a:gd name="T28" fmla="*/ 82 w 118"/>
                <a:gd name="T29" fmla="*/ 69 h 209"/>
                <a:gd name="T30" fmla="*/ 47 w 118"/>
                <a:gd name="T31" fmla="*/ 27 h 209"/>
                <a:gd name="T32" fmla="*/ 0 w 118"/>
                <a:gd name="T33" fmla="*/ 0 h 20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round/>
              <a:headEnd/>
              <a:tailEnd/>
            </a:ln>
          </p:spPr>
          <p:txBody>
            <a:bodyPr/>
            <a:lstStyle/>
            <a:p>
              <a:pPr>
                <a:defRPr/>
              </a:pPr>
              <a:endParaRPr lang="en-US"/>
            </a:p>
          </p:txBody>
        </p:sp>
        <p:sp>
          <p:nvSpPr>
            <p:cNvPr id="1043" name="Freeform 35"/>
            <p:cNvSpPr>
              <a:spLocks/>
            </p:cNvSpPr>
            <p:nvPr/>
          </p:nvSpPr>
          <p:spPr bwMode="ltGray">
            <a:xfrm>
              <a:off x="0" y="3968"/>
              <a:ext cx="130" cy="128"/>
            </a:xfrm>
            <a:custGeom>
              <a:avLst/>
              <a:gdLst>
                <a:gd name="T0" fmla="*/ 103 w 130"/>
                <a:gd name="T1" fmla="*/ 0 h 128"/>
                <a:gd name="T2" fmla="*/ 130 w 130"/>
                <a:gd name="T3" fmla="*/ 128 h 128"/>
                <a:gd name="T4" fmla="*/ 125 w 130"/>
                <a:gd name="T5" fmla="*/ 126 h 128"/>
                <a:gd name="T6" fmla="*/ 111 w 130"/>
                <a:gd name="T7" fmla="*/ 121 h 128"/>
                <a:gd name="T8" fmla="*/ 92 w 130"/>
                <a:gd name="T9" fmla="*/ 111 h 128"/>
                <a:gd name="T10" fmla="*/ 68 w 130"/>
                <a:gd name="T11" fmla="*/ 103 h 128"/>
                <a:gd name="T12" fmla="*/ 41 w 130"/>
                <a:gd name="T13" fmla="*/ 94 h 128"/>
                <a:gd name="T14" fmla="*/ 19 w 130"/>
                <a:gd name="T15" fmla="*/ 90 h 128"/>
                <a:gd name="T16" fmla="*/ 0 w 130"/>
                <a:gd name="T17" fmla="*/ 93 h 128"/>
                <a:gd name="T18" fmla="*/ 0 w 130"/>
                <a:gd name="T19" fmla="*/ 72 h 128"/>
                <a:gd name="T20" fmla="*/ 12 w 130"/>
                <a:gd name="T21" fmla="*/ 70 h 128"/>
                <a:gd name="T22" fmla="*/ 24 w 130"/>
                <a:gd name="T23" fmla="*/ 66 h 128"/>
                <a:gd name="T24" fmla="*/ 38 w 130"/>
                <a:gd name="T25" fmla="*/ 66 h 128"/>
                <a:gd name="T26" fmla="*/ 51 w 130"/>
                <a:gd name="T27" fmla="*/ 67 h 128"/>
                <a:gd name="T28" fmla="*/ 65 w 130"/>
                <a:gd name="T29" fmla="*/ 70 h 128"/>
                <a:gd name="T30" fmla="*/ 78 w 130"/>
                <a:gd name="T31" fmla="*/ 78 h 128"/>
                <a:gd name="T32" fmla="*/ 81 w 130"/>
                <a:gd name="T33" fmla="*/ 74 h 128"/>
                <a:gd name="T34" fmla="*/ 81 w 130"/>
                <a:gd name="T35" fmla="*/ 58 h 128"/>
                <a:gd name="T36" fmla="*/ 82 w 130"/>
                <a:gd name="T37" fmla="*/ 37 h 128"/>
                <a:gd name="T38" fmla="*/ 82 w 130"/>
                <a:gd name="T39" fmla="*/ 29 h 128"/>
                <a:gd name="T40" fmla="*/ 80 w 130"/>
                <a:gd name="T41" fmla="*/ 29 h 128"/>
                <a:gd name="T42" fmla="*/ 77 w 130"/>
                <a:gd name="T43" fmla="*/ 27 h 128"/>
                <a:gd name="T44" fmla="*/ 76 w 130"/>
                <a:gd name="T45" fmla="*/ 22 h 128"/>
                <a:gd name="T46" fmla="*/ 75 w 130"/>
                <a:gd name="T47" fmla="*/ 19 h 128"/>
                <a:gd name="T48" fmla="*/ 76 w 130"/>
                <a:gd name="T49" fmla="*/ 15 h 128"/>
                <a:gd name="T50" fmla="*/ 79 w 130"/>
                <a:gd name="T51" fmla="*/ 10 h 128"/>
                <a:gd name="T52" fmla="*/ 89 w 130"/>
                <a:gd name="T53" fmla="*/ 6 h 128"/>
                <a:gd name="T54" fmla="*/ 103 w 130"/>
                <a:gd name="T55" fmla="*/ 0 h 1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round/>
              <a:headEnd/>
              <a:tailEnd/>
            </a:ln>
          </p:spPr>
          <p:txBody>
            <a:bodyPr/>
            <a:lstStyle/>
            <a:p>
              <a:pPr>
                <a:defRPr/>
              </a:pPr>
              <a:endParaRPr lang="en-US"/>
            </a:p>
          </p:txBody>
        </p:sp>
        <p:sp>
          <p:nvSpPr>
            <p:cNvPr id="1044" name="Freeform 36"/>
            <p:cNvSpPr>
              <a:spLocks/>
            </p:cNvSpPr>
            <p:nvPr/>
          </p:nvSpPr>
          <p:spPr bwMode="ltGray">
            <a:xfrm>
              <a:off x="0" y="3949"/>
              <a:ext cx="47" cy="86"/>
            </a:xfrm>
            <a:custGeom>
              <a:avLst/>
              <a:gdLst>
                <a:gd name="T0" fmla="*/ 37 w 47"/>
                <a:gd name="T1" fmla="*/ 0 h 86"/>
                <a:gd name="T2" fmla="*/ 15 w 47"/>
                <a:gd name="T3" fmla="*/ 37 h 86"/>
                <a:gd name="T4" fmla="*/ 0 w 47"/>
                <a:gd name="T5" fmla="*/ 59 h 86"/>
                <a:gd name="T6" fmla="*/ 0 w 47"/>
                <a:gd name="T7" fmla="*/ 86 h 86"/>
                <a:gd name="T8" fmla="*/ 8 w 47"/>
                <a:gd name="T9" fmla="*/ 82 h 86"/>
                <a:gd name="T10" fmla="*/ 20 w 47"/>
                <a:gd name="T11" fmla="*/ 73 h 86"/>
                <a:gd name="T12" fmla="*/ 33 w 47"/>
                <a:gd name="T13" fmla="*/ 63 h 86"/>
                <a:gd name="T14" fmla="*/ 42 w 47"/>
                <a:gd name="T15" fmla="*/ 51 h 86"/>
                <a:gd name="T16" fmla="*/ 47 w 47"/>
                <a:gd name="T17" fmla="*/ 36 h 86"/>
                <a:gd name="T18" fmla="*/ 46 w 47"/>
                <a:gd name="T19" fmla="*/ 19 h 86"/>
                <a:gd name="T20" fmla="*/ 37 w 47"/>
                <a:gd name="T21" fmla="*/ 0 h 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round/>
              <a:headEnd/>
              <a:tailEnd/>
            </a:ln>
          </p:spPr>
          <p:txBody>
            <a:bodyPr/>
            <a:lstStyle/>
            <a:p>
              <a:pPr>
                <a:defRPr/>
              </a:pPr>
              <a:endParaRPr lang="en-US"/>
            </a:p>
          </p:txBody>
        </p:sp>
        <p:sp>
          <p:nvSpPr>
            <p:cNvPr id="1045" name="Freeform 37"/>
            <p:cNvSpPr>
              <a:spLocks/>
            </p:cNvSpPr>
            <p:nvPr/>
          </p:nvSpPr>
          <p:spPr bwMode="ltGray">
            <a:xfrm>
              <a:off x="0" y="3239"/>
              <a:ext cx="497" cy="740"/>
            </a:xfrm>
            <a:custGeom>
              <a:avLst/>
              <a:gdLst>
                <a:gd name="T0" fmla="*/ 0 w 497"/>
                <a:gd name="T1" fmla="*/ 13 h 740"/>
                <a:gd name="T2" fmla="*/ 41 w 497"/>
                <a:gd name="T3" fmla="*/ 4 h 740"/>
                <a:gd name="T4" fmla="*/ 101 w 497"/>
                <a:gd name="T5" fmla="*/ 0 h 740"/>
                <a:gd name="T6" fmla="*/ 170 w 497"/>
                <a:gd name="T7" fmla="*/ 4 h 740"/>
                <a:gd name="T8" fmla="*/ 248 w 497"/>
                <a:gd name="T9" fmla="*/ 21 h 740"/>
                <a:gd name="T10" fmla="*/ 323 w 497"/>
                <a:gd name="T11" fmla="*/ 50 h 740"/>
                <a:gd name="T12" fmla="*/ 382 w 497"/>
                <a:gd name="T13" fmla="*/ 90 h 740"/>
                <a:gd name="T14" fmla="*/ 428 w 497"/>
                <a:gd name="T15" fmla="*/ 141 h 740"/>
                <a:gd name="T16" fmla="*/ 463 w 497"/>
                <a:gd name="T17" fmla="*/ 199 h 740"/>
                <a:gd name="T18" fmla="*/ 485 w 497"/>
                <a:gd name="T19" fmla="*/ 262 h 740"/>
                <a:gd name="T20" fmla="*/ 496 w 497"/>
                <a:gd name="T21" fmla="*/ 327 h 740"/>
                <a:gd name="T22" fmla="*/ 497 w 497"/>
                <a:gd name="T23" fmla="*/ 396 h 740"/>
                <a:gd name="T24" fmla="*/ 487 w 497"/>
                <a:gd name="T25" fmla="*/ 462 h 740"/>
                <a:gd name="T26" fmla="*/ 470 w 497"/>
                <a:gd name="T27" fmla="*/ 527 h 740"/>
                <a:gd name="T28" fmla="*/ 443 w 497"/>
                <a:gd name="T29" fmla="*/ 586 h 740"/>
                <a:gd name="T30" fmla="*/ 406 w 497"/>
                <a:gd name="T31" fmla="*/ 639 h 740"/>
                <a:gd name="T32" fmla="*/ 364 w 497"/>
                <a:gd name="T33" fmla="*/ 683 h 740"/>
                <a:gd name="T34" fmla="*/ 315 w 497"/>
                <a:gd name="T35" fmla="*/ 715 h 740"/>
                <a:gd name="T36" fmla="*/ 259 w 497"/>
                <a:gd name="T37" fmla="*/ 736 h 740"/>
                <a:gd name="T38" fmla="*/ 198 w 497"/>
                <a:gd name="T39" fmla="*/ 740 h 740"/>
                <a:gd name="T40" fmla="*/ 131 w 497"/>
                <a:gd name="T41" fmla="*/ 727 h 740"/>
                <a:gd name="T42" fmla="*/ 167 w 497"/>
                <a:gd name="T43" fmla="*/ 728 h 740"/>
                <a:gd name="T44" fmla="*/ 204 w 497"/>
                <a:gd name="T45" fmla="*/ 718 h 740"/>
                <a:gd name="T46" fmla="*/ 238 w 497"/>
                <a:gd name="T47" fmla="*/ 700 h 740"/>
                <a:gd name="T48" fmla="*/ 272 w 497"/>
                <a:gd name="T49" fmla="*/ 670 h 740"/>
                <a:gd name="T50" fmla="*/ 304 w 497"/>
                <a:gd name="T51" fmla="*/ 635 h 740"/>
                <a:gd name="T52" fmla="*/ 333 w 497"/>
                <a:gd name="T53" fmla="*/ 594 h 740"/>
                <a:gd name="T54" fmla="*/ 358 w 497"/>
                <a:gd name="T55" fmla="*/ 549 h 740"/>
                <a:gd name="T56" fmla="*/ 381 w 497"/>
                <a:gd name="T57" fmla="*/ 500 h 740"/>
                <a:gd name="T58" fmla="*/ 396 w 497"/>
                <a:gd name="T59" fmla="*/ 449 h 740"/>
                <a:gd name="T60" fmla="*/ 408 w 497"/>
                <a:gd name="T61" fmla="*/ 397 h 740"/>
                <a:gd name="T62" fmla="*/ 414 w 497"/>
                <a:gd name="T63" fmla="*/ 346 h 740"/>
                <a:gd name="T64" fmla="*/ 412 w 497"/>
                <a:gd name="T65" fmla="*/ 296 h 740"/>
                <a:gd name="T66" fmla="*/ 402 w 497"/>
                <a:gd name="T67" fmla="*/ 251 h 740"/>
                <a:gd name="T68" fmla="*/ 384 w 497"/>
                <a:gd name="T69" fmla="*/ 208 h 740"/>
                <a:gd name="T70" fmla="*/ 357 w 497"/>
                <a:gd name="T71" fmla="*/ 172 h 740"/>
                <a:gd name="T72" fmla="*/ 320 w 497"/>
                <a:gd name="T73" fmla="*/ 142 h 740"/>
                <a:gd name="T74" fmla="*/ 260 w 497"/>
                <a:gd name="T75" fmla="*/ 107 h 740"/>
                <a:gd name="T76" fmla="*/ 203 w 497"/>
                <a:gd name="T77" fmla="*/ 82 h 740"/>
                <a:gd name="T78" fmla="*/ 154 w 497"/>
                <a:gd name="T79" fmla="*/ 65 h 740"/>
                <a:gd name="T80" fmla="*/ 108 w 497"/>
                <a:gd name="T81" fmla="*/ 56 h 740"/>
                <a:gd name="T82" fmla="*/ 68 w 497"/>
                <a:gd name="T83" fmla="*/ 55 h 740"/>
                <a:gd name="T84" fmla="*/ 32 w 497"/>
                <a:gd name="T85" fmla="*/ 61 h 740"/>
                <a:gd name="T86" fmla="*/ 0 w 497"/>
                <a:gd name="T87" fmla="*/ 70 h 740"/>
                <a:gd name="T88" fmla="*/ 0 w 497"/>
                <a:gd name="T89" fmla="*/ 13 h 74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round/>
              <a:headEnd/>
              <a:tailEnd/>
            </a:ln>
          </p:spPr>
          <p:txBody>
            <a:bodyPr/>
            <a:lstStyle/>
            <a:p>
              <a:pPr>
                <a:defRPr/>
              </a:pPr>
              <a:endParaRPr lang="en-US"/>
            </a:p>
          </p:txBody>
        </p:sp>
        <p:sp>
          <p:nvSpPr>
            <p:cNvPr id="1046" name="Freeform 38"/>
            <p:cNvSpPr>
              <a:spLocks/>
            </p:cNvSpPr>
            <p:nvPr/>
          </p:nvSpPr>
          <p:spPr bwMode="ltGray">
            <a:xfrm rot="1584153">
              <a:off x="20" y="410"/>
              <a:ext cx="344" cy="245"/>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pPr>
                <a:defRPr/>
              </a:pPr>
              <a:endParaRPr lang="en-US"/>
            </a:p>
          </p:txBody>
        </p:sp>
        <p:sp>
          <p:nvSpPr>
            <p:cNvPr id="1047" name="Freeform 39"/>
            <p:cNvSpPr>
              <a:spLocks/>
            </p:cNvSpPr>
            <p:nvPr/>
          </p:nvSpPr>
          <p:spPr bwMode="ltGray">
            <a:xfrm rot="1584153">
              <a:off x="242" y="756"/>
              <a:ext cx="167" cy="115"/>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pPr>
                <a:defRPr/>
              </a:pPr>
              <a:endParaRPr lang="en-US"/>
            </a:p>
          </p:txBody>
        </p:sp>
        <p:sp>
          <p:nvSpPr>
            <p:cNvPr id="1048" name="Freeform 40"/>
            <p:cNvSpPr>
              <a:spLocks/>
            </p:cNvSpPr>
            <p:nvPr/>
          </p:nvSpPr>
          <p:spPr bwMode="ltGray">
            <a:xfrm rot="1584153">
              <a:off x="574" y="286"/>
              <a:ext cx="147" cy="160"/>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round/>
              <a:headEnd/>
              <a:tailEnd/>
            </a:ln>
          </p:spPr>
          <p:txBody>
            <a:bodyPr/>
            <a:lstStyle/>
            <a:p>
              <a:pPr>
                <a:defRPr/>
              </a:pPr>
              <a:endParaRPr lang="en-US"/>
            </a:p>
          </p:txBody>
        </p:sp>
        <p:sp>
          <p:nvSpPr>
            <p:cNvPr id="1049" name="Freeform 41"/>
            <p:cNvSpPr>
              <a:spLocks/>
            </p:cNvSpPr>
            <p:nvPr/>
          </p:nvSpPr>
          <p:spPr bwMode="ltGray">
            <a:xfrm rot="1584153">
              <a:off x="236" y="721"/>
              <a:ext cx="62" cy="97"/>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pPr>
                <a:defRPr/>
              </a:pPr>
              <a:endParaRPr lang="en-US"/>
            </a:p>
          </p:txBody>
        </p:sp>
        <p:sp>
          <p:nvSpPr>
            <p:cNvPr id="1050" name="Freeform 42"/>
            <p:cNvSpPr>
              <a:spLocks/>
            </p:cNvSpPr>
            <p:nvPr/>
          </p:nvSpPr>
          <p:spPr bwMode="ltGray">
            <a:xfrm rot="1584153">
              <a:off x="585" y="466"/>
              <a:ext cx="72" cy="41"/>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round/>
              <a:headEnd/>
              <a:tailEnd/>
            </a:ln>
          </p:spPr>
          <p:txBody>
            <a:bodyPr/>
            <a:lstStyle/>
            <a:p>
              <a:pPr>
                <a:defRPr/>
              </a:pPr>
              <a:endParaRPr lang="en-US"/>
            </a:p>
          </p:txBody>
        </p:sp>
        <p:sp>
          <p:nvSpPr>
            <p:cNvPr id="1051" name="Freeform 43"/>
            <p:cNvSpPr>
              <a:spLocks/>
            </p:cNvSpPr>
            <p:nvPr/>
          </p:nvSpPr>
          <p:spPr bwMode="ltGray">
            <a:xfrm>
              <a:off x="0" y="886"/>
              <a:ext cx="360" cy="650"/>
            </a:xfrm>
            <a:custGeom>
              <a:avLst/>
              <a:gdLst>
                <a:gd name="T0" fmla="*/ 264 w 360"/>
                <a:gd name="T1" fmla="*/ 0 h 650"/>
                <a:gd name="T2" fmla="*/ 269 w 360"/>
                <a:gd name="T3" fmla="*/ 9 h 650"/>
                <a:gd name="T4" fmla="*/ 277 w 360"/>
                <a:gd name="T5" fmla="*/ 22 h 650"/>
                <a:gd name="T6" fmla="*/ 286 w 360"/>
                <a:gd name="T7" fmla="*/ 39 h 650"/>
                <a:gd name="T8" fmla="*/ 297 w 360"/>
                <a:gd name="T9" fmla="*/ 58 h 650"/>
                <a:gd name="T10" fmla="*/ 309 w 360"/>
                <a:gd name="T11" fmla="*/ 83 h 650"/>
                <a:gd name="T12" fmla="*/ 319 w 360"/>
                <a:gd name="T13" fmla="*/ 108 h 650"/>
                <a:gd name="T14" fmla="*/ 329 w 360"/>
                <a:gd name="T15" fmla="*/ 136 h 650"/>
                <a:gd name="T16" fmla="*/ 333 w 360"/>
                <a:gd name="T17" fmla="*/ 163 h 650"/>
                <a:gd name="T18" fmla="*/ 336 w 360"/>
                <a:gd name="T19" fmla="*/ 193 h 650"/>
                <a:gd name="T20" fmla="*/ 332 w 360"/>
                <a:gd name="T21" fmla="*/ 223 h 650"/>
                <a:gd name="T22" fmla="*/ 323 w 360"/>
                <a:gd name="T23" fmla="*/ 255 h 650"/>
                <a:gd name="T24" fmla="*/ 310 w 360"/>
                <a:gd name="T25" fmla="*/ 285 h 650"/>
                <a:gd name="T26" fmla="*/ 287 w 360"/>
                <a:gd name="T27" fmla="*/ 315 h 650"/>
                <a:gd name="T28" fmla="*/ 257 w 360"/>
                <a:gd name="T29" fmla="*/ 343 h 650"/>
                <a:gd name="T30" fmla="*/ 218 w 360"/>
                <a:gd name="T31" fmla="*/ 370 h 650"/>
                <a:gd name="T32" fmla="*/ 167 w 360"/>
                <a:gd name="T33" fmla="*/ 396 h 650"/>
                <a:gd name="T34" fmla="*/ 111 w 360"/>
                <a:gd name="T35" fmla="*/ 425 h 650"/>
                <a:gd name="T36" fmla="*/ 69 w 360"/>
                <a:gd name="T37" fmla="*/ 457 h 650"/>
                <a:gd name="T38" fmla="*/ 35 w 360"/>
                <a:gd name="T39" fmla="*/ 490 h 650"/>
                <a:gd name="T40" fmla="*/ 12 w 360"/>
                <a:gd name="T41" fmla="*/ 526 h 650"/>
                <a:gd name="T42" fmla="*/ 0 w 360"/>
                <a:gd name="T43" fmla="*/ 553 h 650"/>
                <a:gd name="T44" fmla="*/ 0 w 360"/>
                <a:gd name="T45" fmla="*/ 650 h 650"/>
                <a:gd name="T46" fmla="*/ 6 w 360"/>
                <a:gd name="T47" fmla="*/ 628 h 650"/>
                <a:gd name="T48" fmla="*/ 19 w 360"/>
                <a:gd name="T49" fmla="*/ 594 h 650"/>
                <a:gd name="T50" fmla="*/ 43 w 360"/>
                <a:gd name="T51" fmla="*/ 551 h 650"/>
                <a:gd name="T52" fmla="*/ 76 w 360"/>
                <a:gd name="T53" fmla="*/ 503 h 650"/>
                <a:gd name="T54" fmla="*/ 125 w 360"/>
                <a:gd name="T55" fmla="*/ 454 h 650"/>
                <a:gd name="T56" fmla="*/ 190 w 360"/>
                <a:gd name="T57" fmla="*/ 408 h 650"/>
                <a:gd name="T58" fmla="*/ 275 w 360"/>
                <a:gd name="T59" fmla="*/ 365 h 650"/>
                <a:gd name="T60" fmla="*/ 308 w 360"/>
                <a:gd name="T61" fmla="*/ 342 h 650"/>
                <a:gd name="T62" fmla="*/ 335 w 360"/>
                <a:gd name="T63" fmla="*/ 305 h 650"/>
                <a:gd name="T64" fmla="*/ 352 w 360"/>
                <a:gd name="T65" fmla="*/ 255 h 650"/>
                <a:gd name="T66" fmla="*/ 360 w 360"/>
                <a:gd name="T67" fmla="*/ 201 h 650"/>
                <a:gd name="T68" fmla="*/ 356 w 360"/>
                <a:gd name="T69" fmla="*/ 144 h 650"/>
                <a:gd name="T70" fmla="*/ 341 w 360"/>
                <a:gd name="T71" fmla="*/ 88 h 650"/>
                <a:gd name="T72" fmla="*/ 311 w 360"/>
                <a:gd name="T73" fmla="*/ 39 h 650"/>
                <a:gd name="T74" fmla="*/ 264 w 360"/>
                <a:gd name="T75" fmla="*/ 0 h 65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round/>
              <a:headEnd/>
              <a:tailEnd/>
            </a:ln>
          </p:spPr>
          <p:txBody>
            <a:bodyPr/>
            <a:lstStyle/>
            <a:p>
              <a:pPr>
                <a:defRPr/>
              </a:pPr>
              <a:endParaRPr lang="en-US"/>
            </a:p>
          </p:txBody>
        </p:sp>
        <p:sp>
          <p:nvSpPr>
            <p:cNvPr id="1052" name="Freeform 44"/>
            <p:cNvSpPr>
              <a:spLocks/>
            </p:cNvSpPr>
            <p:nvPr/>
          </p:nvSpPr>
          <p:spPr bwMode="ltGray">
            <a:xfrm rot="1584153">
              <a:off x="56" y="84"/>
              <a:ext cx="804" cy="686"/>
            </a:xfrm>
            <a:custGeom>
              <a:avLst/>
              <a:gdLst>
                <a:gd name="T0" fmla="*/ 16 w 596"/>
                <a:gd name="T1" fmla="*/ 370 h 666"/>
                <a:gd name="T2" fmla="*/ 6 w 596"/>
                <a:gd name="T3" fmla="*/ 341 h 666"/>
                <a:gd name="T4" fmla="*/ 0 w 596"/>
                <a:gd name="T5" fmla="*/ 289 h 666"/>
                <a:gd name="T6" fmla="*/ 4 w 596"/>
                <a:gd name="T7" fmla="*/ 222 h 666"/>
                <a:gd name="T8" fmla="*/ 25 w 596"/>
                <a:gd name="T9" fmla="*/ 151 h 666"/>
                <a:gd name="T10" fmla="*/ 69 w 596"/>
                <a:gd name="T11" fmla="*/ 84 h 666"/>
                <a:gd name="T12" fmla="*/ 142 w 596"/>
                <a:gd name="T13" fmla="*/ 31 h 666"/>
                <a:gd name="T14" fmla="*/ 247 w 596"/>
                <a:gd name="T15" fmla="*/ 2 h 666"/>
                <a:gd name="T16" fmla="*/ 380 w 596"/>
                <a:gd name="T17" fmla="*/ 9 h 666"/>
                <a:gd name="T18" fmla="*/ 484 w 596"/>
                <a:gd name="T19" fmla="*/ 68 h 666"/>
                <a:gd name="T20" fmla="*/ 554 w 596"/>
                <a:gd name="T21" fmla="*/ 165 h 666"/>
                <a:gd name="T22" fmla="*/ 591 w 596"/>
                <a:gd name="T23" fmla="*/ 284 h 666"/>
                <a:gd name="T24" fmla="*/ 595 w 596"/>
                <a:gd name="T25" fmla="*/ 409 h 666"/>
                <a:gd name="T26" fmla="*/ 566 w 596"/>
                <a:gd name="T27" fmla="*/ 525 h 666"/>
                <a:gd name="T28" fmla="*/ 507 w 596"/>
                <a:gd name="T29" fmla="*/ 615 h 666"/>
                <a:gd name="T30" fmla="*/ 417 w 596"/>
                <a:gd name="T31" fmla="*/ 663 h 666"/>
                <a:gd name="T32" fmla="*/ 389 w 596"/>
                <a:gd name="T33" fmla="*/ 659 h 666"/>
                <a:gd name="T34" fmla="*/ 441 w 596"/>
                <a:gd name="T35" fmla="*/ 617 h 666"/>
                <a:gd name="T36" fmla="*/ 482 w 596"/>
                <a:gd name="T37" fmla="*/ 544 h 666"/>
                <a:gd name="T38" fmla="*/ 509 w 596"/>
                <a:gd name="T39" fmla="*/ 454 h 666"/>
                <a:gd name="T40" fmla="*/ 520 w 596"/>
                <a:gd name="T41" fmla="*/ 355 h 666"/>
                <a:gd name="T42" fmla="*/ 514 w 596"/>
                <a:gd name="T43" fmla="*/ 258 h 666"/>
                <a:gd name="T44" fmla="*/ 485 w 596"/>
                <a:gd name="T45" fmla="*/ 174 h 666"/>
                <a:gd name="T46" fmla="*/ 433 w 596"/>
                <a:gd name="T47" fmla="*/ 112 h 666"/>
                <a:gd name="T48" fmla="*/ 341 w 596"/>
                <a:gd name="T49" fmla="*/ 75 h 666"/>
                <a:gd name="T50" fmla="*/ 246 w 596"/>
                <a:gd name="T51" fmla="*/ 61 h 666"/>
                <a:gd name="T52" fmla="*/ 174 w 596"/>
                <a:gd name="T53" fmla="*/ 71 h 666"/>
                <a:gd name="T54" fmla="*/ 121 w 596"/>
                <a:gd name="T55" fmla="*/ 101 h 666"/>
                <a:gd name="T56" fmla="*/ 84 w 596"/>
                <a:gd name="T57" fmla="*/ 149 h 666"/>
                <a:gd name="T58" fmla="*/ 57 w 596"/>
                <a:gd name="T59" fmla="*/ 206 h 666"/>
                <a:gd name="T60" fmla="*/ 40 w 596"/>
                <a:gd name="T61" fmla="*/ 272 h 666"/>
                <a:gd name="T62" fmla="*/ 28 w 596"/>
                <a:gd name="T63" fmla="*/ 339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round/>
              <a:headEnd/>
              <a:tailEnd/>
            </a:ln>
          </p:spPr>
          <p:txBody>
            <a:bodyPr/>
            <a:lstStyle/>
            <a:p>
              <a:pPr>
                <a:defRPr/>
              </a:pPr>
              <a:endParaRPr lang="en-US"/>
            </a:p>
          </p:txBody>
        </p:sp>
      </p:grpSp>
      <p:sp>
        <p:nvSpPr>
          <p:cNvPr id="61485" name="Rectangle 45"/>
          <p:cNvSpPr>
            <a:spLocks noGrp="1" noChangeArrowheads="1"/>
          </p:cNvSpPr>
          <p:nvPr>
            <p:ph type="title"/>
          </p:nvPr>
        </p:nvSpPr>
        <p:spPr bwMode="auto">
          <a:xfrm>
            <a:off x="442913" y="103188"/>
            <a:ext cx="8243887" cy="1314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6"/>
          <p:cNvSpPr>
            <a:spLocks noGrp="1" noChangeArrowheads="1"/>
          </p:cNvSpPr>
          <p:nvPr>
            <p:ph type="body" idx="1"/>
          </p:nvPr>
        </p:nvSpPr>
        <p:spPr bwMode="auto">
          <a:xfrm>
            <a:off x="457200" y="1600200"/>
            <a:ext cx="8229600" cy="4456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87" name="Rectangle 47"/>
          <p:cNvSpPr>
            <a:spLocks noGrp="1" noChangeArrowheads="1"/>
          </p:cNvSpPr>
          <p:nvPr>
            <p:ph type="dt" sz="half" idx="2"/>
          </p:nvPr>
        </p:nvSpPr>
        <p:spPr bwMode="auto">
          <a:xfrm>
            <a:off x="457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61488" name="Rectangle 4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61489" name="Rectangle 49"/>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A3C5111-BD9E-4B1A-9F2B-AC95915E0DF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0"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ctr" rtl="0" eaLnBrk="0" fontAlgn="base" hangingPunct="0">
        <a:lnSpc>
          <a:spcPct val="90000"/>
        </a:lnSpc>
        <a:spcBef>
          <a:spcPct val="0"/>
        </a:spcBef>
        <a:spcAft>
          <a:spcPct val="0"/>
        </a:spcAft>
        <a:defRPr sz="32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sz="3200">
          <a:solidFill>
            <a:schemeClr val="tx2"/>
          </a:solidFill>
          <a:effectLst>
            <a:outerShdw blurRad="38100" dist="38100" dir="2700000" algn="tl">
              <a:srgbClr val="C0C0C0"/>
            </a:outerShdw>
          </a:effectLst>
          <a:latin typeface="VNI-Avo" pitchFamily="2" charset="0"/>
        </a:defRPr>
      </a:lvl2pPr>
      <a:lvl3pPr algn="ctr" rtl="0" eaLnBrk="0" fontAlgn="base" hangingPunct="0">
        <a:lnSpc>
          <a:spcPct val="90000"/>
        </a:lnSpc>
        <a:spcBef>
          <a:spcPct val="0"/>
        </a:spcBef>
        <a:spcAft>
          <a:spcPct val="0"/>
        </a:spcAft>
        <a:defRPr sz="3200">
          <a:solidFill>
            <a:schemeClr val="tx2"/>
          </a:solidFill>
          <a:effectLst>
            <a:outerShdw blurRad="38100" dist="38100" dir="2700000" algn="tl">
              <a:srgbClr val="C0C0C0"/>
            </a:outerShdw>
          </a:effectLst>
          <a:latin typeface="VNI-Avo" pitchFamily="2" charset="0"/>
        </a:defRPr>
      </a:lvl3pPr>
      <a:lvl4pPr algn="ctr" rtl="0" eaLnBrk="0" fontAlgn="base" hangingPunct="0">
        <a:lnSpc>
          <a:spcPct val="90000"/>
        </a:lnSpc>
        <a:spcBef>
          <a:spcPct val="0"/>
        </a:spcBef>
        <a:spcAft>
          <a:spcPct val="0"/>
        </a:spcAft>
        <a:defRPr sz="3200">
          <a:solidFill>
            <a:schemeClr val="tx2"/>
          </a:solidFill>
          <a:effectLst>
            <a:outerShdw blurRad="38100" dist="38100" dir="2700000" algn="tl">
              <a:srgbClr val="C0C0C0"/>
            </a:outerShdw>
          </a:effectLst>
          <a:latin typeface="VNI-Avo" pitchFamily="2" charset="0"/>
        </a:defRPr>
      </a:lvl4pPr>
      <a:lvl5pPr algn="ctr" rtl="0" eaLnBrk="0" fontAlgn="base" hangingPunct="0">
        <a:lnSpc>
          <a:spcPct val="90000"/>
        </a:lnSpc>
        <a:spcBef>
          <a:spcPct val="0"/>
        </a:spcBef>
        <a:spcAft>
          <a:spcPct val="0"/>
        </a:spcAft>
        <a:defRPr sz="3200">
          <a:solidFill>
            <a:schemeClr val="tx2"/>
          </a:solidFill>
          <a:effectLst>
            <a:outerShdw blurRad="38100" dist="38100" dir="2700000" algn="tl">
              <a:srgbClr val="C0C0C0"/>
            </a:outerShdw>
          </a:effectLst>
          <a:latin typeface="VNI-Avo" pitchFamily="2" charset="0"/>
        </a:defRPr>
      </a:lvl5pPr>
      <a:lvl6pPr marL="457200" algn="ctr" rtl="0" fontAlgn="base">
        <a:lnSpc>
          <a:spcPct val="90000"/>
        </a:lnSpc>
        <a:spcBef>
          <a:spcPct val="0"/>
        </a:spcBef>
        <a:spcAft>
          <a:spcPct val="0"/>
        </a:spcAft>
        <a:defRPr sz="3200">
          <a:solidFill>
            <a:schemeClr val="tx2"/>
          </a:solidFill>
          <a:effectLst>
            <a:outerShdw blurRad="38100" dist="38100" dir="2700000" algn="tl">
              <a:srgbClr val="C0C0C0"/>
            </a:outerShdw>
          </a:effectLst>
          <a:latin typeface="VNI-Avo" pitchFamily="2" charset="0"/>
        </a:defRPr>
      </a:lvl6pPr>
      <a:lvl7pPr marL="914400" algn="ctr" rtl="0" fontAlgn="base">
        <a:lnSpc>
          <a:spcPct val="90000"/>
        </a:lnSpc>
        <a:spcBef>
          <a:spcPct val="0"/>
        </a:spcBef>
        <a:spcAft>
          <a:spcPct val="0"/>
        </a:spcAft>
        <a:defRPr sz="3200">
          <a:solidFill>
            <a:schemeClr val="tx2"/>
          </a:solidFill>
          <a:effectLst>
            <a:outerShdw blurRad="38100" dist="38100" dir="2700000" algn="tl">
              <a:srgbClr val="C0C0C0"/>
            </a:outerShdw>
          </a:effectLst>
          <a:latin typeface="VNI-Avo" pitchFamily="2" charset="0"/>
        </a:defRPr>
      </a:lvl7pPr>
      <a:lvl8pPr marL="1371600" algn="ctr" rtl="0" fontAlgn="base">
        <a:lnSpc>
          <a:spcPct val="90000"/>
        </a:lnSpc>
        <a:spcBef>
          <a:spcPct val="0"/>
        </a:spcBef>
        <a:spcAft>
          <a:spcPct val="0"/>
        </a:spcAft>
        <a:defRPr sz="3200">
          <a:solidFill>
            <a:schemeClr val="tx2"/>
          </a:solidFill>
          <a:effectLst>
            <a:outerShdw blurRad="38100" dist="38100" dir="2700000" algn="tl">
              <a:srgbClr val="C0C0C0"/>
            </a:outerShdw>
          </a:effectLst>
          <a:latin typeface="VNI-Avo" pitchFamily="2" charset="0"/>
        </a:defRPr>
      </a:lvl8pPr>
      <a:lvl9pPr marL="1828800" algn="ctr" rtl="0" fontAlgn="base">
        <a:lnSpc>
          <a:spcPct val="90000"/>
        </a:lnSpc>
        <a:spcBef>
          <a:spcPct val="0"/>
        </a:spcBef>
        <a:spcAft>
          <a:spcPct val="0"/>
        </a:spcAft>
        <a:defRPr sz="3200">
          <a:solidFill>
            <a:schemeClr val="tx2"/>
          </a:solidFill>
          <a:effectLst>
            <a:outerShdw blurRad="38100" dist="38100" dir="2700000" algn="tl">
              <a:srgbClr val="C0C0C0"/>
            </a:outerShdw>
          </a:effectLst>
          <a:latin typeface="VNI-Avo" pitchFamily="2"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2505075" y="581025"/>
            <a:ext cx="4441825" cy="646113"/>
          </a:xfrm>
          <a:prstGeom prst="rect">
            <a:avLst/>
          </a:prstGeom>
          <a:noFill/>
          <a:ln w="9525">
            <a:noFill/>
            <a:miter lim="800000"/>
            <a:headEnd/>
            <a:tailEnd/>
          </a:ln>
        </p:spPr>
        <p:txBody>
          <a:bodyPr wrap="none">
            <a:spAutoFit/>
          </a:bodyPr>
          <a:lstStyle/>
          <a:p>
            <a:pPr algn="ctr" eaLnBrk="1" hangingPunct="1"/>
            <a:r>
              <a:rPr lang="en-US" sz="3600">
                <a:solidFill>
                  <a:srgbClr val="0000CC"/>
                </a:solidFill>
                <a:latin typeface="Arial" charset="0"/>
              </a:rPr>
              <a:t>Chính tả ( Nghe viết)</a:t>
            </a:r>
          </a:p>
        </p:txBody>
      </p:sp>
      <p:sp>
        <p:nvSpPr>
          <p:cNvPr id="60422" name="Text Box 6"/>
          <p:cNvSpPr txBox="1">
            <a:spLocks noChangeArrowheads="1"/>
          </p:cNvSpPr>
          <p:nvPr/>
        </p:nvSpPr>
        <p:spPr bwMode="auto">
          <a:xfrm>
            <a:off x="76200" y="1752600"/>
            <a:ext cx="3844925" cy="701675"/>
          </a:xfrm>
          <a:prstGeom prst="rect">
            <a:avLst/>
          </a:prstGeom>
          <a:noFill/>
          <a:ln w="9525">
            <a:noFill/>
            <a:miter lim="800000"/>
            <a:headEnd/>
            <a:tailEnd/>
          </a:ln>
        </p:spPr>
        <p:txBody>
          <a:bodyPr wrap="none">
            <a:spAutoFit/>
          </a:bodyPr>
          <a:lstStyle/>
          <a:p>
            <a:pPr eaLnBrk="1" hangingPunct="1"/>
            <a:r>
              <a:rPr lang="en-US" sz="4000">
                <a:latin typeface="Arial" charset="0"/>
              </a:rPr>
              <a:t>Kiểm tra bài cũ:</a:t>
            </a:r>
          </a:p>
        </p:txBody>
      </p:sp>
      <p:sp>
        <p:nvSpPr>
          <p:cNvPr id="60423" name="Text Box 7"/>
          <p:cNvSpPr txBox="1">
            <a:spLocks noChangeArrowheads="1"/>
          </p:cNvSpPr>
          <p:nvPr/>
        </p:nvSpPr>
        <p:spPr bwMode="auto">
          <a:xfrm>
            <a:off x="685800" y="2730500"/>
            <a:ext cx="2438400" cy="701675"/>
          </a:xfrm>
          <a:prstGeom prst="rect">
            <a:avLst/>
          </a:prstGeom>
          <a:noFill/>
          <a:ln w="9525">
            <a:noFill/>
            <a:miter lim="800000"/>
            <a:headEnd/>
            <a:tailEnd/>
          </a:ln>
        </p:spPr>
        <p:txBody>
          <a:bodyPr>
            <a:spAutoFit/>
          </a:bodyPr>
          <a:lstStyle/>
          <a:p>
            <a:pPr eaLnBrk="1" hangingPunct="1"/>
            <a:endParaRPr lang="en-US" sz="4000">
              <a:latin typeface="Arial" charset="0"/>
            </a:endParaRPr>
          </a:p>
        </p:txBody>
      </p:sp>
      <p:sp>
        <p:nvSpPr>
          <p:cNvPr id="60424" name="Text Box 8"/>
          <p:cNvSpPr txBox="1">
            <a:spLocks noChangeArrowheads="1"/>
          </p:cNvSpPr>
          <p:nvPr/>
        </p:nvSpPr>
        <p:spPr bwMode="auto">
          <a:xfrm>
            <a:off x="533400" y="2803525"/>
            <a:ext cx="7772400" cy="519113"/>
          </a:xfrm>
          <a:prstGeom prst="rect">
            <a:avLst/>
          </a:prstGeom>
          <a:noFill/>
          <a:ln w="9525">
            <a:noFill/>
            <a:miter lim="800000"/>
            <a:headEnd/>
            <a:tailEnd/>
          </a:ln>
        </p:spPr>
        <p:txBody>
          <a:bodyPr>
            <a:spAutoFit/>
          </a:bodyPr>
          <a:lstStyle/>
          <a:p>
            <a:pPr eaLnBrk="1" hangingPunct="1"/>
            <a:r>
              <a:rPr lang="en-US" sz="2800">
                <a:solidFill>
                  <a:srgbClr val="6600CC"/>
                </a:solidFill>
                <a:latin typeface="Arial" charset="0"/>
              </a:rPr>
              <a:t>Viết một số từ khó:</a:t>
            </a:r>
          </a:p>
        </p:txBody>
      </p:sp>
      <p:sp>
        <p:nvSpPr>
          <p:cNvPr id="60425" name="Text Box 9"/>
          <p:cNvSpPr txBox="1">
            <a:spLocks noChangeArrowheads="1"/>
          </p:cNvSpPr>
          <p:nvPr/>
        </p:nvSpPr>
        <p:spPr bwMode="auto">
          <a:xfrm>
            <a:off x="1143000" y="3657600"/>
            <a:ext cx="2514600" cy="523875"/>
          </a:xfrm>
          <a:prstGeom prst="rect">
            <a:avLst/>
          </a:prstGeom>
          <a:noFill/>
          <a:ln w="9525">
            <a:noFill/>
            <a:miter lim="800000"/>
            <a:headEnd/>
            <a:tailEnd/>
          </a:ln>
        </p:spPr>
        <p:txBody>
          <a:bodyPr>
            <a:spAutoFit/>
          </a:bodyPr>
          <a:lstStyle/>
          <a:p>
            <a:pPr eaLnBrk="1" hangingPunct="1"/>
            <a:r>
              <a:rPr lang="en-US" sz="2800">
                <a:latin typeface="Arial" charset="0"/>
              </a:rPr>
              <a:t>Xi-ôn-cốp-xki</a:t>
            </a:r>
          </a:p>
        </p:txBody>
      </p:sp>
      <p:sp>
        <p:nvSpPr>
          <p:cNvPr id="60426" name="Text Box 10"/>
          <p:cNvSpPr txBox="1">
            <a:spLocks noChangeArrowheads="1"/>
          </p:cNvSpPr>
          <p:nvPr/>
        </p:nvSpPr>
        <p:spPr bwMode="auto">
          <a:xfrm>
            <a:off x="1143000" y="3657600"/>
            <a:ext cx="2514600" cy="523875"/>
          </a:xfrm>
          <a:prstGeom prst="rect">
            <a:avLst/>
          </a:prstGeom>
          <a:noFill/>
          <a:ln w="9525">
            <a:noFill/>
            <a:miter lim="800000"/>
            <a:headEnd/>
            <a:tailEnd/>
          </a:ln>
        </p:spPr>
        <p:txBody>
          <a:bodyPr>
            <a:spAutoFit/>
          </a:bodyPr>
          <a:lstStyle/>
          <a:p>
            <a:pPr eaLnBrk="1" hangingPunct="1"/>
            <a:r>
              <a:rPr lang="en-US" sz="2800">
                <a:latin typeface="Arial" charset="0"/>
              </a:rPr>
              <a:t>Xi-ôn-cốp-xki</a:t>
            </a:r>
          </a:p>
        </p:txBody>
      </p:sp>
      <p:sp>
        <p:nvSpPr>
          <p:cNvPr id="60427" name="Text Box 11"/>
          <p:cNvSpPr txBox="1">
            <a:spLocks noChangeArrowheads="1"/>
          </p:cNvSpPr>
          <p:nvPr/>
        </p:nvSpPr>
        <p:spPr bwMode="auto">
          <a:xfrm>
            <a:off x="990600" y="4572000"/>
            <a:ext cx="2514600" cy="519113"/>
          </a:xfrm>
          <a:prstGeom prst="rect">
            <a:avLst/>
          </a:prstGeom>
          <a:noFill/>
          <a:ln w="9525">
            <a:noFill/>
            <a:miter lim="800000"/>
            <a:headEnd/>
            <a:tailEnd/>
          </a:ln>
        </p:spPr>
        <p:txBody>
          <a:bodyPr>
            <a:spAutoFit/>
          </a:bodyPr>
          <a:lstStyle/>
          <a:p>
            <a:pPr eaLnBrk="1" hangingPunct="1"/>
            <a:r>
              <a:rPr lang="en-US" sz="2800">
                <a:latin typeface="Arial" charset="0"/>
              </a:rPr>
              <a:t>Dại dột</a:t>
            </a:r>
          </a:p>
        </p:txBody>
      </p:sp>
      <p:sp>
        <p:nvSpPr>
          <p:cNvPr id="60428" name="Text Box 12"/>
          <p:cNvSpPr txBox="1">
            <a:spLocks noChangeArrowheads="1"/>
          </p:cNvSpPr>
          <p:nvPr/>
        </p:nvSpPr>
        <p:spPr bwMode="auto">
          <a:xfrm>
            <a:off x="4495800" y="3733800"/>
            <a:ext cx="2514600" cy="519113"/>
          </a:xfrm>
          <a:prstGeom prst="rect">
            <a:avLst/>
          </a:prstGeom>
          <a:noFill/>
          <a:ln w="9525">
            <a:noFill/>
            <a:miter lim="800000"/>
            <a:headEnd/>
            <a:tailEnd/>
          </a:ln>
        </p:spPr>
        <p:txBody>
          <a:bodyPr>
            <a:spAutoFit/>
          </a:bodyPr>
          <a:lstStyle/>
          <a:p>
            <a:pPr eaLnBrk="1" hangingPunct="1"/>
            <a:r>
              <a:rPr lang="en-US" sz="2800">
                <a:latin typeface="Arial" charset="0"/>
              </a:rPr>
              <a:t>Gãy chân</a:t>
            </a:r>
          </a:p>
        </p:txBody>
      </p:sp>
      <p:sp>
        <p:nvSpPr>
          <p:cNvPr id="60429" name="Text Box 13"/>
          <p:cNvSpPr txBox="1">
            <a:spLocks noChangeArrowheads="1"/>
          </p:cNvSpPr>
          <p:nvPr/>
        </p:nvSpPr>
        <p:spPr bwMode="auto">
          <a:xfrm>
            <a:off x="4495800" y="4648200"/>
            <a:ext cx="2514600" cy="519113"/>
          </a:xfrm>
          <a:prstGeom prst="rect">
            <a:avLst/>
          </a:prstGeom>
          <a:noFill/>
          <a:ln w="9525">
            <a:noFill/>
            <a:miter lim="800000"/>
            <a:headEnd/>
            <a:tailEnd/>
          </a:ln>
        </p:spPr>
        <p:txBody>
          <a:bodyPr>
            <a:spAutoFit/>
          </a:bodyPr>
          <a:lstStyle/>
          <a:p>
            <a:pPr eaLnBrk="1" hangingPunct="1"/>
            <a:r>
              <a:rPr lang="en-US" sz="2800">
                <a:latin typeface="Arial" charset="0"/>
              </a:rPr>
              <a:t>Hì hục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0422"/>
                                        </p:tgtEl>
                                        <p:attrNameLst>
                                          <p:attrName>style.visibility</p:attrName>
                                        </p:attrNameLst>
                                      </p:cBhvr>
                                      <p:to>
                                        <p:strVal val="visible"/>
                                      </p:to>
                                    </p:set>
                                    <p:animEffect transition="in" filter="wipe(down)">
                                      <p:cBhvr>
                                        <p:cTn id="7" dur="2000"/>
                                        <p:tgtEl>
                                          <p:spTgt spid="604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nodePh="1">
                                  <p:stCondLst>
                                    <p:cond delay="0"/>
                                  </p:stCondLst>
                                  <p:endCondLst>
                                    <p:cond evt="begin" delay="0">
                                      <p:tn val="10"/>
                                    </p:cond>
                                  </p:endCondLst>
                                  <p:childTnLst>
                                    <p:set>
                                      <p:cBhvr>
                                        <p:cTn id="11" dur="1" fill="hold">
                                          <p:stCondLst>
                                            <p:cond delay="0"/>
                                          </p:stCondLst>
                                        </p:cTn>
                                        <p:tgtEl>
                                          <p:spTgt spid="60423"/>
                                        </p:tgtEl>
                                        <p:attrNameLst>
                                          <p:attrName>style.visibility</p:attrName>
                                        </p:attrNameLst>
                                      </p:cBhvr>
                                      <p:to>
                                        <p:strVal val="visible"/>
                                      </p:to>
                                    </p:set>
                                    <p:animEffect transition="in" filter="wipe(down)">
                                      <p:cBhvr>
                                        <p:cTn id="12" dur="2000"/>
                                        <p:tgtEl>
                                          <p:spTgt spid="604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0424"/>
                                        </p:tgtEl>
                                        <p:attrNameLst>
                                          <p:attrName>style.visibility</p:attrName>
                                        </p:attrNameLst>
                                      </p:cBhvr>
                                      <p:to>
                                        <p:strVal val="visible"/>
                                      </p:to>
                                    </p:set>
                                    <p:animEffect transition="in" filter="wipe(down)">
                                      <p:cBhvr>
                                        <p:cTn id="17" dur="2000"/>
                                        <p:tgtEl>
                                          <p:spTgt spid="604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0425"/>
                                        </p:tgtEl>
                                        <p:attrNameLst>
                                          <p:attrName>style.visibility</p:attrName>
                                        </p:attrNameLst>
                                      </p:cBhvr>
                                      <p:to>
                                        <p:strVal val="visible"/>
                                      </p:to>
                                    </p:set>
                                    <p:animEffect transition="in" filter="wipe(down)">
                                      <p:cBhvr>
                                        <p:cTn id="22" dur="2000"/>
                                        <p:tgtEl>
                                          <p:spTgt spid="6042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0426"/>
                                        </p:tgtEl>
                                        <p:attrNameLst>
                                          <p:attrName>style.visibility</p:attrName>
                                        </p:attrNameLst>
                                      </p:cBhvr>
                                      <p:to>
                                        <p:strVal val="visible"/>
                                      </p:to>
                                    </p:set>
                                    <p:animEffect transition="in" filter="wipe(down)">
                                      <p:cBhvr>
                                        <p:cTn id="27" dur="1000"/>
                                        <p:tgtEl>
                                          <p:spTgt spid="6042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0427"/>
                                        </p:tgtEl>
                                        <p:attrNameLst>
                                          <p:attrName>style.visibility</p:attrName>
                                        </p:attrNameLst>
                                      </p:cBhvr>
                                      <p:to>
                                        <p:strVal val="visible"/>
                                      </p:to>
                                    </p:set>
                                    <p:animEffect transition="in" filter="wipe(down)">
                                      <p:cBhvr>
                                        <p:cTn id="32" dur="1000"/>
                                        <p:tgtEl>
                                          <p:spTgt spid="6042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60428"/>
                                        </p:tgtEl>
                                        <p:attrNameLst>
                                          <p:attrName>style.visibility</p:attrName>
                                        </p:attrNameLst>
                                      </p:cBhvr>
                                      <p:to>
                                        <p:strVal val="visible"/>
                                      </p:to>
                                    </p:set>
                                    <p:animEffect transition="in" filter="wipe(down)">
                                      <p:cBhvr>
                                        <p:cTn id="37" dur="1000"/>
                                        <p:tgtEl>
                                          <p:spTgt spid="6042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60429"/>
                                        </p:tgtEl>
                                        <p:attrNameLst>
                                          <p:attrName>style.visibility</p:attrName>
                                        </p:attrNameLst>
                                      </p:cBhvr>
                                      <p:to>
                                        <p:strVal val="visible"/>
                                      </p:to>
                                    </p:set>
                                    <p:animEffect transition="in" filter="wipe(down)">
                                      <p:cBhvr>
                                        <p:cTn id="42" dur="1000"/>
                                        <p:tgtEl>
                                          <p:spTgt spid="604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2" grpId="0"/>
      <p:bldP spid="60423" grpId="0"/>
      <p:bldP spid="60424" grpId="0"/>
      <p:bldP spid="60425" grpId="0"/>
      <p:bldP spid="60426" grpId="0"/>
      <p:bldP spid="60427" grpId="0"/>
      <p:bldP spid="60428" grpId="0"/>
      <p:bldP spid="604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2362200" y="533400"/>
            <a:ext cx="4549775" cy="708025"/>
          </a:xfrm>
          <a:prstGeom prst="rect">
            <a:avLst/>
          </a:prstGeom>
          <a:noFill/>
          <a:ln w="9525">
            <a:noFill/>
            <a:miter lim="800000"/>
            <a:headEnd/>
            <a:tailEnd/>
          </a:ln>
        </p:spPr>
        <p:txBody>
          <a:bodyPr wrap="none">
            <a:spAutoFit/>
          </a:bodyPr>
          <a:lstStyle/>
          <a:p>
            <a:pPr eaLnBrk="1" hangingPunct="1"/>
            <a:r>
              <a:rPr lang="en-US" sz="4000">
                <a:solidFill>
                  <a:srgbClr val="0000CC"/>
                </a:solidFill>
                <a:latin typeface="Arial" charset="0"/>
              </a:rPr>
              <a:t>Chính tả(nghe viết)</a:t>
            </a:r>
          </a:p>
        </p:txBody>
      </p:sp>
      <p:sp>
        <p:nvSpPr>
          <p:cNvPr id="86020" name="Rectangle 4"/>
          <p:cNvSpPr>
            <a:spLocks noChangeArrowheads="1"/>
          </p:cNvSpPr>
          <p:nvPr/>
        </p:nvSpPr>
        <p:spPr bwMode="auto">
          <a:xfrm>
            <a:off x="2362200" y="1143000"/>
            <a:ext cx="5334000" cy="701675"/>
          </a:xfrm>
          <a:prstGeom prst="rect">
            <a:avLst/>
          </a:prstGeom>
          <a:noFill/>
          <a:ln w="9525">
            <a:noFill/>
            <a:miter lim="800000"/>
            <a:headEnd/>
            <a:tailEnd/>
          </a:ln>
        </p:spPr>
        <p:txBody>
          <a:bodyPr>
            <a:spAutoFit/>
          </a:bodyPr>
          <a:lstStyle/>
          <a:p>
            <a:r>
              <a:rPr lang="en-US" sz="4000" b="1">
                <a:solidFill>
                  <a:srgbClr val="0000CC"/>
                </a:solidFill>
                <a:latin typeface="Arial" charset="0"/>
              </a:rPr>
              <a:t>Chiếc áo búp bê</a:t>
            </a:r>
          </a:p>
        </p:txBody>
      </p:sp>
      <p:sp>
        <p:nvSpPr>
          <p:cNvPr id="4100" name="Line 5"/>
          <p:cNvSpPr>
            <a:spLocks noChangeShapeType="1"/>
          </p:cNvSpPr>
          <p:nvPr/>
        </p:nvSpPr>
        <p:spPr bwMode="auto">
          <a:xfrm flipV="1">
            <a:off x="304800" y="3048000"/>
            <a:ext cx="0" cy="228600"/>
          </a:xfrm>
          <a:prstGeom prst="line">
            <a:avLst/>
          </a:prstGeom>
          <a:noFill/>
          <a:ln w="38100">
            <a:solidFill>
              <a:schemeClr val="bg1"/>
            </a:solidFill>
            <a:round/>
            <a:headEnd/>
            <a:tailEnd/>
          </a:ln>
        </p:spPr>
        <p:txBody>
          <a:bodyPr/>
          <a:lstStyle/>
          <a:p>
            <a:endParaRPr lang="en-US"/>
          </a:p>
        </p:txBody>
      </p:sp>
      <p:sp>
        <p:nvSpPr>
          <p:cNvPr id="4101" name="Line 6"/>
          <p:cNvSpPr>
            <a:spLocks noChangeShapeType="1"/>
          </p:cNvSpPr>
          <p:nvPr/>
        </p:nvSpPr>
        <p:spPr bwMode="auto">
          <a:xfrm>
            <a:off x="1143000" y="3276600"/>
            <a:ext cx="0" cy="228600"/>
          </a:xfrm>
          <a:prstGeom prst="line">
            <a:avLst/>
          </a:prstGeom>
          <a:noFill/>
          <a:ln w="38100">
            <a:solidFill>
              <a:schemeClr val="bg1"/>
            </a:solidFill>
            <a:round/>
            <a:headEnd/>
            <a:tailEnd/>
          </a:ln>
        </p:spPr>
        <p:txBody>
          <a:bodyPr/>
          <a:lstStyle/>
          <a:p>
            <a:endParaRPr lang="en-US"/>
          </a:p>
        </p:txBody>
      </p:sp>
      <p:sp>
        <p:nvSpPr>
          <p:cNvPr id="4102" name="Line 7"/>
          <p:cNvSpPr>
            <a:spLocks noChangeShapeType="1"/>
          </p:cNvSpPr>
          <p:nvPr/>
        </p:nvSpPr>
        <p:spPr bwMode="auto">
          <a:xfrm flipV="1">
            <a:off x="1981200" y="3048000"/>
            <a:ext cx="0" cy="228600"/>
          </a:xfrm>
          <a:prstGeom prst="line">
            <a:avLst/>
          </a:prstGeom>
          <a:noFill/>
          <a:ln w="38100">
            <a:solidFill>
              <a:schemeClr val="bg1"/>
            </a:solidFill>
            <a:round/>
            <a:headEnd/>
            <a:tailEnd/>
          </a:ln>
        </p:spPr>
        <p:txBody>
          <a:bodyPr/>
          <a:lstStyle/>
          <a:p>
            <a:endParaRPr lang="en-US"/>
          </a:p>
        </p:txBody>
      </p:sp>
      <p:sp>
        <p:nvSpPr>
          <p:cNvPr id="4103" name="Line 8"/>
          <p:cNvSpPr>
            <a:spLocks noChangeShapeType="1"/>
          </p:cNvSpPr>
          <p:nvPr/>
        </p:nvSpPr>
        <p:spPr bwMode="auto">
          <a:xfrm flipV="1">
            <a:off x="3657600" y="3048000"/>
            <a:ext cx="0" cy="228600"/>
          </a:xfrm>
          <a:prstGeom prst="line">
            <a:avLst/>
          </a:prstGeom>
          <a:noFill/>
          <a:ln w="38100">
            <a:solidFill>
              <a:schemeClr val="bg1"/>
            </a:solidFill>
            <a:round/>
            <a:headEnd/>
            <a:tailEnd/>
          </a:ln>
        </p:spPr>
        <p:txBody>
          <a:bodyPr/>
          <a:lstStyle/>
          <a:p>
            <a:endParaRPr lang="en-US"/>
          </a:p>
        </p:txBody>
      </p:sp>
      <p:sp>
        <p:nvSpPr>
          <p:cNvPr id="4104" name="Line 9"/>
          <p:cNvSpPr>
            <a:spLocks noChangeShapeType="1"/>
          </p:cNvSpPr>
          <p:nvPr/>
        </p:nvSpPr>
        <p:spPr bwMode="auto">
          <a:xfrm flipV="1">
            <a:off x="4495800" y="3048000"/>
            <a:ext cx="0" cy="228600"/>
          </a:xfrm>
          <a:prstGeom prst="line">
            <a:avLst/>
          </a:prstGeom>
          <a:noFill/>
          <a:ln w="38100">
            <a:solidFill>
              <a:schemeClr val="bg1"/>
            </a:solidFill>
            <a:round/>
            <a:headEnd/>
            <a:tailEnd/>
          </a:ln>
        </p:spPr>
        <p:txBody>
          <a:bodyPr/>
          <a:lstStyle/>
          <a:p>
            <a:endParaRPr lang="en-US"/>
          </a:p>
        </p:txBody>
      </p:sp>
      <p:sp>
        <p:nvSpPr>
          <p:cNvPr id="4105" name="Line 10"/>
          <p:cNvSpPr>
            <a:spLocks noChangeShapeType="1"/>
          </p:cNvSpPr>
          <p:nvPr/>
        </p:nvSpPr>
        <p:spPr bwMode="auto">
          <a:xfrm flipV="1">
            <a:off x="5334000" y="3048000"/>
            <a:ext cx="0" cy="228600"/>
          </a:xfrm>
          <a:prstGeom prst="line">
            <a:avLst/>
          </a:prstGeom>
          <a:noFill/>
          <a:ln w="38100">
            <a:solidFill>
              <a:schemeClr val="bg1"/>
            </a:solidFill>
            <a:round/>
            <a:headEnd/>
            <a:tailEnd/>
          </a:ln>
        </p:spPr>
        <p:txBody>
          <a:bodyPr/>
          <a:lstStyle/>
          <a:p>
            <a:endParaRPr lang="en-US"/>
          </a:p>
        </p:txBody>
      </p:sp>
      <p:sp>
        <p:nvSpPr>
          <p:cNvPr id="4106" name="Line 11"/>
          <p:cNvSpPr>
            <a:spLocks noChangeShapeType="1"/>
          </p:cNvSpPr>
          <p:nvPr/>
        </p:nvSpPr>
        <p:spPr bwMode="auto">
          <a:xfrm flipV="1">
            <a:off x="7848600" y="3048000"/>
            <a:ext cx="0" cy="228600"/>
          </a:xfrm>
          <a:prstGeom prst="line">
            <a:avLst/>
          </a:prstGeom>
          <a:noFill/>
          <a:ln w="38100">
            <a:solidFill>
              <a:schemeClr val="bg1"/>
            </a:solidFill>
            <a:round/>
            <a:headEnd/>
            <a:tailEnd/>
          </a:ln>
        </p:spPr>
        <p:txBody>
          <a:bodyPr/>
          <a:lstStyle/>
          <a:p>
            <a:endParaRPr lang="en-US"/>
          </a:p>
        </p:txBody>
      </p:sp>
      <p:grpSp>
        <p:nvGrpSpPr>
          <p:cNvPr id="2" name="Group 12"/>
          <p:cNvGrpSpPr>
            <a:grpSpLocks/>
          </p:cNvGrpSpPr>
          <p:nvPr/>
        </p:nvGrpSpPr>
        <p:grpSpPr bwMode="auto">
          <a:xfrm>
            <a:off x="304800" y="2971800"/>
            <a:ext cx="838200" cy="228600"/>
            <a:chOff x="2064" y="2400"/>
            <a:chExt cx="576" cy="96"/>
          </a:xfrm>
        </p:grpSpPr>
        <p:sp>
          <p:nvSpPr>
            <p:cNvPr id="4127" name="Line 13"/>
            <p:cNvSpPr>
              <a:spLocks noChangeShapeType="1"/>
            </p:cNvSpPr>
            <p:nvPr/>
          </p:nvSpPr>
          <p:spPr bwMode="auto">
            <a:xfrm>
              <a:off x="2064" y="2400"/>
              <a:ext cx="0" cy="96"/>
            </a:xfrm>
            <a:prstGeom prst="line">
              <a:avLst/>
            </a:prstGeom>
            <a:noFill/>
            <a:ln w="9525">
              <a:solidFill>
                <a:schemeClr val="accent1"/>
              </a:solidFill>
              <a:round/>
              <a:headEnd/>
              <a:tailEnd/>
            </a:ln>
          </p:spPr>
          <p:txBody>
            <a:bodyPr wrap="none" anchor="ctr"/>
            <a:lstStyle/>
            <a:p>
              <a:endParaRPr lang="en-US"/>
            </a:p>
          </p:txBody>
        </p:sp>
        <p:sp>
          <p:nvSpPr>
            <p:cNvPr id="4128" name="Line 14"/>
            <p:cNvSpPr>
              <a:spLocks noChangeShapeType="1"/>
            </p:cNvSpPr>
            <p:nvPr/>
          </p:nvSpPr>
          <p:spPr bwMode="auto">
            <a:xfrm>
              <a:off x="2640" y="2400"/>
              <a:ext cx="0" cy="96"/>
            </a:xfrm>
            <a:prstGeom prst="line">
              <a:avLst/>
            </a:prstGeom>
            <a:noFill/>
            <a:ln w="9525">
              <a:solidFill>
                <a:schemeClr val="accent1"/>
              </a:solidFill>
              <a:round/>
              <a:headEnd/>
              <a:tailEnd/>
            </a:ln>
          </p:spPr>
          <p:txBody>
            <a:bodyPr wrap="none" anchor="ctr"/>
            <a:lstStyle/>
            <a:p>
              <a:endParaRPr lang="en-US"/>
            </a:p>
          </p:txBody>
        </p:sp>
        <p:sp>
          <p:nvSpPr>
            <p:cNvPr id="4129" name="Line 15"/>
            <p:cNvSpPr>
              <a:spLocks noChangeShapeType="1"/>
            </p:cNvSpPr>
            <p:nvPr/>
          </p:nvSpPr>
          <p:spPr bwMode="auto">
            <a:xfrm>
              <a:off x="2064" y="2448"/>
              <a:ext cx="576" cy="0"/>
            </a:xfrm>
            <a:prstGeom prst="line">
              <a:avLst/>
            </a:prstGeom>
            <a:noFill/>
            <a:ln w="38100">
              <a:solidFill>
                <a:schemeClr val="accent1"/>
              </a:solidFill>
              <a:round/>
              <a:headEnd/>
              <a:tailEnd/>
            </a:ln>
          </p:spPr>
          <p:txBody>
            <a:bodyPr wrap="none" anchor="ctr"/>
            <a:lstStyle/>
            <a:p>
              <a:endParaRPr lang="en-US"/>
            </a:p>
          </p:txBody>
        </p:sp>
      </p:grpSp>
      <p:sp>
        <p:nvSpPr>
          <p:cNvPr id="4108" name="Line 16"/>
          <p:cNvSpPr>
            <a:spLocks noChangeShapeType="1"/>
          </p:cNvSpPr>
          <p:nvPr/>
        </p:nvSpPr>
        <p:spPr bwMode="auto">
          <a:xfrm flipV="1">
            <a:off x="6172200" y="3048000"/>
            <a:ext cx="0" cy="228600"/>
          </a:xfrm>
          <a:prstGeom prst="line">
            <a:avLst/>
          </a:prstGeom>
          <a:noFill/>
          <a:ln w="38100">
            <a:solidFill>
              <a:schemeClr val="bg1"/>
            </a:solidFill>
            <a:round/>
            <a:headEnd/>
            <a:tailEnd/>
          </a:ln>
        </p:spPr>
        <p:txBody>
          <a:bodyPr/>
          <a:lstStyle/>
          <a:p>
            <a:endParaRPr lang="en-US"/>
          </a:p>
        </p:txBody>
      </p:sp>
      <p:sp>
        <p:nvSpPr>
          <p:cNvPr id="4109" name="Line 17"/>
          <p:cNvSpPr>
            <a:spLocks noChangeShapeType="1"/>
          </p:cNvSpPr>
          <p:nvPr/>
        </p:nvSpPr>
        <p:spPr bwMode="auto">
          <a:xfrm flipV="1">
            <a:off x="7010400" y="3048000"/>
            <a:ext cx="0" cy="228600"/>
          </a:xfrm>
          <a:prstGeom prst="line">
            <a:avLst/>
          </a:prstGeom>
          <a:noFill/>
          <a:ln w="38100">
            <a:solidFill>
              <a:schemeClr val="bg1"/>
            </a:solidFill>
            <a:round/>
            <a:headEnd/>
            <a:tailEnd/>
          </a:ln>
        </p:spPr>
        <p:txBody>
          <a:bodyPr/>
          <a:lstStyle/>
          <a:p>
            <a:endParaRPr lang="en-US"/>
          </a:p>
        </p:txBody>
      </p:sp>
      <p:sp>
        <p:nvSpPr>
          <p:cNvPr id="4110" name="Line 18"/>
          <p:cNvSpPr>
            <a:spLocks noChangeShapeType="1"/>
          </p:cNvSpPr>
          <p:nvPr/>
        </p:nvSpPr>
        <p:spPr bwMode="auto">
          <a:xfrm flipV="1">
            <a:off x="8686800" y="3048000"/>
            <a:ext cx="0" cy="228600"/>
          </a:xfrm>
          <a:prstGeom prst="line">
            <a:avLst/>
          </a:prstGeom>
          <a:noFill/>
          <a:ln w="38100">
            <a:solidFill>
              <a:schemeClr val="bg1"/>
            </a:solidFill>
            <a:round/>
            <a:headEnd/>
            <a:tailEnd/>
          </a:ln>
        </p:spPr>
        <p:txBody>
          <a:bodyPr/>
          <a:lstStyle/>
          <a:p>
            <a:endParaRPr lang="en-US"/>
          </a:p>
        </p:txBody>
      </p:sp>
      <p:sp>
        <p:nvSpPr>
          <p:cNvPr id="4111" name="Text Box 19"/>
          <p:cNvSpPr txBox="1">
            <a:spLocks noChangeArrowheads="1"/>
          </p:cNvSpPr>
          <p:nvPr/>
        </p:nvSpPr>
        <p:spPr bwMode="auto">
          <a:xfrm>
            <a:off x="123825"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0</a:t>
            </a:r>
          </a:p>
        </p:txBody>
      </p:sp>
      <p:sp>
        <p:nvSpPr>
          <p:cNvPr id="4112" name="Text Box 20"/>
          <p:cNvSpPr txBox="1">
            <a:spLocks noChangeArrowheads="1"/>
          </p:cNvSpPr>
          <p:nvPr/>
        </p:nvSpPr>
        <p:spPr bwMode="auto">
          <a:xfrm>
            <a:off x="1800225"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2</a:t>
            </a:r>
          </a:p>
        </p:txBody>
      </p:sp>
      <p:sp>
        <p:nvSpPr>
          <p:cNvPr id="4113" name="Text Box 21"/>
          <p:cNvSpPr txBox="1">
            <a:spLocks noChangeArrowheads="1"/>
          </p:cNvSpPr>
          <p:nvPr/>
        </p:nvSpPr>
        <p:spPr bwMode="auto">
          <a:xfrm>
            <a:off x="8305800" y="3367088"/>
            <a:ext cx="585788"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10</a:t>
            </a:r>
          </a:p>
        </p:txBody>
      </p:sp>
      <p:sp>
        <p:nvSpPr>
          <p:cNvPr id="4114" name="Text Box 22"/>
          <p:cNvSpPr txBox="1">
            <a:spLocks noChangeArrowheads="1"/>
          </p:cNvSpPr>
          <p:nvPr/>
        </p:nvSpPr>
        <p:spPr bwMode="auto">
          <a:xfrm>
            <a:off x="733425" y="39624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0</a:t>
            </a:r>
          </a:p>
        </p:txBody>
      </p:sp>
      <p:sp>
        <p:nvSpPr>
          <p:cNvPr id="4115" name="Text Box 23"/>
          <p:cNvSpPr txBox="1">
            <a:spLocks noChangeArrowheads="1"/>
          </p:cNvSpPr>
          <p:nvPr/>
        </p:nvSpPr>
        <p:spPr bwMode="auto">
          <a:xfrm>
            <a:off x="3429000"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4</a:t>
            </a:r>
          </a:p>
        </p:txBody>
      </p:sp>
      <p:sp>
        <p:nvSpPr>
          <p:cNvPr id="4116" name="Text Box 24"/>
          <p:cNvSpPr txBox="1">
            <a:spLocks noChangeArrowheads="1"/>
          </p:cNvSpPr>
          <p:nvPr/>
        </p:nvSpPr>
        <p:spPr bwMode="auto">
          <a:xfrm>
            <a:off x="4267200"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5</a:t>
            </a:r>
          </a:p>
        </p:txBody>
      </p:sp>
      <p:sp>
        <p:nvSpPr>
          <p:cNvPr id="4117" name="Text Box 25"/>
          <p:cNvSpPr txBox="1">
            <a:spLocks noChangeArrowheads="1"/>
          </p:cNvSpPr>
          <p:nvPr/>
        </p:nvSpPr>
        <p:spPr bwMode="auto">
          <a:xfrm>
            <a:off x="2590800"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3</a:t>
            </a:r>
          </a:p>
        </p:txBody>
      </p:sp>
      <p:sp>
        <p:nvSpPr>
          <p:cNvPr id="4118" name="Text Box 26"/>
          <p:cNvSpPr txBox="1">
            <a:spLocks noChangeArrowheads="1"/>
          </p:cNvSpPr>
          <p:nvPr/>
        </p:nvSpPr>
        <p:spPr bwMode="auto">
          <a:xfrm>
            <a:off x="6781800"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8</a:t>
            </a:r>
          </a:p>
        </p:txBody>
      </p:sp>
      <p:sp>
        <p:nvSpPr>
          <p:cNvPr id="4119" name="Text Box 27"/>
          <p:cNvSpPr txBox="1">
            <a:spLocks noChangeArrowheads="1"/>
          </p:cNvSpPr>
          <p:nvPr/>
        </p:nvSpPr>
        <p:spPr bwMode="auto">
          <a:xfrm>
            <a:off x="7667625"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9</a:t>
            </a:r>
          </a:p>
        </p:txBody>
      </p:sp>
      <p:sp>
        <p:nvSpPr>
          <p:cNvPr id="4120" name="Text Box 28"/>
          <p:cNvSpPr txBox="1">
            <a:spLocks noChangeArrowheads="1"/>
          </p:cNvSpPr>
          <p:nvPr/>
        </p:nvSpPr>
        <p:spPr bwMode="auto">
          <a:xfrm>
            <a:off x="5153025"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6</a:t>
            </a:r>
          </a:p>
        </p:txBody>
      </p:sp>
      <p:sp>
        <p:nvSpPr>
          <p:cNvPr id="4121" name="Text Box 29"/>
          <p:cNvSpPr txBox="1">
            <a:spLocks noChangeArrowheads="1"/>
          </p:cNvSpPr>
          <p:nvPr/>
        </p:nvSpPr>
        <p:spPr bwMode="auto">
          <a:xfrm>
            <a:off x="5943600"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7</a:t>
            </a:r>
          </a:p>
        </p:txBody>
      </p:sp>
      <p:sp>
        <p:nvSpPr>
          <p:cNvPr id="86046" name="Text Box 30"/>
          <p:cNvSpPr txBox="1">
            <a:spLocks noChangeArrowheads="1"/>
          </p:cNvSpPr>
          <p:nvPr/>
        </p:nvSpPr>
        <p:spPr bwMode="auto">
          <a:xfrm>
            <a:off x="381000" y="2286000"/>
            <a:ext cx="8153400" cy="1190625"/>
          </a:xfrm>
          <a:prstGeom prst="rect">
            <a:avLst/>
          </a:prstGeom>
          <a:noFill/>
          <a:ln w="9525">
            <a:noFill/>
            <a:miter lim="800000"/>
            <a:headEnd/>
            <a:tailEnd/>
          </a:ln>
        </p:spPr>
        <p:txBody>
          <a:bodyPr>
            <a:spAutoFit/>
          </a:bodyPr>
          <a:lstStyle/>
          <a:p>
            <a:pPr algn="ctr" eaLnBrk="1" hangingPunct="1"/>
            <a:r>
              <a:rPr lang="en-US" sz="3600">
                <a:solidFill>
                  <a:srgbClr val="0000CC"/>
                </a:solidFill>
                <a:latin typeface="Arial" charset="0"/>
              </a:rPr>
              <a:t>Viết từ khó:</a:t>
            </a:r>
          </a:p>
          <a:p>
            <a:pPr algn="ctr" eaLnBrk="1" hangingPunct="1"/>
            <a:endParaRPr lang="en-US" sz="3600">
              <a:latin typeface="Arial" charset="0"/>
            </a:endParaRPr>
          </a:p>
        </p:txBody>
      </p:sp>
      <p:sp>
        <p:nvSpPr>
          <p:cNvPr id="86047" name="Text Box 31"/>
          <p:cNvSpPr txBox="1">
            <a:spLocks noChangeArrowheads="1"/>
          </p:cNvSpPr>
          <p:nvPr/>
        </p:nvSpPr>
        <p:spPr bwMode="auto">
          <a:xfrm>
            <a:off x="304800" y="3276600"/>
            <a:ext cx="3429000" cy="1190625"/>
          </a:xfrm>
          <a:prstGeom prst="rect">
            <a:avLst/>
          </a:prstGeom>
          <a:noFill/>
          <a:ln w="9525">
            <a:noFill/>
            <a:miter lim="800000"/>
            <a:headEnd/>
            <a:tailEnd/>
          </a:ln>
        </p:spPr>
        <p:txBody>
          <a:bodyPr>
            <a:spAutoFit/>
          </a:bodyPr>
          <a:lstStyle/>
          <a:p>
            <a:pPr algn="ctr" eaLnBrk="1" hangingPunct="1"/>
            <a:r>
              <a:rPr lang="en-US" sz="3600">
                <a:solidFill>
                  <a:srgbClr val="0000CC"/>
                </a:solidFill>
                <a:latin typeface="Arial" charset="0"/>
              </a:rPr>
              <a:t>Phong phanh</a:t>
            </a:r>
          </a:p>
          <a:p>
            <a:pPr algn="ctr" eaLnBrk="1" hangingPunct="1"/>
            <a:endParaRPr lang="en-US" sz="3600">
              <a:latin typeface="Arial" charset="0"/>
            </a:endParaRPr>
          </a:p>
        </p:txBody>
      </p:sp>
      <p:sp>
        <p:nvSpPr>
          <p:cNvPr id="86048" name="Text Box 32"/>
          <p:cNvSpPr txBox="1">
            <a:spLocks noChangeArrowheads="1"/>
          </p:cNvSpPr>
          <p:nvPr/>
        </p:nvSpPr>
        <p:spPr bwMode="auto">
          <a:xfrm>
            <a:off x="381000" y="4038600"/>
            <a:ext cx="2971800" cy="1190625"/>
          </a:xfrm>
          <a:prstGeom prst="rect">
            <a:avLst/>
          </a:prstGeom>
          <a:noFill/>
          <a:ln w="9525">
            <a:noFill/>
            <a:miter lim="800000"/>
            <a:headEnd/>
            <a:tailEnd/>
          </a:ln>
        </p:spPr>
        <p:txBody>
          <a:bodyPr>
            <a:spAutoFit/>
          </a:bodyPr>
          <a:lstStyle/>
          <a:p>
            <a:pPr algn="ctr" eaLnBrk="1" hangingPunct="1"/>
            <a:r>
              <a:rPr lang="en-US" sz="3600">
                <a:solidFill>
                  <a:srgbClr val="0000CC"/>
                </a:solidFill>
                <a:latin typeface="Arial" charset="0"/>
              </a:rPr>
              <a:t>Xa tanh</a:t>
            </a:r>
          </a:p>
          <a:p>
            <a:pPr algn="ctr" eaLnBrk="1" hangingPunct="1"/>
            <a:endParaRPr lang="en-US" sz="3600">
              <a:latin typeface="Arial" charset="0"/>
            </a:endParaRPr>
          </a:p>
        </p:txBody>
      </p:sp>
      <p:sp>
        <p:nvSpPr>
          <p:cNvPr id="86049" name="Text Box 33"/>
          <p:cNvSpPr txBox="1">
            <a:spLocks noChangeArrowheads="1"/>
          </p:cNvSpPr>
          <p:nvPr/>
        </p:nvSpPr>
        <p:spPr bwMode="auto">
          <a:xfrm>
            <a:off x="4191000" y="3276600"/>
            <a:ext cx="2971800" cy="1190625"/>
          </a:xfrm>
          <a:prstGeom prst="rect">
            <a:avLst/>
          </a:prstGeom>
          <a:noFill/>
          <a:ln w="9525">
            <a:noFill/>
            <a:miter lim="800000"/>
            <a:headEnd/>
            <a:tailEnd/>
          </a:ln>
        </p:spPr>
        <p:txBody>
          <a:bodyPr>
            <a:spAutoFit/>
          </a:bodyPr>
          <a:lstStyle/>
          <a:p>
            <a:pPr algn="ctr" eaLnBrk="1" hangingPunct="1"/>
            <a:r>
              <a:rPr lang="en-US" sz="3600">
                <a:solidFill>
                  <a:srgbClr val="0000CC"/>
                </a:solidFill>
                <a:latin typeface="Arial" charset="0"/>
              </a:rPr>
              <a:t>Vải xanh</a:t>
            </a:r>
          </a:p>
          <a:p>
            <a:pPr algn="ctr" eaLnBrk="1" hangingPunct="1"/>
            <a:endParaRPr lang="en-US" sz="3600">
              <a:latin typeface="Arial" charset="0"/>
            </a:endParaRPr>
          </a:p>
        </p:txBody>
      </p:sp>
      <p:sp>
        <p:nvSpPr>
          <p:cNvPr id="86050" name="Text Box 34"/>
          <p:cNvSpPr txBox="1">
            <a:spLocks noChangeArrowheads="1"/>
          </p:cNvSpPr>
          <p:nvPr/>
        </p:nvSpPr>
        <p:spPr bwMode="auto">
          <a:xfrm>
            <a:off x="4343400" y="4038600"/>
            <a:ext cx="2971800" cy="1190625"/>
          </a:xfrm>
          <a:prstGeom prst="rect">
            <a:avLst/>
          </a:prstGeom>
          <a:noFill/>
          <a:ln w="9525">
            <a:noFill/>
            <a:miter lim="800000"/>
            <a:headEnd/>
            <a:tailEnd/>
          </a:ln>
        </p:spPr>
        <p:txBody>
          <a:bodyPr>
            <a:spAutoFit/>
          </a:bodyPr>
          <a:lstStyle/>
          <a:p>
            <a:pPr algn="ctr" eaLnBrk="1" hangingPunct="1"/>
            <a:r>
              <a:rPr lang="en-US" sz="3600">
                <a:solidFill>
                  <a:srgbClr val="0000CC"/>
                </a:solidFill>
                <a:latin typeface="Arial" charset="0"/>
              </a:rPr>
              <a:t>Chiếc khuy</a:t>
            </a:r>
          </a:p>
          <a:p>
            <a:pPr algn="ctr" eaLnBrk="1" hangingPunct="1"/>
            <a:endParaRPr lang="en-US" sz="3600">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86020"/>
                                        </p:tgtEl>
                                        <p:attrNameLst>
                                          <p:attrName>style.visibility</p:attrName>
                                        </p:attrNameLst>
                                      </p:cBhvr>
                                      <p:to>
                                        <p:strVal val="visible"/>
                                      </p:to>
                                    </p:set>
                                    <p:animEffect transition="in" filter="fade">
                                      <p:cBhvr>
                                        <p:cTn id="12" dur="1000"/>
                                        <p:tgtEl>
                                          <p:spTgt spid="86020"/>
                                        </p:tgtEl>
                                      </p:cBhvr>
                                    </p:animEffect>
                                    <p:anim calcmode="lin" valueType="num">
                                      <p:cBhvr>
                                        <p:cTn id="13" dur="1000" fill="hold"/>
                                        <p:tgtEl>
                                          <p:spTgt spid="86020"/>
                                        </p:tgtEl>
                                        <p:attrNameLst>
                                          <p:attrName>ppt_x</p:attrName>
                                        </p:attrNameLst>
                                      </p:cBhvr>
                                      <p:tavLst>
                                        <p:tav tm="0">
                                          <p:val>
                                            <p:strVal val="#ppt_x-.1"/>
                                          </p:val>
                                        </p:tav>
                                        <p:tav tm="100000">
                                          <p:val>
                                            <p:strVal val="#ppt_x"/>
                                          </p:val>
                                        </p:tav>
                                      </p:tavLst>
                                    </p:anim>
                                    <p:anim calcmode="lin" valueType="num">
                                      <p:cBhvr>
                                        <p:cTn id="14" dur="1000" fill="hold"/>
                                        <p:tgtEl>
                                          <p:spTgt spid="8602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86046"/>
                                        </p:tgtEl>
                                        <p:attrNameLst>
                                          <p:attrName>style.visibility</p:attrName>
                                        </p:attrNameLst>
                                      </p:cBhvr>
                                      <p:to>
                                        <p:strVal val="visible"/>
                                      </p:to>
                                    </p:set>
                                    <p:animEffect transition="in" filter="dissolve">
                                      <p:cBhvr>
                                        <p:cTn id="19" dur="500"/>
                                        <p:tgtEl>
                                          <p:spTgt spid="8604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86047"/>
                                        </p:tgtEl>
                                        <p:attrNameLst>
                                          <p:attrName>style.visibility</p:attrName>
                                        </p:attrNameLst>
                                      </p:cBhvr>
                                      <p:to>
                                        <p:strVal val="visible"/>
                                      </p:to>
                                    </p:set>
                                    <p:animEffect transition="in" filter="dissolve">
                                      <p:cBhvr>
                                        <p:cTn id="24" dur="500"/>
                                        <p:tgtEl>
                                          <p:spTgt spid="86047"/>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86048"/>
                                        </p:tgtEl>
                                        <p:attrNameLst>
                                          <p:attrName>style.visibility</p:attrName>
                                        </p:attrNameLst>
                                      </p:cBhvr>
                                      <p:to>
                                        <p:strVal val="visible"/>
                                      </p:to>
                                    </p:set>
                                    <p:animEffect transition="in" filter="dissolve">
                                      <p:cBhvr>
                                        <p:cTn id="27" dur="500"/>
                                        <p:tgtEl>
                                          <p:spTgt spid="86048"/>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86049"/>
                                        </p:tgtEl>
                                        <p:attrNameLst>
                                          <p:attrName>style.visibility</p:attrName>
                                        </p:attrNameLst>
                                      </p:cBhvr>
                                      <p:to>
                                        <p:strVal val="visible"/>
                                      </p:to>
                                    </p:set>
                                    <p:animEffect transition="in" filter="dissolve">
                                      <p:cBhvr>
                                        <p:cTn id="30" dur="500"/>
                                        <p:tgtEl>
                                          <p:spTgt spid="86049"/>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86050"/>
                                        </p:tgtEl>
                                        <p:attrNameLst>
                                          <p:attrName>style.visibility</p:attrName>
                                        </p:attrNameLst>
                                      </p:cBhvr>
                                      <p:to>
                                        <p:strVal val="visible"/>
                                      </p:to>
                                    </p:set>
                                    <p:animEffect transition="in" filter="dissolve">
                                      <p:cBhvr>
                                        <p:cTn id="33" dur="500"/>
                                        <p:tgtEl>
                                          <p:spTgt spid="8605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8" presetClass="exit" presetSubtype="16" fill="hold" grpId="1" nodeType="clickEffect">
                                  <p:stCondLst>
                                    <p:cond delay="0"/>
                                  </p:stCondLst>
                                  <p:childTnLst>
                                    <p:animEffect transition="out" filter="diamond(in)">
                                      <p:cBhvr>
                                        <p:cTn id="37" dur="1000"/>
                                        <p:tgtEl>
                                          <p:spTgt spid="86047"/>
                                        </p:tgtEl>
                                      </p:cBhvr>
                                    </p:animEffect>
                                    <p:set>
                                      <p:cBhvr>
                                        <p:cTn id="38" dur="1" fill="hold">
                                          <p:stCondLst>
                                            <p:cond delay="999"/>
                                          </p:stCondLst>
                                        </p:cTn>
                                        <p:tgtEl>
                                          <p:spTgt spid="86047"/>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8" presetClass="exit" presetSubtype="16" fill="hold" grpId="1" nodeType="clickEffect">
                                  <p:stCondLst>
                                    <p:cond delay="0"/>
                                  </p:stCondLst>
                                  <p:childTnLst>
                                    <p:animEffect transition="out" filter="diamond(in)">
                                      <p:cBhvr>
                                        <p:cTn id="42" dur="1000"/>
                                        <p:tgtEl>
                                          <p:spTgt spid="86049"/>
                                        </p:tgtEl>
                                      </p:cBhvr>
                                    </p:animEffect>
                                    <p:set>
                                      <p:cBhvr>
                                        <p:cTn id="43" dur="1" fill="hold">
                                          <p:stCondLst>
                                            <p:cond delay="999"/>
                                          </p:stCondLst>
                                        </p:cTn>
                                        <p:tgtEl>
                                          <p:spTgt spid="86049"/>
                                        </p:tgtEl>
                                        <p:attrNameLst>
                                          <p:attrName>style.visibility</p:attrName>
                                        </p:attrNameLst>
                                      </p:cBhvr>
                                      <p:to>
                                        <p:strVal val="hidden"/>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8" presetClass="exit" presetSubtype="16" fill="hold" grpId="1" nodeType="clickEffect">
                                  <p:stCondLst>
                                    <p:cond delay="0"/>
                                  </p:stCondLst>
                                  <p:childTnLst>
                                    <p:animEffect transition="out" filter="diamond(in)">
                                      <p:cBhvr>
                                        <p:cTn id="47" dur="1000"/>
                                        <p:tgtEl>
                                          <p:spTgt spid="86048"/>
                                        </p:tgtEl>
                                      </p:cBhvr>
                                    </p:animEffect>
                                    <p:set>
                                      <p:cBhvr>
                                        <p:cTn id="48" dur="1" fill="hold">
                                          <p:stCondLst>
                                            <p:cond delay="999"/>
                                          </p:stCondLst>
                                        </p:cTn>
                                        <p:tgtEl>
                                          <p:spTgt spid="86048"/>
                                        </p:tgtEl>
                                        <p:attrNameLst>
                                          <p:attrName>style.visibility</p:attrName>
                                        </p:attrNameLst>
                                      </p:cBhvr>
                                      <p:to>
                                        <p:strVal val="hidden"/>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8" presetClass="exit" presetSubtype="16" fill="hold" grpId="1" nodeType="clickEffect">
                                  <p:stCondLst>
                                    <p:cond delay="0"/>
                                  </p:stCondLst>
                                  <p:childTnLst>
                                    <p:animEffect transition="out" filter="diamond(in)">
                                      <p:cBhvr>
                                        <p:cTn id="52" dur="1000"/>
                                        <p:tgtEl>
                                          <p:spTgt spid="86050"/>
                                        </p:tgtEl>
                                      </p:cBhvr>
                                    </p:animEffect>
                                    <p:set>
                                      <p:cBhvr>
                                        <p:cTn id="53" dur="1" fill="hold">
                                          <p:stCondLst>
                                            <p:cond delay="999"/>
                                          </p:stCondLst>
                                        </p:cTn>
                                        <p:tgtEl>
                                          <p:spTgt spid="860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0" grpId="0"/>
      <p:bldP spid="86046" grpId="0"/>
      <p:bldP spid="86047" grpId="0"/>
      <p:bldP spid="86047" grpId="1"/>
      <p:bldP spid="86048" grpId="0"/>
      <p:bldP spid="86048" grpId="1"/>
      <p:bldP spid="86049" grpId="0"/>
      <p:bldP spid="86049" grpId="1"/>
      <p:bldP spid="86050" grpId="0"/>
      <p:bldP spid="86050"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5"/>
          <p:cNvSpPr txBox="1">
            <a:spLocks noChangeArrowheads="1"/>
          </p:cNvSpPr>
          <p:nvPr/>
        </p:nvSpPr>
        <p:spPr bwMode="auto">
          <a:xfrm>
            <a:off x="2514600" y="457200"/>
            <a:ext cx="3581400" cy="523875"/>
          </a:xfrm>
          <a:prstGeom prst="rect">
            <a:avLst/>
          </a:prstGeom>
          <a:noFill/>
          <a:ln w="9525">
            <a:noFill/>
            <a:miter lim="800000"/>
            <a:headEnd/>
            <a:tailEnd/>
          </a:ln>
        </p:spPr>
        <p:txBody>
          <a:bodyPr wrap="none">
            <a:spAutoFit/>
          </a:bodyPr>
          <a:lstStyle/>
          <a:p>
            <a:pPr eaLnBrk="1" hangingPunct="1"/>
            <a:r>
              <a:rPr lang="en-US" sz="2800" b="1">
                <a:solidFill>
                  <a:srgbClr val="0000CC"/>
                </a:solidFill>
                <a:latin typeface="Arial" charset="0"/>
              </a:rPr>
              <a:t>Chính tả (Nghe viết)</a:t>
            </a:r>
          </a:p>
        </p:txBody>
      </p:sp>
      <p:sp>
        <p:nvSpPr>
          <p:cNvPr id="5123" name="Text Box 9"/>
          <p:cNvSpPr txBox="1">
            <a:spLocks noChangeArrowheads="1"/>
          </p:cNvSpPr>
          <p:nvPr/>
        </p:nvSpPr>
        <p:spPr bwMode="auto">
          <a:xfrm>
            <a:off x="1752600" y="822325"/>
            <a:ext cx="4141788" cy="708025"/>
          </a:xfrm>
          <a:prstGeom prst="rect">
            <a:avLst/>
          </a:prstGeom>
          <a:noFill/>
          <a:ln w="9525">
            <a:noFill/>
            <a:miter lim="800000"/>
            <a:headEnd/>
            <a:tailEnd/>
          </a:ln>
        </p:spPr>
        <p:txBody>
          <a:bodyPr wrap="none">
            <a:spAutoFit/>
          </a:bodyPr>
          <a:lstStyle/>
          <a:p>
            <a:pPr eaLnBrk="1" hangingPunct="1"/>
            <a:r>
              <a:rPr lang="en-US" sz="4000" b="1">
                <a:solidFill>
                  <a:srgbClr val="6600CC"/>
                </a:solidFill>
                <a:latin typeface="Arial" charset="0"/>
              </a:rPr>
              <a:t>Chiếc áo búp bê</a:t>
            </a:r>
          </a:p>
        </p:txBody>
      </p:sp>
      <p:sp>
        <p:nvSpPr>
          <p:cNvPr id="26635" name="Text Box 11"/>
          <p:cNvSpPr txBox="1">
            <a:spLocks noChangeArrowheads="1"/>
          </p:cNvSpPr>
          <p:nvPr/>
        </p:nvSpPr>
        <p:spPr bwMode="auto">
          <a:xfrm>
            <a:off x="228600" y="1524000"/>
            <a:ext cx="8915400" cy="5016500"/>
          </a:xfrm>
          <a:prstGeom prst="rect">
            <a:avLst/>
          </a:prstGeom>
          <a:noFill/>
          <a:ln w="9525">
            <a:noFill/>
            <a:miter lim="800000"/>
            <a:headEnd/>
            <a:tailEnd/>
          </a:ln>
        </p:spPr>
        <p:txBody>
          <a:bodyPr>
            <a:spAutoFit/>
          </a:bodyPr>
          <a:lstStyle/>
          <a:p>
            <a:pPr eaLnBrk="1" hangingPunct="1"/>
            <a:r>
              <a:rPr lang="en-US" sz="3200" b="1">
                <a:solidFill>
                  <a:srgbClr val="333333"/>
                </a:solidFill>
                <a:latin typeface="Arial" charset="0"/>
              </a:rPr>
              <a:t>Trời trở rét. Vậy mà bé Ly, búp bê của tôi, vẫn phong phanh chiếc váy mỏng. Tôi xin chị Khánh </a:t>
            </a:r>
            <a:r>
              <a:rPr lang="vi-VN" sz="3200" b="1">
                <a:solidFill>
                  <a:srgbClr val="333333"/>
                </a:solidFill>
                <a:latin typeface="Arial" charset="0"/>
              </a:rPr>
              <a:t>đư</a:t>
            </a:r>
            <a:r>
              <a:rPr lang="en-US" sz="3200" b="1">
                <a:solidFill>
                  <a:srgbClr val="333333"/>
                </a:solidFill>
                <a:latin typeface="Arial" charset="0"/>
              </a:rPr>
              <a:t>ợc tấc xa tanh màu mật ong, khâu chiếc áo cho bé. Chiếc áo chỉ bằng bao thuốc. Cổ áo dựng cao cho ấm ngực. Tà áo loe ra một chút so với thân. Các mép áo </a:t>
            </a:r>
            <a:r>
              <a:rPr lang="vi-VN" sz="3200" b="1">
                <a:solidFill>
                  <a:srgbClr val="333333"/>
                </a:solidFill>
                <a:latin typeface="Arial" charset="0"/>
              </a:rPr>
              <a:t>đư</a:t>
            </a:r>
            <a:r>
              <a:rPr lang="en-US" sz="3200" b="1">
                <a:solidFill>
                  <a:srgbClr val="333333"/>
                </a:solidFill>
                <a:latin typeface="Arial" charset="0"/>
              </a:rPr>
              <a:t>ợc viền bằng vải xanh, rất nổi. Có ba chiếc khuy bấm nh</a:t>
            </a:r>
            <a:r>
              <a:rPr lang="vi-VN" sz="3200" b="1">
                <a:solidFill>
                  <a:srgbClr val="333333"/>
                </a:solidFill>
                <a:latin typeface="Arial" charset="0"/>
              </a:rPr>
              <a:t>ư</a:t>
            </a:r>
            <a:r>
              <a:rPr lang="en-US" sz="3200" b="1">
                <a:solidFill>
                  <a:srgbClr val="333333"/>
                </a:solidFill>
                <a:latin typeface="Arial" charset="0"/>
              </a:rPr>
              <a:t> hạt c</a:t>
            </a:r>
            <a:r>
              <a:rPr lang="vi-VN" sz="3200" b="1">
                <a:solidFill>
                  <a:srgbClr val="333333"/>
                </a:solidFill>
                <a:latin typeface="Arial" charset="0"/>
              </a:rPr>
              <a:t>ư</a:t>
            </a:r>
            <a:r>
              <a:rPr lang="en-US" sz="3200" b="1">
                <a:solidFill>
                  <a:srgbClr val="333333"/>
                </a:solidFill>
                <a:latin typeface="Arial" charset="0"/>
              </a:rPr>
              <a:t>ờm </a:t>
            </a:r>
            <a:r>
              <a:rPr lang="vi-VN" sz="3200" b="1">
                <a:solidFill>
                  <a:srgbClr val="333333"/>
                </a:solidFill>
                <a:latin typeface="Arial" charset="0"/>
              </a:rPr>
              <a:t>đ</a:t>
            </a:r>
            <a:r>
              <a:rPr lang="en-US" sz="3200" b="1">
                <a:solidFill>
                  <a:srgbClr val="333333"/>
                </a:solidFill>
                <a:latin typeface="Arial" charset="0"/>
              </a:rPr>
              <a:t>ính dọc nẹp áo. Chắc bé sẽ thích chiếc áo nhỏ xíu này vì tự tay tôi </a:t>
            </a:r>
            <a:r>
              <a:rPr lang="vi-VN" sz="3200" b="1">
                <a:solidFill>
                  <a:srgbClr val="333333"/>
                </a:solidFill>
                <a:latin typeface="Arial" charset="0"/>
              </a:rPr>
              <a:t>đ</a:t>
            </a:r>
            <a:r>
              <a:rPr lang="en-US" sz="3200" b="1">
                <a:solidFill>
                  <a:srgbClr val="333333"/>
                </a:solidFill>
                <a:latin typeface="Arial" charset="0"/>
              </a:rPr>
              <a:t>ã may cho bé.</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6635"/>
                                        </p:tgtEl>
                                        <p:attrNameLst>
                                          <p:attrName>style.visibility</p:attrName>
                                        </p:attrNameLst>
                                      </p:cBhvr>
                                      <p:to>
                                        <p:strVal val="visible"/>
                                      </p:to>
                                    </p:set>
                                    <p:animEffect transition="in" filter="fade">
                                      <p:cBhvr>
                                        <p:cTn id="7" dur="800" decel="100000"/>
                                        <p:tgtEl>
                                          <p:spTgt spid="26635"/>
                                        </p:tgtEl>
                                      </p:cBhvr>
                                    </p:animEffect>
                                    <p:anim calcmode="lin" valueType="num">
                                      <p:cBhvr>
                                        <p:cTn id="8" dur="800" decel="100000" fill="hold"/>
                                        <p:tgtEl>
                                          <p:spTgt spid="26635"/>
                                        </p:tgtEl>
                                        <p:attrNameLst>
                                          <p:attrName>style.rotation</p:attrName>
                                        </p:attrNameLst>
                                      </p:cBhvr>
                                      <p:tavLst>
                                        <p:tav tm="0">
                                          <p:val>
                                            <p:fltVal val="-90"/>
                                          </p:val>
                                        </p:tav>
                                        <p:tav tm="100000">
                                          <p:val>
                                            <p:fltVal val="0"/>
                                          </p:val>
                                        </p:tav>
                                      </p:tavLst>
                                    </p:anim>
                                    <p:anim calcmode="lin" valueType="num">
                                      <p:cBhvr>
                                        <p:cTn id="9" dur="800" decel="100000" fill="hold"/>
                                        <p:tgtEl>
                                          <p:spTgt spid="26635"/>
                                        </p:tgtEl>
                                        <p:attrNameLst>
                                          <p:attrName>ppt_x</p:attrName>
                                        </p:attrNameLst>
                                      </p:cBhvr>
                                      <p:tavLst>
                                        <p:tav tm="0">
                                          <p:val>
                                            <p:strVal val="#ppt_x+0.4"/>
                                          </p:val>
                                        </p:tav>
                                        <p:tav tm="100000">
                                          <p:val>
                                            <p:strVal val="#ppt_x-0.05"/>
                                          </p:val>
                                        </p:tav>
                                      </p:tavLst>
                                    </p:anim>
                                    <p:anim calcmode="lin" valueType="num">
                                      <p:cBhvr>
                                        <p:cTn id="10" dur="800" decel="100000" fill="hold"/>
                                        <p:tgtEl>
                                          <p:spTgt spid="2663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663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663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2514600" y="457200"/>
            <a:ext cx="3441700" cy="523875"/>
          </a:xfrm>
          <a:prstGeom prst="rect">
            <a:avLst/>
          </a:prstGeom>
          <a:noFill/>
          <a:ln w="9525">
            <a:noFill/>
            <a:miter lim="800000"/>
            <a:headEnd/>
            <a:tailEnd/>
          </a:ln>
        </p:spPr>
        <p:txBody>
          <a:bodyPr wrap="none">
            <a:spAutoFit/>
          </a:bodyPr>
          <a:lstStyle/>
          <a:p>
            <a:pPr eaLnBrk="1" hangingPunct="1"/>
            <a:r>
              <a:rPr lang="en-US" sz="2800" b="1">
                <a:solidFill>
                  <a:srgbClr val="0000CC"/>
                </a:solidFill>
                <a:latin typeface="Arial" charset="0"/>
              </a:rPr>
              <a:t>Chính tả(nghe viết)</a:t>
            </a:r>
          </a:p>
        </p:txBody>
      </p:sp>
      <p:sp>
        <p:nvSpPr>
          <p:cNvPr id="6147" name="Rectangle 4"/>
          <p:cNvSpPr>
            <a:spLocks noChangeArrowheads="1"/>
          </p:cNvSpPr>
          <p:nvPr/>
        </p:nvSpPr>
        <p:spPr bwMode="auto">
          <a:xfrm>
            <a:off x="2514600" y="776288"/>
            <a:ext cx="5334000" cy="519112"/>
          </a:xfrm>
          <a:prstGeom prst="rect">
            <a:avLst/>
          </a:prstGeom>
          <a:noFill/>
          <a:ln w="9525">
            <a:noFill/>
            <a:miter lim="800000"/>
            <a:headEnd/>
            <a:tailEnd/>
          </a:ln>
        </p:spPr>
        <p:txBody>
          <a:bodyPr>
            <a:spAutoFit/>
          </a:bodyPr>
          <a:lstStyle/>
          <a:p>
            <a:r>
              <a:rPr lang="en-US" sz="2800" b="1">
                <a:solidFill>
                  <a:srgbClr val="0000CC"/>
                </a:solidFill>
                <a:latin typeface="Arial" charset="0"/>
              </a:rPr>
              <a:t>Chiếc áo búp bê</a:t>
            </a:r>
          </a:p>
        </p:txBody>
      </p:sp>
      <p:sp>
        <p:nvSpPr>
          <p:cNvPr id="6148" name="Line 6"/>
          <p:cNvSpPr>
            <a:spLocks noChangeShapeType="1"/>
          </p:cNvSpPr>
          <p:nvPr/>
        </p:nvSpPr>
        <p:spPr bwMode="auto">
          <a:xfrm flipV="1">
            <a:off x="304800" y="3048000"/>
            <a:ext cx="0" cy="228600"/>
          </a:xfrm>
          <a:prstGeom prst="line">
            <a:avLst/>
          </a:prstGeom>
          <a:noFill/>
          <a:ln w="38100">
            <a:solidFill>
              <a:schemeClr val="bg1"/>
            </a:solidFill>
            <a:round/>
            <a:headEnd/>
            <a:tailEnd/>
          </a:ln>
        </p:spPr>
        <p:txBody>
          <a:bodyPr/>
          <a:lstStyle/>
          <a:p>
            <a:endParaRPr lang="en-US"/>
          </a:p>
        </p:txBody>
      </p:sp>
      <p:sp>
        <p:nvSpPr>
          <p:cNvPr id="6149" name="Line 7"/>
          <p:cNvSpPr>
            <a:spLocks noChangeShapeType="1"/>
          </p:cNvSpPr>
          <p:nvPr/>
        </p:nvSpPr>
        <p:spPr bwMode="auto">
          <a:xfrm flipV="1">
            <a:off x="1143000" y="3048000"/>
            <a:ext cx="0" cy="228600"/>
          </a:xfrm>
          <a:prstGeom prst="line">
            <a:avLst/>
          </a:prstGeom>
          <a:noFill/>
          <a:ln w="38100">
            <a:solidFill>
              <a:schemeClr val="bg1"/>
            </a:solidFill>
            <a:round/>
            <a:headEnd/>
            <a:tailEnd/>
          </a:ln>
        </p:spPr>
        <p:txBody>
          <a:bodyPr/>
          <a:lstStyle/>
          <a:p>
            <a:endParaRPr lang="en-US"/>
          </a:p>
        </p:txBody>
      </p:sp>
      <p:sp>
        <p:nvSpPr>
          <p:cNvPr id="6150" name="Line 8"/>
          <p:cNvSpPr>
            <a:spLocks noChangeShapeType="1"/>
          </p:cNvSpPr>
          <p:nvPr/>
        </p:nvSpPr>
        <p:spPr bwMode="auto">
          <a:xfrm flipV="1">
            <a:off x="1981200" y="3048000"/>
            <a:ext cx="0" cy="228600"/>
          </a:xfrm>
          <a:prstGeom prst="line">
            <a:avLst/>
          </a:prstGeom>
          <a:noFill/>
          <a:ln w="38100">
            <a:solidFill>
              <a:schemeClr val="bg1"/>
            </a:solidFill>
            <a:round/>
            <a:headEnd/>
            <a:tailEnd/>
          </a:ln>
        </p:spPr>
        <p:txBody>
          <a:bodyPr/>
          <a:lstStyle/>
          <a:p>
            <a:endParaRPr lang="en-US"/>
          </a:p>
        </p:txBody>
      </p:sp>
      <p:sp>
        <p:nvSpPr>
          <p:cNvPr id="6151" name="Line 9"/>
          <p:cNvSpPr>
            <a:spLocks noChangeShapeType="1"/>
          </p:cNvSpPr>
          <p:nvPr/>
        </p:nvSpPr>
        <p:spPr bwMode="auto">
          <a:xfrm flipV="1">
            <a:off x="2819400" y="3048000"/>
            <a:ext cx="0" cy="228600"/>
          </a:xfrm>
          <a:prstGeom prst="line">
            <a:avLst/>
          </a:prstGeom>
          <a:noFill/>
          <a:ln w="38100">
            <a:solidFill>
              <a:schemeClr val="bg1"/>
            </a:solidFill>
            <a:round/>
            <a:headEnd/>
            <a:tailEnd/>
          </a:ln>
        </p:spPr>
        <p:txBody>
          <a:bodyPr/>
          <a:lstStyle/>
          <a:p>
            <a:endParaRPr lang="en-US"/>
          </a:p>
        </p:txBody>
      </p:sp>
      <p:sp>
        <p:nvSpPr>
          <p:cNvPr id="6152" name="Line 10"/>
          <p:cNvSpPr>
            <a:spLocks noChangeShapeType="1"/>
          </p:cNvSpPr>
          <p:nvPr/>
        </p:nvSpPr>
        <p:spPr bwMode="auto">
          <a:xfrm flipV="1">
            <a:off x="3657600" y="3048000"/>
            <a:ext cx="0" cy="228600"/>
          </a:xfrm>
          <a:prstGeom prst="line">
            <a:avLst/>
          </a:prstGeom>
          <a:noFill/>
          <a:ln w="38100">
            <a:solidFill>
              <a:schemeClr val="bg1"/>
            </a:solidFill>
            <a:round/>
            <a:headEnd/>
            <a:tailEnd/>
          </a:ln>
        </p:spPr>
        <p:txBody>
          <a:bodyPr/>
          <a:lstStyle/>
          <a:p>
            <a:endParaRPr lang="en-US"/>
          </a:p>
        </p:txBody>
      </p:sp>
      <p:sp>
        <p:nvSpPr>
          <p:cNvPr id="6153" name="Line 11"/>
          <p:cNvSpPr>
            <a:spLocks noChangeShapeType="1"/>
          </p:cNvSpPr>
          <p:nvPr/>
        </p:nvSpPr>
        <p:spPr bwMode="auto">
          <a:xfrm flipV="1">
            <a:off x="4495800" y="3048000"/>
            <a:ext cx="0" cy="228600"/>
          </a:xfrm>
          <a:prstGeom prst="line">
            <a:avLst/>
          </a:prstGeom>
          <a:noFill/>
          <a:ln w="38100">
            <a:solidFill>
              <a:schemeClr val="bg1"/>
            </a:solidFill>
            <a:round/>
            <a:headEnd/>
            <a:tailEnd/>
          </a:ln>
        </p:spPr>
        <p:txBody>
          <a:bodyPr/>
          <a:lstStyle/>
          <a:p>
            <a:endParaRPr lang="en-US"/>
          </a:p>
        </p:txBody>
      </p:sp>
      <p:sp>
        <p:nvSpPr>
          <p:cNvPr id="6154" name="Line 12"/>
          <p:cNvSpPr>
            <a:spLocks noChangeShapeType="1"/>
          </p:cNvSpPr>
          <p:nvPr/>
        </p:nvSpPr>
        <p:spPr bwMode="auto">
          <a:xfrm flipV="1">
            <a:off x="5334000" y="3048000"/>
            <a:ext cx="0" cy="228600"/>
          </a:xfrm>
          <a:prstGeom prst="line">
            <a:avLst/>
          </a:prstGeom>
          <a:noFill/>
          <a:ln w="38100">
            <a:solidFill>
              <a:schemeClr val="bg1"/>
            </a:solidFill>
            <a:round/>
            <a:headEnd/>
            <a:tailEnd/>
          </a:ln>
        </p:spPr>
        <p:txBody>
          <a:bodyPr/>
          <a:lstStyle/>
          <a:p>
            <a:endParaRPr lang="en-US"/>
          </a:p>
        </p:txBody>
      </p:sp>
      <p:sp>
        <p:nvSpPr>
          <p:cNvPr id="6155" name="Line 13"/>
          <p:cNvSpPr>
            <a:spLocks noChangeShapeType="1"/>
          </p:cNvSpPr>
          <p:nvPr/>
        </p:nvSpPr>
        <p:spPr bwMode="auto">
          <a:xfrm flipV="1">
            <a:off x="7848600" y="3048000"/>
            <a:ext cx="0" cy="228600"/>
          </a:xfrm>
          <a:prstGeom prst="line">
            <a:avLst/>
          </a:prstGeom>
          <a:noFill/>
          <a:ln w="38100">
            <a:solidFill>
              <a:schemeClr val="bg1"/>
            </a:solidFill>
            <a:round/>
            <a:headEnd/>
            <a:tailEnd/>
          </a:ln>
        </p:spPr>
        <p:txBody>
          <a:bodyPr/>
          <a:lstStyle/>
          <a:p>
            <a:endParaRPr lang="en-US"/>
          </a:p>
        </p:txBody>
      </p:sp>
      <p:grpSp>
        <p:nvGrpSpPr>
          <p:cNvPr id="6156" name="Group 14"/>
          <p:cNvGrpSpPr>
            <a:grpSpLocks/>
          </p:cNvGrpSpPr>
          <p:nvPr/>
        </p:nvGrpSpPr>
        <p:grpSpPr bwMode="auto">
          <a:xfrm>
            <a:off x="304800" y="2971800"/>
            <a:ext cx="838200" cy="228600"/>
            <a:chOff x="2064" y="2400"/>
            <a:chExt cx="576" cy="96"/>
          </a:xfrm>
        </p:grpSpPr>
        <p:sp>
          <p:nvSpPr>
            <p:cNvPr id="6197" name="Line 15"/>
            <p:cNvSpPr>
              <a:spLocks noChangeShapeType="1"/>
            </p:cNvSpPr>
            <p:nvPr/>
          </p:nvSpPr>
          <p:spPr bwMode="auto">
            <a:xfrm>
              <a:off x="2064" y="2400"/>
              <a:ext cx="0" cy="96"/>
            </a:xfrm>
            <a:prstGeom prst="line">
              <a:avLst/>
            </a:prstGeom>
            <a:noFill/>
            <a:ln w="9525">
              <a:solidFill>
                <a:schemeClr val="accent1"/>
              </a:solidFill>
              <a:round/>
              <a:headEnd/>
              <a:tailEnd/>
            </a:ln>
          </p:spPr>
          <p:txBody>
            <a:bodyPr wrap="none" anchor="ctr"/>
            <a:lstStyle/>
            <a:p>
              <a:endParaRPr lang="en-US"/>
            </a:p>
          </p:txBody>
        </p:sp>
        <p:sp>
          <p:nvSpPr>
            <p:cNvPr id="6198" name="Line 16"/>
            <p:cNvSpPr>
              <a:spLocks noChangeShapeType="1"/>
            </p:cNvSpPr>
            <p:nvPr/>
          </p:nvSpPr>
          <p:spPr bwMode="auto">
            <a:xfrm>
              <a:off x="2640" y="2400"/>
              <a:ext cx="0" cy="96"/>
            </a:xfrm>
            <a:prstGeom prst="line">
              <a:avLst/>
            </a:prstGeom>
            <a:noFill/>
            <a:ln w="9525">
              <a:solidFill>
                <a:schemeClr val="accent1"/>
              </a:solidFill>
              <a:round/>
              <a:headEnd/>
              <a:tailEnd/>
            </a:ln>
          </p:spPr>
          <p:txBody>
            <a:bodyPr wrap="none" anchor="ctr"/>
            <a:lstStyle/>
            <a:p>
              <a:endParaRPr lang="en-US"/>
            </a:p>
          </p:txBody>
        </p:sp>
        <p:sp>
          <p:nvSpPr>
            <p:cNvPr id="6199" name="Line 17"/>
            <p:cNvSpPr>
              <a:spLocks noChangeShapeType="1"/>
            </p:cNvSpPr>
            <p:nvPr/>
          </p:nvSpPr>
          <p:spPr bwMode="auto">
            <a:xfrm>
              <a:off x="2064" y="2448"/>
              <a:ext cx="576" cy="0"/>
            </a:xfrm>
            <a:prstGeom prst="line">
              <a:avLst/>
            </a:prstGeom>
            <a:noFill/>
            <a:ln w="38100">
              <a:solidFill>
                <a:schemeClr val="accent1"/>
              </a:solidFill>
              <a:round/>
              <a:headEnd/>
              <a:tailEnd/>
            </a:ln>
          </p:spPr>
          <p:txBody>
            <a:bodyPr wrap="none" anchor="ctr"/>
            <a:lstStyle/>
            <a:p>
              <a:endParaRPr lang="en-US"/>
            </a:p>
          </p:txBody>
        </p:sp>
      </p:grpSp>
      <p:sp>
        <p:nvSpPr>
          <p:cNvPr id="6157" name="Line 18"/>
          <p:cNvSpPr>
            <a:spLocks noChangeShapeType="1"/>
          </p:cNvSpPr>
          <p:nvPr/>
        </p:nvSpPr>
        <p:spPr bwMode="auto">
          <a:xfrm flipV="1">
            <a:off x="6172200" y="3048000"/>
            <a:ext cx="0" cy="228600"/>
          </a:xfrm>
          <a:prstGeom prst="line">
            <a:avLst/>
          </a:prstGeom>
          <a:noFill/>
          <a:ln w="38100">
            <a:solidFill>
              <a:schemeClr val="bg1"/>
            </a:solidFill>
            <a:round/>
            <a:headEnd/>
            <a:tailEnd/>
          </a:ln>
        </p:spPr>
        <p:txBody>
          <a:bodyPr/>
          <a:lstStyle/>
          <a:p>
            <a:endParaRPr lang="en-US"/>
          </a:p>
        </p:txBody>
      </p:sp>
      <p:sp>
        <p:nvSpPr>
          <p:cNvPr id="6158" name="Line 19"/>
          <p:cNvSpPr>
            <a:spLocks noChangeShapeType="1"/>
          </p:cNvSpPr>
          <p:nvPr/>
        </p:nvSpPr>
        <p:spPr bwMode="auto">
          <a:xfrm flipV="1">
            <a:off x="7010400" y="3048000"/>
            <a:ext cx="0" cy="228600"/>
          </a:xfrm>
          <a:prstGeom prst="line">
            <a:avLst/>
          </a:prstGeom>
          <a:noFill/>
          <a:ln w="38100">
            <a:solidFill>
              <a:schemeClr val="bg1"/>
            </a:solidFill>
            <a:round/>
            <a:headEnd/>
            <a:tailEnd/>
          </a:ln>
        </p:spPr>
        <p:txBody>
          <a:bodyPr/>
          <a:lstStyle/>
          <a:p>
            <a:endParaRPr lang="en-US"/>
          </a:p>
        </p:txBody>
      </p:sp>
      <p:sp>
        <p:nvSpPr>
          <p:cNvPr id="6159" name="Line 20"/>
          <p:cNvSpPr>
            <a:spLocks noChangeShapeType="1"/>
          </p:cNvSpPr>
          <p:nvPr/>
        </p:nvSpPr>
        <p:spPr bwMode="auto">
          <a:xfrm flipV="1">
            <a:off x="8686800" y="3048000"/>
            <a:ext cx="0" cy="228600"/>
          </a:xfrm>
          <a:prstGeom prst="line">
            <a:avLst/>
          </a:prstGeom>
          <a:noFill/>
          <a:ln w="38100">
            <a:solidFill>
              <a:schemeClr val="bg1"/>
            </a:solidFill>
            <a:round/>
            <a:headEnd/>
            <a:tailEnd/>
          </a:ln>
        </p:spPr>
        <p:txBody>
          <a:bodyPr/>
          <a:lstStyle/>
          <a:p>
            <a:endParaRPr lang="en-US"/>
          </a:p>
        </p:txBody>
      </p:sp>
      <p:sp>
        <p:nvSpPr>
          <p:cNvPr id="6160" name="Text Box 21"/>
          <p:cNvSpPr txBox="1">
            <a:spLocks noChangeArrowheads="1"/>
          </p:cNvSpPr>
          <p:nvPr/>
        </p:nvSpPr>
        <p:spPr bwMode="auto">
          <a:xfrm>
            <a:off x="123825"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0</a:t>
            </a:r>
          </a:p>
        </p:txBody>
      </p:sp>
      <p:sp>
        <p:nvSpPr>
          <p:cNvPr id="6161" name="Text Box 22"/>
          <p:cNvSpPr txBox="1">
            <a:spLocks noChangeArrowheads="1"/>
          </p:cNvSpPr>
          <p:nvPr/>
        </p:nvSpPr>
        <p:spPr bwMode="auto">
          <a:xfrm>
            <a:off x="914400"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1</a:t>
            </a:r>
          </a:p>
        </p:txBody>
      </p:sp>
      <p:sp>
        <p:nvSpPr>
          <p:cNvPr id="6162" name="Text Box 23"/>
          <p:cNvSpPr txBox="1">
            <a:spLocks noChangeArrowheads="1"/>
          </p:cNvSpPr>
          <p:nvPr/>
        </p:nvSpPr>
        <p:spPr bwMode="auto">
          <a:xfrm>
            <a:off x="1800225"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2</a:t>
            </a:r>
          </a:p>
        </p:txBody>
      </p:sp>
      <p:sp>
        <p:nvSpPr>
          <p:cNvPr id="6163" name="Text Box 24"/>
          <p:cNvSpPr txBox="1">
            <a:spLocks noChangeArrowheads="1"/>
          </p:cNvSpPr>
          <p:nvPr/>
        </p:nvSpPr>
        <p:spPr bwMode="auto">
          <a:xfrm>
            <a:off x="8305800" y="3367088"/>
            <a:ext cx="585788"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10</a:t>
            </a:r>
          </a:p>
        </p:txBody>
      </p:sp>
      <p:sp>
        <p:nvSpPr>
          <p:cNvPr id="6164" name="Text Box 25"/>
          <p:cNvSpPr txBox="1">
            <a:spLocks noChangeArrowheads="1"/>
          </p:cNvSpPr>
          <p:nvPr/>
        </p:nvSpPr>
        <p:spPr bwMode="auto">
          <a:xfrm>
            <a:off x="733425" y="39624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0</a:t>
            </a:r>
          </a:p>
        </p:txBody>
      </p:sp>
      <p:sp>
        <p:nvSpPr>
          <p:cNvPr id="6165" name="Text Box 26"/>
          <p:cNvSpPr txBox="1">
            <a:spLocks noChangeArrowheads="1"/>
          </p:cNvSpPr>
          <p:nvPr/>
        </p:nvSpPr>
        <p:spPr bwMode="auto">
          <a:xfrm>
            <a:off x="3429000"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4</a:t>
            </a:r>
          </a:p>
        </p:txBody>
      </p:sp>
      <p:sp>
        <p:nvSpPr>
          <p:cNvPr id="6166" name="Text Box 27"/>
          <p:cNvSpPr txBox="1">
            <a:spLocks noChangeArrowheads="1"/>
          </p:cNvSpPr>
          <p:nvPr/>
        </p:nvSpPr>
        <p:spPr bwMode="auto">
          <a:xfrm>
            <a:off x="4267200"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5</a:t>
            </a:r>
          </a:p>
        </p:txBody>
      </p:sp>
      <p:sp>
        <p:nvSpPr>
          <p:cNvPr id="6167" name="Text Box 28"/>
          <p:cNvSpPr txBox="1">
            <a:spLocks noChangeArrowheads="1"/>
          </p:cNvSpPr>
          <p:nvPr/>
        </p:nvSpPr>
        <p:spPr bwMode="auto">
          <a:xfrm>
            <a:off x="2590800"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3</a:t>
            </a:r>
          </a:p>
        </p:txBody>
      </p:sp>
      <p:sp>
        <p:nvSpPr>
          <p:cNvPr id="6168" name="Text Box 29"/>
          <p:cNvSpPr txBox="1">
            <a:spLocks noChangeArrowheads="1"/>
          </p:cNvSpPr>
          <p:nvPr/>
        </p:nvSpPr>
        <p:spPr bwMode="auto">
          <a:xfrm>
            <a:off x="6781800"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8</a:t>
            </a:r>
          </a:p>
        </p:txBody>
      </p:sp>
      <p:sp>
        <p:nvSpPr>
          <p:cNvPr id="6169" name="Text Box 30"/>
          <p:cNvSpPr txBox="1">
            <a:spLocks noChangeArrowheads="1"/>
          </p:cNvSpPr>
          <p:nvPr/>
        </p:nvSpPr>
        <p:spPr bwMode="auto">
          <a:xfrm>
            <a:off x="7667625"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9</a:t>
            </a:r>
          </a:p>
        </p:txBody>
      </p:sp>
      <p:sp>
        <p:nvSpPr>
          <p:cNvPr id="6170" name="Text Box 31"/>
          <p:cNvSpPr txBox="1">
            <a:spLocks noChangeArrowheads="1"/>
          </p:cNvSpPr>
          <p:nvPr/>
        </p:nvSpPr>
        <p:spPr bwMode="auto">
          <a:xfrm>
            <a:off x="5153025"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6</a:t>
            </a:r>
          </a:p>
        </p:txBody>
      </p:sp>
      <p:sp>
        <p:nvSpPr>
          <p:cNvPr id="6171" name="Text Box 32"/>
          <p:cNvSpPr txBox="1">
            <a:spLocks noChangeArrowheads="1"/>
          </p:cNvSpPr>
          <p:nvPr/>
        </p:nvSpPr>
        <p:spPr bwMode="auto">
          <a:xfrm>
            <a:off x="5943600"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7</a:t>
            </a:r>
          </a:p>
        </p:txBody>
      </p:sp>
      <p:sp>
        <p:nvSpPr>
          <p:cNvPr id="6172" name="Text Box 33"/>
          <p:cNvSpPr txBox="1">
            <a:spLocks noChangeArrowheads="1"/>
          </p:cNvSpPr>
          <p:nvPr/>
        </p:nvSpPr>
        <p:spPr bwMode="auto">
          <a:xfrm>
            <a:off x="228600" y="1143000"/>
            <a:ext cx="2819400" cy="519113"/>
          </a:xfrm>
          <a:prstGeom prst="rect">
            <a:avLst/>
          </a:prstGeom>
          <a:noFill/>
          <a:ln w="9525">
            <a:noFill/>
            <a:miter lim="800000"/>
            <a:headEnd/>
            <a:tailEnd/>
          </a:ln>
        </p:spPr>
        <p:txBody>
          <a:bodyPr>
            <a:spAutoFit/>
          </a:bodyPr>
          <a:lstStyle/>
          <a:p>
            <a:pPr algn="ctr">
              <a:spcBef>
                <a:spcPct val="50000"/>
              </a:spcBef>
            </a:pPr>
            <a:r>
              <a:rPr lang="en-US" sz="2800" b="1">
                <a:latin typeface="Arial" charset="0"/>
              </a:rPr>
              <a:t>Bài tập:</a:t>
            </a:r>
          </a:p>
        </p:txBody>
      </p:sp>
      <p:grpSp>
        <p:nvGrpSpPr>
          <p:cNvPr id="6173" name="Group 34"/>
          <p:cNvGrpSpPr>
            <a:grpSpLocks/>
          </p:cNvGrpSpPr>
          <p:nvPr/>
        </p:nvGrpSpPr>
        <p:grpSpPr bwMode="auto">
          <a:xfrm>
            <a:off x="1143000" y="2971800"/>
            <a:ext cx="838200" cy="228600"/>
            <a:chOff x="2064" y="2400"/>
            <a:chExt cx="576" cy="96"/>
          </a:xfrm>
        </p:grpSpPr>
        <p:sp>
          <p:nvSpPr>
            <p:cNvPr id="6194" name="Line 35"/>
            <p:cNvSpPr>
              <a:spLocks noChangeShapeType="1"/>
            </p:cNvSpPr>
            <p:nvPr/>
          </p:nvSpPr>
          <p:spPr bwMode="auto">
            <a:xfrm>
              <a:off x="2064" y="2400"/>
              <a:ext cx="0" cy="96"/>
            </a:xfrm>
            <a:prstGeom prst="line">
              <a:avLst/>
            </a:prstGeom>
            <a:noFill/>
            <a:ln w="9525">
              <a:solidFill>
                <a:schemeClr val="accent1"/>
              </a:solidFill>
              <a:round/>
              <a:headEnd/>
              <a:tailEnd/>
            </a:ln>
          </p:spPr>
          <p:txBody>
            <a:bodyPr wrap="none" anchor="ctr"/>
            <a:lstStyle/>
            <a:p>
              <a:endParaRPr lang="en-US"/>
            </a:p>
          </p:txBody>
        </p:sp>
        <p:sp>
          <p:nvSpPr>
            <p:cNvPr id="6195" name="Line 36"/>
            <p:cNvSpPr>
              <a:spLocks noChangeShapeType="1"/>
            </p:cNvSpPr>
            <p:nvPr/>
          </p:nvSpPr>
          <p:spPr bwMode="auto">
            <a:xfrm>
              <a:off x="2640" y="2400"/>
              <a:ext cx="0" cy="96"/>
            </a:xfrm>
            <a:prstGeom prst="line">
              <a:avLst/>
            </a:prstGeom>
            <a:noFill/>
            <a:ln w="9525">
              <a:solidFill>
                <a:schemeClr val="accent1"/>
              </a:solidFill>
              <a:round/>
              <a:headEnd/>
              <a:tailEnd/>
            </a:ln>
          </p:spPr>
          <p:txBody>
            <a:bodyPr wrap="none" anchor="ctr"/>
            <a:lstStyle/>
            <a:p>
              <a:endParaRPr lang="en-US"/>
            </a:p>
          </p:txBody>
        </p:sp>
        <p:sp>
          <p:nvSpPr>
            <p:cNvPr id="6196" name="Line 37"/>
            <p:cNvSpPr>
              <a:spLocks noChangeShapeType="1"/>
            </p:cNvSpPr>
            <p:nvPr/>
          </p:nvSpPr>
          <p:spPr bwMode="auto">
            <a:xfrm>
              <a:off x="2064" y="2448"/>
              <a:ext cx="576" cy="0"/>
            </a:xfrm>
            <a:prstGeom prst="line">
              <a:avLst/>
            </a:prstGeom>
            <a:noFill/>
            <a:ln w="38100">
              <a:solidFill>
                <a:schemeClr val="accent1"/>
              </a:solidFill>
              <a:round/>
              <a:headEnd/>
              <a:tailEnd/>
            </a:ln>
          </p:spPr>
          <p:txBody>
            <a:bodyPr wrap="none" anchor="ctr"/>
            <a:lstStyle/>
            <a:p>
              <a:endParaRPr lang="en-US"/>
            </a:p>
          </p:txBody>
        </p:sp>
      </p:grpSp>
      <p:grpSp>
        <p:nvGrpSpPr>
          <p:cNvPr id="6174" name="Group 38"/>
          <p:cNvGrpSpPr>
            <a:grpSpLocks/>
          </p:cNvGrpSpPr>
          <p:nvPr/>
        </p:nvGrpSpPr>
        <p:grpSpPr bwMode="auto">
          <a:xfrm>
            <a:off x="2819400" y="2971800"/>
            <a:ext cx="838200" cy="228600"/>
            <a:chOff x="2064" y="2400"/>
            <a:chExt cx="576" cy="96"/>
          </a:xfrm>
        </p:grpSpPr>
        <p:sp>
          <p:nvSpPr>
            <p:cNvPr id="6191" name="Line 39"/>
            <p:cNvSpPr>
              <a:spLocks noChangeShapeType="1"/>
            </p:cNvSpPr>
            <p:nvPr/>
          </p:nvSpPr>
          <p:spPr bwMode="auto">
            <a:xfrm>
              <a:off x="2064" y="2400"/>
              <a:ext cx="0" cy="96"/>
            </a:xfrm>
            <a:prstGeom prst="line">
              <a:avLst/>
            </a:prstGeom>
            <a:noFill/>
            <a:ln w="9525">
              <a:solidFill>
                <a:schemeClr val="accent1"/>
              </a:solidFill>
              <a:round/>
              <a:headEnd/>
              <a:tailEnd/>
            </a:ln>
          </p:spPr>
          <p:txBody>
            <a:bodyPr wrap="none" anchor="ctr"/>
            <a:lstStyle/>
            <a:p>
              <a:endParaRPr lang="en-US"/>
            </a:p>
          </p:txBody>
        </p:sp>
        <p:sp>
          <p:nvSpPr>
            <p:cNvPr id="6192" name="Line 40"/>
            <p:cNvSpPr>
              <a:spLocks noChangeShapeType="1"/>
            </p:cNvSpPr>
            <p:nvPr/>
          </p:nvSpPr>
          <p:spPr bwMode="auto">
            <a:xfrm>
              <a:off x="2640" y="2400"/>
              <a:ext cx="0" cy="96"/>
            </a:xfrm>
            <a:prstGeom prst="line">
              <a:avLst/>
            </a:prstGeom>
            <a:noFill/>
            <a:ln w="9525">
              <a:solidFill>
                <a:schemeClr val="accent1"/>
              </a:solidFill>
              <a:round/>
              <a:headEnd/>
              <a:tailEnd/>
            </a:ln>
          </p:spPr>
          <p:txBody>
            <a:bodyPr wrap="none" anchor="ctr"/>
            <a:lstStyle/>
            <a:p>
              <a:endParaRPr lang="en-US"/>
            </a:p>
          </p:txBody>
        </p:sp>
        <p:sp>
          <p:nvSpPr>
            <p:cNvPr id="6193" name="Line 41"/>
            <p:cNvSpPr>
              <a:spLocks noChangeShapeType="1"/>
            </p:cNvSpPr>
            <p:nvPr/>
          </p:nvSpPr>
          <p:spPr bwMode="auto">
            <a:xfrm>
              <a:off x="2064" y="2448"/>
              <a:ext cx="576" cy="0"/>
            </a:xfrm>
            <a:prstGeom prst="line">
              <a:avLst/>
            </a:prstGeom>
            <a:noFill/>
            <a:ln w="38100">
              <a:solidFill>
                <a:schemeClr val="accent1"/>
              </a:solidFill>
              <a:round/>
              <a:headEnd/>
              <a:tailEnd/>
            </a:ln>
          </p:spPr>
          <p:txBody>
            <a:bodyPr wrap="none" anchor="ctr"/>
            <a:lstStyle/>
            <a:p>
              <a:endParaRPr lang="en-US"/>
            </a:p>
          </p:txBody>
        </p:sp>
      </p:grpSp>
      <p:grpSp>
        <p:nvGrpSpPr>
          <p:cNvPr id="6175" name="Group 42"/>
          <p:cNvGrpSpPr>
            <a:grpSpLocks/>
          </p:cNvGrpSpPr>
          <p:nvPr/>
        </p:nvGrpSpPr>
        <p:grpSpPr bwMode="auto">
          <a:xfrm>
            <a:off x="1981200" y="2971800"/>
            <a:ext cx="838200" cy="228600"/>
            <a:chOff x="2064" y="2400"/>
            <a:chExt cx="576" cy="96"/>
          </a:xfrm>
        </p:grpSpPr>
        <p:sp>
          <p:nvSpPr>
            <p:cNvPr id="6188" name="Line 43"/>
            <p:cNvSpPr>
              <a:spLocks noChangeShapeType="1"/>
            </p:cNvSpPr>
            <p:nvPr/>
          </p:nvSpPr>
          <p:spPr bwMode="auto">
            <a:xfrm>
              <a:off x="2064" y="2400"/>
              <a:ext cx="0" cy="96"/>
            </a:xfrm>
            <a:prstGeom prst="line">
              <a:avLst/>
            </a:prstGeom>
            <a:noFill/>
            <a:ln w="9525">
              <a:solidFill>
                <a:schemeClr val="accent1"/>
              </a:solidFill>
              <a:round/>
              <a:headEnd/>
              <a:tailEnd/>
            </a:ln>
          </p:spPr>
          <p:txBody>
            <a:bodyPr wrap="none" anchor="ctr"/>
            <a:lstStyle/>
            <a:p>
              <a:endParaRPr lang="en-US"/>
            </a:p>
          </p:txBody>
        </p:sp>
        <p:sp>
          <p:nvSpPr>
            <p:cNvPr id="6189" name="Line 44"/>
            <p:cNvSpPr>
              <a:spLocks noChangeShapeType="1"/>
            </p:cNvSpPr>
            <p:nvPr/>
          </p:nvSpPr>
          <p:spPr bwMode="auto">
            <a:xfrm>
              <a:off x="2640" y="2400"/>
              <a:ext cx="0" cy="96"/>
            </a:xfrm>
            <a:prstGeom prst="line">
              <a:avLst/>
            </a:prstGeom>
            <a:noFill/>
            <a:ln w="9525">
              <a:solidFill>
                <a:schemeClr val="accent1"/>
              </a:solidFill>
              <a:round/>
              <a:headEnd/>
              <a:tailEnd/>
            </a:ln>
          </p:spPr>
          <p:txBody>
            <a:bodyPr wrap="none" anchor="ctr"/>
            <a:lstStyle/>
            <a:p>
              <a:endParaRPr lang="en-US"/>
            </a:p>
          </p:txBody>
        </p:sp>
        <p:sp>
          <p:nvSpPr>
            <p:cNvPr id="6190" name="Line 45"/>
            <p:cNvSpPr>
              <a:spLocks noChangeShapeType="1"/>
            </p:cNvSpPr>
            <p:nvPr/>
          </p:nvSpPr>
          <p:spPr bwMode="auto">
            <a:xfrm>
              <a:off x="2064" y="2448"/>
              <a:ext cx="576" cy="0"/>
            </a:xfrm>
            <a:prstGeom prst="line">
              <a:avLst/>
            </a:prstGeom>
            <a:noFill/>
            <a:ln w="38100">
              <a:solidFill>
                <a:schemeClr val="accent1"/>
              </a:solidFill>
              <a:round/>
              <a:headEnd/>
              <a:tailEnd/>
            </a:ln>
          </p:spPr>
          <p:txBody>
            <a:bodyPr wrap="none" anchor="ctr"/>
            <a:lstStyle/>
            <a:p>
              <a:endParaRPr lang="en-US"/>
            </a:p>
          </p:txBody>
        </p:sp>
      </p:grpSp>
      <p:sp>
        <p:nvSpPr>
          <p:cNvPr id="6176" name="Text Box 47"/>
          <p:cNvSpPr txBox="1">
            <a:spLocks noChangeArrowheads="1"/>
          </p:cNvSpPr>
          <p:nvPr/>
        </p:nvSpPr>
        <p:spPr bwMode="auto">
          <a:xfrm>
            <a:off x="0" y="2057400"/>
            <a:ext cx="9144000" cy="4400550"/>
          </a:xfrm>
          <a:prstGeom prst="rect">
            <a:avLst/>
          </a:prstGeom>
          <a:noFill/>
          <a:ln w="9525">
            <a:solidFill>
              <a:srgbClr val="FF00FF"/>
            </a:solidFill>
            <a:miter lim="800000"/>
            <a:headEnd/>
            <a:tailEnd/>
          </a:ln>
        </p:spPr>
        <p:txBody>
          <a:bodyPr>
            <a:spAutoFit/>
          </a:bodyPr>
          <a:lstStyle/>
          <a:p>
            <a:pPr>
              <a:spcBef>
                <a:spcPct val="50000"/>
              </a:spcBef>
            </a:pPr>
            <a:r>
              <a:rPr lang="en-US" sz="2800" b="1">
                <a:latin typeface="Arial" charset="0"/>
              </a:rPr>
              <a:t>        Cái Mỹ có một anh lính thật </a:t>
            </a:r>
            <a:r>
              <a:rPr lang="vi-VN" sz="2800" b="1">
                <a:latin typeface="Arial" charset="0"/>
              </a:rPr>
              <a:t>đ</a:t>
            </a:r>
            <a:r>
              <a:rPr lang="en-US" sz="2800" b="1">
                <a:latin typeface="Arial" charset="0"/>
              </a:rPr>
              <a:t>ẹp. Đấy là một anh lính nho nhỏ, xinh </a:t>
            </a:r>
            <a:r>
              <a:rPr lang="en-US" sz="2800" b="1">
                <a:solidFill>
                  <a:srgbClr val="FF0000"/>
                </a:solidFill>
                <a:latin typeface="Arial" charset="0"/>
              </a:rPr>
              <a:t>         </a:t>
            </a:r>
            <a:r>
              <a:rPr lang="en-US" sz="2800" b="1">
                <a:latin typeface="Arial" charset="0"/>
              </a:rPr>
              <a:t>bằng </a:t>
            </a:r>
            <a:r>
              <a:rPr lang="vi-VN" sz="2800" b="1">
                <a:latin typeface="Arial" charset="0"/>
              </a:rPr>
              <a:t>đ</a:t>
            </a:r>
            <a:r>
              <a:rPr lang="en-US" sz="2800" b="1">
                <a:latin typeface="Arial" charset="0"/>
              </a:rPr>
              <a:t>ất mẹ mới mua cho Mỹ phiên chợ huyện hôm qua.        Lũ trẻ trong              </a:t>
            </a:r>
            <a:r>
              <a:rPr lang="en-US" sz="2800" b="1">
                <a:solidFill>
                  <a:srgbClr val="FF0000"/>
                </a:solidFill>
                <a:latin typeface="Arial" charset="0"/>
              </a:rPr>
              <a:t>   </a:t>
            </a:r>
            <a:r>
              <a:rPr lang="en-US" sz="2800" b="1">
                <a:latin typeface="Arial" charset="0"/>
              </a:rPr>
              <a:t> xúm         lại, </a:t>
            </a:r>
            <a:r>
              <a:rPr lang="vi-VN" sz="2800" b="1">
                <a:latin typeface="Arial" charset="0"/>
              </a:rPr>
              <a:t>đ</a:t>
            </a:r>
            <a:r>
              <a:rPr lang="en-US" sz="2800" b="1">
                <a:latin typeface="Arial" charset="0"/>
              </a:rPr>
              <a:t>ứa nào cũng muốn cầm, sờ vào cái áo màu </a:t>
            </a:r>
            <a:r>
              <a:rPr lang="en-US" sz="2800" b="1">
                <a:solidFill>
                  <a:srgbClr val="FF0000"/>
                </a:solidFill>
                <a:latin typeface="Arial" charset="0"/>
              </a:rPr>
              <a:t>     </a:t>
            </a:r>
            <a:r>
              <a:rPr lang="en-US" sz="2800" b="1">
                <a:latin typeface="Arial" charset="0"/>
              </a:rPr>
              <a:t>       lá cây, cái mũ có ngôi    </a:t>
            </a:r>
            <a:r>
              <a:rPr lang="en-US" sz="2800" b="1">
                <a:solidFill>
                  <a:srgbClr val="FF0000"/>
                </a:solidFill>
                <a:latin typeface="Arial" charset="0"/>
              </a:rPr>
              <a:t>      </a:t>
            </a:r>
            <a:r>
              <a:rPr lang="en-US" sz="2800" b="1">
                <a:latin typeface="Arial" charset="0"/>
              </a:rPr>
              <a:t>, khẩu </a:t>
            </a:r>
            <a:r>
              <a:rPr lang="en-US" sz="2800" b="1">
                <a:solidFill>
                  <a:srgbClr val="FF0000"/>
                </a:solidFill>
                <a:latin typeface="Arial" charset="0"/>
              </a:rPr>
              <a:t>       </a:t>
            </a:r>
            <a:r>
              <a:rPr lang="en-US" sz="2800" b="1">
                <a:latin typeface="Arial" charset="0"/>
              </a:rPr>
              <a:t> </a:t>
            </a:r>
            <a:r>
              <a:rPr lang="vi-VN" sz="2800" b="1">
                <a:latin typeface="Arial" charset="0"/>
              </a:rPr>
              <a:t>đ</a:t>
            </a:r>
            <a:r>
              <a:rPr lang="en-US" sz="2800" b="1">
                <a:latin typeface="Arial" charset="0"/>
              </a:rPr>
              <a:t>en bóng và </a:t>
            </a:r>
            <a:r>
              <a:rPr lang="en-US" sz="2800" b="1">
                <a:solidFill>
                  <a:srgbClr val="FF0000"/>
                </a:solidFill>
                <a:latin typeface="Arial" charset="0"/>
              </a:rPr>
              <a:t> </a:t>
            </a:r>
            <a:r>
              <a:rPr lang="en-US" sz="2800" b="1">
                <a:latin typeface="Arial" charset="0"/>
              </a:rPr>
              <a:t>      cả vào khuôn mặt nho nhỏ, hồng hồng của anh ta nữa. Nh</a:t>
            </a:r>
            <a:r>
              <a:rPr lang="vi-VN" sz="2800" b="1">
                <a:latin typeface="Arial" charset="0"/>
              </a:rPr>
              <a:t>ư</a:t>
            </a:r>
            <a:r>
              <a:rPr lang="en-US" sz="2800" b="1">
                <a:latin typeface="Arial" charset="0"/>
              </a:rPr>
              <a:t>ng cái Mỹ chỉ cho mỗi </a:t>
            </a:r>
            <a:r>
              <a:rPr lang="vi-VN" sz="2800" b="1">
                <a:latin typeface="Arial" charset="0"/>
              </a:rPr>
              <a:t>đ</a:t>
            </a:r>
            <a:r>
              <a:rPr lang="en-US" sz="2800" b="1">
                <a:latin typeface="Arial" charset="0"/>
              </a:rPr>
              <a:t>ứa cầm xem một tí vừa </a:t>
            </a:r>
            <a:r>
              <a:rPr lang="vi-VN" sz="2800" b="1">
                <a:latin typeface="Arial" charset="0"/>
              </a:rPr>
              <a:t>đ</a:t>
            </a:r>
            <a:r>
              <a:rPr lang="en-US" sz="2800" b="1">
                <a:latin typeface="Arial" charset="0"/>
              </a:rPr>
              <a:t>ủ </a:t>
            </a:r>
            <a:r>
              <a:rPr lang="vi-VN" sz="2800" b="1">
                <a:latin typeface="Arial" charset="0"/>
              </a:rPr>
              <a:t>đ</a:t>
            </a:r>
            <a:r>
              <a:rPr lang="en-US" sz="2800" b="1">
                <a:latin typeface="Arial" charset="0"/>
              </a:rPr>
              <a:t>ể nó hỏi xong một câu: “</a:t>
            </a:r>
            <a:r>
              <a:rPr lang="en-US" sz="2800" b="1">
                <a:solidFill>
                  <a:srgbClr val="FF0000"/>
                </a:solidFill>
                <a:latin typeface="Arial" charset="0"/>
              </a:rPr>
              <a:t> </a:t>
            </a:r>
            <a:r>
              <a:rPr lang="en-US" sz="2800" b="1">
                <a:latin typeface="Arial" charset="0"/>
              </a:rPr>
              <a:t>        nhỉ ?”. Cứ nh</a:t>
            </a:r>
            <a:r>
              <a:rPr lang="vi-VN" sz="2800" b="1">
                <a:latin typeface="Arial" charset="0"/>
              </a:rPr>
              <a:t>ư</a:t>
            </a:r>
            <a:r>
              <a:rPr lang="en-US" sz="2800" b="1">
                <a:latin typeface="Arial" charset="0"/>
              </a:rPr>
              <a:t> là nó </a:t>
            </a:r>
            <a:r>
              <a:rPr lang="en-US" sz="2800" b="1">
                <a:solidFill>
                  <a:srgbClr val="FF0000"/>
                </a:solidFill>
                <a:latin typeface="Arial" charset="0"/>
              </a:rPr>
              <a:t>     </a:t>
            </a:r>
            <a:r>
              <a:rPr lang="en-US" sz="2800" b="1">
                <a:latin typeface="Arial" charset="0"/>
              </a:rPr>
              <a:t>  </a:t>
            </a:r>
            <a:r>
              <a:rPr lang="vi-VN" sz="2800" b="1">
                <a:latin typeface="Arial" charset="0"/>
              </a:rPr>
              <a:t>đ</a:t>
            </a:r>
            <a:r>
              <a:rPr lang="en-US" sz="2800" b="1">
                <a:latin typeface="Arial" charset="0"/>
              </a:rPr>
              <a:t>ể anh lính c</a:t>
            </a:r>
            <a:r>
              <a:rPr lang="vi-VN" sz="2800" b="1">
                <a:latin typeface="Arial" charset="0"/>
              </a:rPr>
              <a:t>ư</a:t>
            </a:r>
            <a:r>
              <a:rPr lang="en-US" sz="2800" b="1">
                <a:latin typeface="Arial" charset="0"/>
              </a:rPr>
              <a:t>ời với bạn nó quá lâu.</a:t>
            </a:r>
          </a:p>
        </p:txBody>
      </p:sp>
      <p:sp>
        <p:nvSpPr>
          <p:cNvPr id="6177" name="Text Box 49"/>
          <p:cNvSpPr txBox="1">
            <a:spLocks noChangeArrowheads="1"/>
          </p:cNvSpPr>
          <p:nvPr/>
        </p:nvSpPr>
        <p:spPr bwMode="auto">
          <a:xfrm>
            <a:off x="228600" y="1524000"/>
            <a:ext cx="7010400" cy="519113"/>
          </a:xfrm>
          <a:prstGeom prst="rect">
            <a:avLst/>
          </a:prstGeom>
          <a:noFill/>
          <a:ln w="9525">
            <a:noFill/>
            <a:miter lim="800000"/>
            <a:headEnd/>
            <a:tailEnd/>
          </a:ln>
        </p:spPr>
        <p:txBody>
          <a:bodyPr>
            <a:spAutoFit/>
          </a:bodyPr>
          <a:lstStyle/>
          <a:p>
            <a:pPr algn="ctr">
              <a:spcBef>
                <a:spcPct val="50000"/>
              </a:spcBef>
            </a:pPr>
            <a:r>
              <a:rPr lang="en-US" sz="2800" b="1">
                <a:latin typeface="Arial" charset="0"/>
              </a:rPr>
              <a:t>a) Tiếng bắt </a:t>
            </a:r>
            <a:r>
              <a:rPr lang="vi-VN" sz="2800" b="1">
                <a:latin typeface="Arial" charset="0"/>
              </a:rPr>
              <a:t>đ</a:t>
            </a:r>
            <a:r>
              <a:rPr lang="en-US" sz="2800" b="1">
                <a:latin typeface="Arial" charset="0"/>
              </a:rPr>
              <a:t>ầu bằng s hay x?</a:t>
            </a:r>
          </a:p>
        </p:txBody>
      </p:sp>
      <p:sp>
        <p:nvSpPr>
          <p:cNvPr id="6178" name="Text Box 50"/>
          <p:cNvSpPr txBox="1">
            <a:spLocks noChangeArrowheads="1"/>
          </p:cNvSpPr>
          <p:nvPr/>
        </p:nvSpPr>
        <p:spPr bwMode="auto">
          <a:xfrm>
            <a:off x="2286000" y="1143000"/>
            <a:ext cx="3276600" cy="523875"/>
          </a:xfrm>
          <a:prstGeom prst="rect">
            <a:avLst/>
          </a:prstGeom>
          <a:noFill/>
          <a:ln w="9525">
            <a:noFill/>
            <a:miter lim="800000"/>
            <a:headEnd/>
            <a:tailEnd/>
          </a:ln>
        </p:spPr>
        <p:txBody>
          <a:bodyPr>
            <a:spAutoFit/>
          </a:bodyPr>
          <a:lstStyle/>
          <a:p>
            <a:pPr algn="ctr">
              <a:spcBef>
                <a:spcPct val="50000"/>
              </a:spcBef>
            </a:pPr>
            <a:r>
              <a:rPr lang="en-US" sz="2800" b="1">
                <a:latin typeface="Arial" charset="0"/>
              </a:rPr>
              <a:t>Điền vào ô trống</a:t>
            </a:r>
          </a:p>
        </p:txBody>
      </p:sp>
      <p:sp>
        <p:nvSpPr>
          <p:cNvPr id="79937" name="Text Box 65"/>
          <p:cNvSpPr txBox="1">
            <a:spLocks noChangeArrowheads="1"/>
          </p:cNvSpPr>
          <p:nvPr/>
        </p:nvSpPr>
        <p:spPr bwMode="auto">
          <a:xfrm>
            <a:off x="5181600" y="2895600"/>
            <a:ext cx="990600" cy="466725"/>
          </a:xfrm>
          <a:prstGeom prst="rect">
            <a:avLst/>
          </a:prstGeom>
          <a:noFill/>
          <a:ln w="9525">
            <a:solidFill>
              <a:srgbClr val="FF0000"/>
            </a:solidFill>
            <a:miter lim="800000"/>
            <a:headEnd/>
            <a:tailEnd/>
          </a:ln>
        </p:spPr>
        <p:txBody>
          <a:bodyPr>
            <a:spAutoFit/>
          </a:bodyPr>
          <a:lstStyle/>
          <a:p>
            <a:pPr>
              <a:spcBef>
                <a:spcPct val="50000"/>
              </a:spcBef>
            </a:pPr>
            <a:r>
              <a:rPr lang="en-US" sz="2400" b="1">
                <a:solidFill>
                  <a:srgbClr val="FF0000"/>
                </a:solidFill>
                <a:latin typeface="Arial" charset="0"/>
              </a:rPr>
              <a:t>xóm</a:t>
            </a:r>
          </a:p>
        </p:txBody>
      </p:sp>
      <p:sp>
        <p:nvSpPr>
          <p:cNvPr id="79940" name="Text Box 68"/>
          <p:cNvSpPr txBox="1">
            <a:spLocks noChangeArrowheads="1"/>
          </p:cNvSpPr>
          <p:nvPr/>
        </p:nvSpPr>
        <p:spPr bwMode="auto">
          <a:xfrm>
            <a:off x="914400" y="3352800"/>
            <a:ext cx="685800" cy="466725"/>
          </a:xfrm>
          <a:prstGeom prst="rect">
            <a:avLst/>
          </a:prstGeom>
          <a:noFill/>
          <a:ln w="9525">
            <a:solidFill>
              <a:srgbClr val="FF0000"/>
            </a:solidFill>
            <a:miter lim="800000"/>
            <a:headEnd/>
            <a:tailEnd/>
          </a:ln>
        </p:spPr>
        <p:txBody>
          <a:bodyPr>
            <a:spAutoFit/>
          </a:bodyPr>
          <a:lstStyle/>
          <a:p>
            <a:pPr>
              <a:spcBef>
                <a:spcPct val="50000"/>
              </a:spcBef>
            </a:pPr>
            <a:r>
              <a:rPr lang="en-US" sz="2400" b="1">
                <a:solidFill>
                  <a:srgbClr val="FF0000"/>
                </a:solidFill>
                <a:latin typeface="Arial" charset="0"/>
              </a:rPr>
              <a:t>xít</a:t>
            </a:r>
          </a:p>
        </p:txBody>
      </p:sp>
      <p:sp>
        <p:nvSpPr>
          <p:cNvPr id="79941" name="Text Box 69"/>
          <p:cNvSpPr txBox="1">
            <a:spLocks noChangeArrowheads="1"/>
          </p:cNvSpPr>
          <p:nvPr/>
        </p:nvSpPr>
        <p:spPr bwMode="auto">
          <a:xfrm>
            <a:off x="5867400" y="3733800"/>
            <a:ext cx="838200" cy="466725"/>
          </a:xfrm>
          <a:prstGeom prst="rect">
            <a:avLst/>
          </a:prstGeom>
          <a:noFill/>
          <a:ln w="9525">
            <a:solidFill>
              <a:srgbClr val="FF0000"/>
            </a:solidFill>
            <a:miter lim="800000"/>
            <a:headEnd/>
            <a:tailEnd/>
          </a:ln>
        </p:spPr>
        <p:txBody>
          <a:bodyPr>
            <a:spAutoFit/>
          </a:bodyPr>
          <a:lstStyle/>
          <a:p>
            <a:pPr>
              <a:spcBef>
                <a:spcPct val="50000"/>
              </a:spcBef>
            </a:pPr>
            <a:r>
              <a:rPr lang="en-US" sz="2400" b="1">
                <a:solidFill>
                  <a:srgbClr val="FF0000"/>
                </a:solidFill>
                <a:latin typeface="Arial" charset="0"/>
              </a:rPr>
              <a:t>sao</a:t>
            </a:r>
          </a:p>
        </p:txBody>
      </p:sp>
      <p:sp>
        <p:nvSpPr>
          <p:cNvPr id="79942" name="Text Box 70"/>
          <p:cNvSpPr txBox="1">
            <a:spLocks noChangeArrowheads="1"/>
          </p:cNvSpPr>
          <p:nvPr/>
        </p:nvSpPr>
        <p:spPr bwMode="auto">
          <a:xfrm>
            <a:off x="1143000" y="3810000"/>
            <a:ext cx="1066800" cy="466725"/>
          </a:xfrm>
          <a:prstGeom prst="rect">
            <a:avLst/>
          </a:prstGeom>
          <a:noFill/>
          <a:ln w="9525">
            <a:solidFill>
              <a:srgbClr val="FF0000"/>
            </a:solidFill>
            <a:miter lim="800000"/>
            <a:headEnd/>
            <a:tailEnd/>
          </a:ln>
        </p:spPr>
        <p:txBody>
          <a:bodyPr>
            <a:spAutoFit/>
          </a:bodyPr>
          <a:lstStyle/>
          <a:p>
            <a:pPr>
              <a:spcBef>
                <a:spcPct val="50000"/>
              </a:spcBef>
            </a:pPr>
            <a:r>
              <a:rPr lang="en-US" sz="2400" b="1">
                <a:solidFill>
                  <a:srgbClr val="FF0000"/>
                </a:solidFill>
                <a:latin typeface="Arial" charset="0"/>
              </a:rPr>
              <a:t>xanh</a:t>
            </a:r>
          </a:p>
        </p:txBody>
      </p:sp>
      <p:sp>
        <p:nvSpPr>
          <p:cNvPr id="79943" name="Text Box 71"/>
          <p:cNvSpPr txBox="1">
            <a:spLocks noChangeArrowheads="1"/>
          </p:cNvSpPr>
          <p:nvPr/>
        </p:nvSpPr>
        <p:spPr bwMode="auto">
          <a:xfrm>
            <a:off x="2209800" y="4191000"/>
            <a:ext cx="685800" cy="466725"/>
          </a:xfrm>
          <a:prstGeom prst="rect">
            <a:avLst/>
          </a:prstGeom>
          <a:noFill/>
          <a:ln w="9525">
            <a:solidFill>
              <a:srgbClr val="FF0000"/>
            </a:solidFill>
            <a:miter lim="800000"/>
            <a:headEnd/>
            <a:tailEnd/>
          </a:ln>
        </p:spPr>
        <p:txBody>
          <a:bodyPr>
            <a:spAutoFit/>
          </a:bodyPr>
          <a:lstStyle/>
          <a:p>
            <a:pPr>
              <a:spcBef>
                <a:spcPct val="50000"/>
              </a:spcBef>
            </a:pPr>
            <a:r>
              <a:rPr lang="en-US" sz="2400" b="1">
                <a:solidFill>
                  <a:srgbClr val="FF0000"/>
                </a:solidFill>
                <a:latin typeface="Arial" charset="0"/>
              </a:rPr>
              <a:t>sờ</a:t>
            </a:r>
          </a:p>
        </p:txBody>
      </p:sp>
      <p:sp>
        <p:nvSpPr>
          <p:cNvPr id="79946" name="Text Box 74"/>
          <p:cNvSpPr txBox="1">
            <a:spLocks noChangeArrowheads="1"/>
          </p:cNvSpPr>
          <p:nvPr/>
        </p:nvSpPr>
        <p:spPr bwMode="auto">
          <a:xfrm>
            <a:off x="7772400" y="3810000"/>
            <a:ext cx="1066800" cy="466725"/>
          </a:xfrm>
          <a:prstGeom prst="rect">
            <a:avLst/>
          </a:prstGeom>
          <a:noFill/>
          <a:ln w="9525">
            <a:solidFill>
              <a:srgbClr val="FF0000"/>
            </a:solidFill>
            <a:miter lim="800000"/>
            <a:headEnd/>
            <a:tailEnd/>
          </a:ln>
        </p:spPr>
        <p:txBody>
          <a:bodyPr>
            <a:spAutoFit/>
          </a:bodyPr>
          <a:lstStyle/>
          <a:p>
            <a:pPr>
              <a:spcBef>
                <a:spcPct val="50000"/>
              </a:spcBef>
            </a:pPr>
            <a:r>
              <a:rPr lang="en-US" sz="2400" b="1">
                <a:solidFill>
                  <a:srgbClr val="FF0000"/>
                </a:solidFill>
                <a:latin typeface="Arial" charset="0"/>
              </a:rPr>
              <a:t>súng</a:t>
            </a:r>
          </a:p>
        </p:txBody>
      </p:sp>
      <p:sp>
        <p:nvSpPr>
          <p:cNvPr id="79949" name="Text Box 77"/>
          <p:cNvSpPr txBox="1">
            <a:spLocks noChangeArrowheads="1"/>
          </p:cNvSpPr>
          <p:nvPr/>
        </p:nvSpPr>
        <p:spPr bwMode="auto">
          <a:xfrm>
            <a:off x="8305800" y="5105400"/>
            <a:ext cx="990600" cy="461963"/>
          </a:xfrm>
          <a:prstGeom prst="rect">
            <a:avLst/>
          </a:prstGeom>
          <a:noFill/>
          <a:ln w="9525">
            <a:solidFill>
              <a:srgbClr val="FF0000"/>
            </a:solidFill>
            <a:miter lim="800000"/>
            <a:headEnd/>
            <a:tailEnd/>
          </a:ln>
        </p:spPr>
        <p:txBody>
          <a:bodyPr>
            <a:spAutoFit/>
          </a:bodyPr>
          <a:lstStyle/>
          <a:p>
            <a:pPr>
              <a:spcBef>
                <a:spcPct val="50000"/>
              </a:spcBef>
            </a:pPr>
            <a:r>
              <a:rPr lang="en-US" sz="2400" b="1">
                <a:solidFill>
                  <a:srgbClr val="FF0000"/>
                </a:solidFill>
                <a:latin typeface="Arial" charset="0"/>
              </a:rPr>
              <a:t>xinh</a:t>
            </a:r>
          </a:p>
        </p:txBody>
      </p:sp>
      <p:sp>
        <p:nvSpPr>
          <p:cNvPr id="79950" name="Text Box 78"/>
          <p:cNvSpPr txBox="1">
            <a:spLocks noChangeArrowheads="1"/>
          </p:cNvSpPr>
          <p:nvPr/>
        </p:nvSpPr>
        <p:spPr bwMode="auto">
          <a:xfrm>
            <a:off x="3581400" y="5486400"/>
            <a:ext cx="685800" cy="466725"/>
          </a:xfrm>
          <a:prstGeom prst="rect">
            <a:avLst/>
          </a:prstGeom>
          <a:noFill/>
          <a:ln w="9525">
            <a:solidFill>
              <a:srgbClr val="FF0000"/>
            </a:solidFill>
            <a:miter lim="800000"/>
            <a:headEnd/>
            <a:tailEnd/>
          </a:ln>
        </p:spPr>
        <p:txBody>
          <a:bodyPr>
            <a:spAutoFit/>
          </a:bodyPr>
          <a:lstStyle/>
          <a:p>
            <a:pPr>
              <a:spcBef>
                <a:spcPct val="50000"/>
              </a:spcBef>
            </a:pPr>
            <a:r>
              <a:rPr lang="en-US" sz="2400" b="1">
                <a:solidFill>
                  <a:srgbClr val="FF0000"/>
                </a:solidFill>
                <a:latin typeface="Arial" charset="0"/>
              </a:rPr>
              <a:t>sợ</a:t>
            </a:r>
          </a:p>
        </p:txBody>
      </p:sp>
      <p:sp>
        <p:nvSpPr>
          <p:cNvPr id="79951" name="Text Box 79"/>
          <p:cNvSpPr txBox="1">
            <a:spLocks noChangeArrowheads="1"/>
          </p:cNvSpPr>
          <p:nvPr/>
        </p:nvSpPr>
        <p:spPr bwMode="auto">
          <a:xfrm>
            <a:off x="3124200" y="2514600"/>
            <a:ext cx="990600" cy="466725"/>
          </a:xfrm>
          <a:prstGeom prst="rect">
            <a:avLst/>
          </a:prstGeom>
          <a:noFill/>
          <a:ln w="9525">
            <a:solidFill>
              <a:srgbClr val="FF0000"/>
            </a:solidFill>
            <a:miter lim="800000"/>
            <a:headEnd/>
            <a:tailEnd/>
          </a:ln>
        </p:spPr>
        <p:txBody>
          <a:bodyPr>
            <a:spAutoFit/>
          </a:bodyPr>
          <a:lstStyle/>
          <a:p>
            <a:pPr>
              <a:spcBef>
                <a:spcPct val="50000"/>
              </a:spcBef>
            </a:pPr>
            <a:r>
              <a:rPr lang="en-US" sz="2400" b="1">
                <a:solidFill>
                  <a:srgbClr val="FF0000"/>
                </a:solidFill>
                <a:latin typeface="Arial" charset="0"/>
              </a:rPr>
              <a:t>xinh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79951">
                                            <p:txEl>
                                              <p:pRg st="0" end="0"/>
                                            </p:txEl>
                                          </p:spTgt>
                                        </p:tgtEl>
                                        <p:attrNameLst>
                                          <p:attrName>style.visibility</p:attrName>
                                        </p:attrNameLst>
                                      </p:cBhvr>
                                      <p:to>
                                        <p:strVal val="visible"/>
                                      </p:to>
                                    </p:set>
                                    <p:anim calcmode="lin" valueType="num">
                                      <p:cBhvr>
                                        <p:cTn id="7" dur="1000" fill="hold"/>
                                        <p:tgtEl>
                                          <p:spTgt spid="7995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7995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7995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79937">
                                            <p:txEl>
                                              <p:pRg st="0" end="0"/>
                                            </p:txEl>
                                          </p:spTgt>
                                        </p:tgtEl>
                                        <p:attrNameLst>
                                          <p:attrName>style.visibility</p:attrName>
                                        </p:attrNameLst>
                                      </p:cBhvr>
                                      <p:to>
                                        <p:strVal val="visible"/>
                                      </p:to>
                                    </p:set>
                                    <p:anim calcmode="lin" valueType="num">
                                      <p:cBhvr>
                                        <p:cTn id="14" dur="1000" fill="hold"/>
                                        <p:tgtEl>
                                          <p:spTgt spid="79937">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7993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79937">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nodeType="clickEffect">
                                  <p:stCondLst>
                                    <p:cond delay="0"/>
                                  </p:stCondLst>
                                  <p:childTnLst>
                                    <p:set>
                                      <p:cBhvr>
                                        <p:cTn id="20" dur="1" fill="hold">
                                          <p:stCondLst>
                                            <p:cond delay="0"/>
                                          </p:stCondLst>
                                        </p:cTn>
                                        <p:tgtEl>
                                          <p:spTgt spid="79940">
                                            <p:txEl>
                                              <p:pRg st="0" end="0"/>
                                            </p:txEl>
                                          </p:spTgt>
                                        </p:tgtEl>
                                        <p:attrNameLst>
                                          <p:attrName>style.visibility</p:attrName>
                                        </p:attrNameLst>
                                      </p:cBhvr>
                                      <p:to>
                                        <p:strVal val="visible"/>
                                      </p:to>
                                    </p:set>
                                    <p:anim calcmode="lin" valueType="num">
                                      <p:cBhvr>
                                        <p:cTn id="21" dur="1000" fill="hold"/>
                                        <p:tgtEl>
                                          <p:spTgt spid="79940">
                                            <p:txEl>
                                              <p:pRg st="0" end="0"/>
                                            </p:txEl>
                                          </p:spTgt>
                                        </p:tgtEl>
                                        <p:attrNameLst>
                                          <p:attrName>ppt_x</p:attrName>
                                        </p:attrNameLst>
                                      </p:cBhvr>
                                      <p:tavLst>
                                        <p:tav tm="0">
                                          <p:val>
                                            <p:strVal val="#ppt_x-.2"/>
                                          </p:val>
                                        </p:tav>
                                        <p:tav tm="100000">
                                          <p:val>
                                            <p:strVal val="#ppt_x"/>
                                          </p:val>
                                        </p:tav>
                                      </p:tavLst>
                                    </p:anim>
                                    <p:anim calcmode="lin" valueType="num">
                                      <p:cBhvr>
                                        <p:cTn id="22" dur="1000" fill="hold"/>
                                        <p:tgtEl>
                                          <p:spTgt spid="7994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79940">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nodeType="clickEffect">
                                  <p:stCondLst>
                                    <p:cond delay="0"/>
                                  </p:stCondLst>
                                  <p:childTnLst>
                                    <p:set>
                                      <p:cBhvr>
                                        <p:cTn id="27" dur="1" fill="hold">
                                          <p:stCondLst>
                                            <p:cond delay="0"/>
                                          </p:stCondLst>
                                        </p:cTn>
                                        <p:tgtEl>
                                          <p:spTgt spid="79942">
                                            <p:txEl>
                                              <p:pRg st="0" end="0"/>
                                            </p:txEl>
                                          </p:spTgt>
                                        </p:tgtEl>
                                        <p:attrNameLst>
                                          <p:attrName>style.visibility</p:attrName>
                                        </p:attrNameLst>
                                      </p:cBhvr>
                                      <p:to>
                                        <p:strVal val="visible"/>
                                      </p:to>
                                    </p:set>
                                    <p:anim calcmode="lin" valueType="num">
                                      <p:cBhvr>
                                        <p:cTn id="28" dur="1000" fill="hold"/>
                                        <p:tgtEl>
                                          <p:spTgt spid="79942">
                                            <p:txEl>
                                              <p:pRg st="0" end="0"/>
                                            </p:txEl>
                                          </p:spTgt>
                                        </p:tgtEl>
                                        <p:attrNameLst>
                                          <p:attrName>ppt_x</p:attrName>
                                        </p:attrNameLst>
                                      </p:cBhvr>
                                      <p:tavLst>
                                        <p:tav tm="0">
                                          <p:val>
                                            <p:strVal val="#ppt_x-.2"/>
                                          </p:val>
                                        </p:tav>
                                        <p:tav tm="100000">
                                          <p:val>
                                            <p:strVal val="#ppt_x"/>
                                          </p:val>
                                        </p:tav>
                                      </p:tavLst>
                                    </p:anim>
                                    <p:anim calcmode="lin" valueType="num">
                                      <p:cBhvr>
                                        <p:cTn id="29" dur="1000" fill="hold"/>
                                        <p:tgtEl>
                                          <p:spTgt spid="7994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79942">
                                            <p:txEl>
                                              <p:pRg st="0" end="0"/>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9" presetClass="entr" presetSubtype="0" fill="hold" nodeType="clickEffect">
                                  <p:stCondLst>
                                    <p:cond delay="0"/>
                                  </p:stCondLst>
                                  <p:childTnLst>
                                    <p:set>
                                      <p:cBhvr>
                                        <p:cTn id="34" dur="1" fill="hold">
                                          <p:stCondLst>
                                            <p:cond delay="0"/>
                                          </p:stCondLst>
                                        </p:cTn>
                                        <p:tgtEl>
                                          <p:spTgt spid="79941">
                                            <p:txEl>
                                              <p:pRg st="0" end="0"/>
                                            </p:txEl>
                                          </p:spTgt>
                                        </p:tgtEl>
                                        <p:attrNameLst>
                                          <p:attrName>style.visibility</p:attrName>
                                        </p:attrNameLst>
                                      </p:cBhvr>
                                      <p:to>
                                        <p:strVal val="visible"/>
                                      </p:to>
                                    </p:set>
                                    <p:anim calcmode="lin" valueType="num">
                                      <p:cBhvr>
                                        <p:cTn id="35" dur="1000" fill="hold"/>
                                        <p:tgtEl>
                                          <p:spTgt spid="79941">
                                            <p:txEl>
                                              <p:pRg st="0" end="0"/>
                                            </p:txEl>
                                          </p:spTgt>
                                        </p:tgtEl>
                                        <p:attrNameLst>
                                          <p:attrName>ppt_x</p:attrName>
                                        </p:attrNameLst>
                                      </p:cBhvr>
                                      <p:tavLst>
                                        <p:tav tm="0">
                                          <p:val>
                                            <p:strVal val="#ppt_x-.2"/>
                                          </p:val>
                                        </p:tav>
                                        <p:tav tm="100000">
                                          <p:val>
                                            <p:strVal val="#ppt_x"/>
                                          </p:val>
                                        </p:tav>
                                      </p:tavLst>
                                    </p:anim>
                                    <p:anim calcmode="lin" valueType="num">
                                      <p:cBhvr>
                                        <p:cTn id="36" dur="1000" fill="hold"/>
                                        <p:tgtEl>
                                          <p:spTgt spid="7994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79941">
                                            <p:txEl>
                                              <p:pRg st="0" end="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9" presetClass="entr" presetSubtype="0" fill="hold" nodeType="clickEffect">
                                  <p:stCondLst>
                                    <p:cond delay="0"/>
                                  </p:stCondLst>
                                  <p:childTnLst>
                                    <p:set>
                                      <p:cBhvr>
                                        <p:cTn id="41" dur="1" fill="hold">
                                          <p:stCondLst>
                                            <p:cond delay="0"/>
                                          </p:stCondLst>
                                        </p:cTn>
                                        <p:tgtEl>
                                          <p:spTgt spid="79946">
                                            <p:txEl>
                                              <p:pRg st="0" end="0"/>
                                            </p:txEl>
                                          </p:spTgt>
                                        </p:tgtEl>
                                        <p:attrNameLst>
                                          <p:attrName>style.visibility</p:attrName>
                                        </p:attrNameLst>
                                      </p:cBhvr>
                                      <p:to>
                                        <p:strVal val="visible"/>
                                      </p:to>
                                    </p:set>
                                    <p:anim calcmode="lin" valueType="num">
                                      <p:cBhvr>
                                        <p:cTn id="42" dur="1000" fill="hold"/>
                                        <p:tgtEl>
                                          <p:spTgt spid="79946">
                                            <p:txEl>
                                              <p:pRg st="0" end="0"/>
                                            </p:txEl>
                                          </p:spTgt>
                                        </p:tgtEl>
                                        <p:attrNameLst>
                                          <p:attrName>ppt_x</p:attrName>
                                        </p:attrNameLst>
                                      </p:cBhvr>
                                      <p:tavLst>
                                        <p:tav tm="0">
                                          <p:val>
                                            <p:strVal val="#ppt_x-.2"/>
                                          </p:val>
                                        </p:tav>
                                        <p:tav tm="100000">
                                          <p:val>
                                            <p:strVal val="#ppt_x"/>
                                          </p:val>
                                        </p:tav>
                                      </p:tavLst>
                                    </p:anim>
                                    <p:anim calcmode="lin" valueType="num">
                                      <p:cBhvr>
                                        <p:cTn id="43" dur="1000" fill="hold"/>
                                        <p:tgtEl>
                                          <p:spTgt spid="7994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79946">
                                            <p:txEl>
                                              <p:pRg st="0" end="0"/>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9" presetClass="entr" presetSubtype="0" fill="hold" nodeType="clickEffect">
                                  <p:stCondLst>
                                    <p:cond delay="0"/>
                                  </p:stCondLst>
                                  <p:childTnLst>
                                    <p:set>
                                      <p:cBhvr>
                                        <p:cTn id="48" dur="1" fill="hold">
                                          <p:stCondLst>
                                            <p:cond delay="0"/>
                                          </p:stCondLst>
                                        </p:cTn>
                                        <p:tgtEl>
                                          <p:spTgt spid="79943">
                                            <p:txEl>
                                              <p:pRg st="0" end="0"/>
                                            </p:txEl>
                                          </p:spTgt>
                                        </p:tgtEl>
                                        <p:attrNameLst>
                                          <p:attrName>style.visibility</p:attrName>
                                        </p:attrNameLst>
                                      </p:cBhvr>
                                      <p:to>
                                        <p:strVal val="visible"/>
                                      </p:to>
                                    </p:set>
                                    <p:anim calcmode="lin" valueType="num">
                                      <p:cBhvr>
                                        <p:cTn id="49" dur="1000" fill="hold"/>
                                        <p:tgtEl>
                                          <p:spTgt spid="79943">
                                            <p:txEl>
                                              <p:pRg st="0" end="0"/>
                                            </p:txEl>
                                          </p:spTgt>
                                        </p:tgtEl>
                                        <p:attrNameLst>
                                          <p:attrName>ppt_x</p:attrName>
                                        </p:attrNameLst>
                                      </p:cBhvr>
                                      <p:tavLst>
                                        <p:tav tm="0">
                                          <p:val>
                                            <p:strVal val="#ppt_x-.2"/>
                                          </p:val>
                                        </p:tav>
                                        <p:tav tm="100000">
                                          <p:val>
                                            <p:strVal val="#ppt_x"/>
                                          </p:val>
                                        </p:tav>
                                      </p:tavLst>
                                    </p:anim>
                                    <p:anim calcmode="lin" valueType="num">
                                      <p:cBhvr>
                                        <p:cTn id="50" dur="1000" fill="hold"/>
                                        <p:tgtEl>
                                          <p:spTgt spid="7994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79943">
                                            <p:txEl>
                                              <p:pRg st="0" end="0"/>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9" presetClass="entr" presetSubtype="0" fill="hold" nodeType="clickEffect">
                                  <p:stCondLst>
                                    <p:cond delay="0"/>
                                  </p:stCondLst>
                                  <p:childTnLst>
                                    <p:set>
                                      <p:cBhvr>
                                        <p:cTn id="55" dur="1" fill="hold">
                                          <p:stCondLst>
                                            <p:cond delay="0"/>
                                          </p:stCondLst>
                                        </p:cTn>
                                        <p:tgtEl>
                                          <p:spTgt spid="79949">
                                            <p:txEl>
                                              <p:pRg st="0" end="0"/>
                                            </p:txEl>
                                          </p:spTgt>
                                        </p:tgtEl>
                                        <p:attrNameLst>
                                          <p:attrName>style.visibility</p:attrName>
                                        </p:attrNameLst>
                                      </p:cBhvr>
                                      <p:to>
                                        <p:strVal val="visible"/>
                                      </p:to>
                                    </p:set>
                                    <p:anim calcmode="lin" valueType="num">
                                      <p:cBhvr>
                                        <p:cTn id="56" dur="1000" fill="hold"/>
                                        <p:tgtEl>
                                          <p:spTgt spid="79949">
                                            <p:txEl>
                                              <p:pRg st="0" end="0"/>
                                            </p:txEl>
                                          </p:spTgt>
                                        </p:tgtEl>
                                        <p:attrNameLst>
                                          <p:attrName>ppt_x</p:attrName>
                                        </p:attrNameLst>
                                      </p:cBhvr>
                                      <p:tavLst>
                                        <p:tav tm="0">
                                          <p:val>
                                            <p:strVal val="#ppt_x-.2"/>
                                          </p:val>
                                        </p:tav>
                                        <p:tav tm="100000">
                                          <p:val>
                                            <p:strVal val="#ppt_x"/>
                                          </p:val>
                                        </p:tav>
                                      </p:tavLst>
                                    </p:anim>
                                    <p:anim calcmode="lin" valueType="num">
                                      <p:cBhvr>
                                        <p:cTn id="57" dur="1000" fill="hold"/>
                                        <p:tgtEl>
                                          <p:spTgt spid="7994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79949">
                                            <p:txEl>
                                              <p:pRg st="0" end="0"/>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9" presetClass="entr" presetSubtype="0" fill="hold" nodeType="clickEffect">
                                  <p:stCondLst>
                                    <p:cond delay="0"/>
                                  </p:stCondLst>
                                  <p:childTnLst>
                                    <p:set>
                                      <p:cBhvr>
                                        <p:cTn id="62" dur="1" fill="hold">
                                          <p:stCondLst>
                                            <p:cond delay="0"/>
                                          </p:stCondLst>
                                        </p:cTn>
                                        <p:tgtEl>
                                          <p:spTgt spid="79950">
                                            <p:txEl>
                                              <p:pRg st="0" end="0"/>
                                            </p:txEl>
                                          </p:spTgt>
                                        </p:tgtEl>
                                        <p:attrNameLst>
                                          <p:attrName>style.visibility</p:attrName>
                                        </p:attrNameLst>
                                      </p:cBhvr>
                                      <p:to>
                                        <p:strVal val="visible"/>
                                      </p:to>
                                    </p:set>
                                    <p:anim calcmode="lin" valueType="num">
                                      <p:cBhvr>
                                        <p:cTn id="63" dur="1000" fill="hold"/>
                                        <p:tgtEl>
                                          <p:spTgt spid="79950">
                                            <p:txEl>
                                              <p:pRg st="0" end="0"/>
                                            </p:txEl>
                                          </p:spTgt>
                                        </p:tgtEl>
                                        <p:attrNameLst>
                                          <p:attrName>ppt_x</p:attrName>
                                        </p:attrNameLst>
                                      </p:cBhvr>
                                      <p:tavLst>
                                        <p:tav tm="0">
                                          <p:val>
                                            <p:strVal val="#ppt_x-.2"/>
                                          </p:val>
                                        </p:tav>
                                        <p:tav tm="100000">
                                          <p:val>
                                            <p:strVal val="#ppt_x"/>
                                          </p:val>
                                        </p:tav>
                                      </p:tavLst>
                                    </p:anim>
                                    <p:anim calcmode="lin" valueType="num">
                                      <p:cBhvr>
                                        <p:cTn id="64" dur="1000" fill="hold"/>
                                        <p:tgtEl>
                                          <p:spTgt spid="7995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65" dur="1000"/>
                                        <p:tgtEl>
                                          <p:spTgt spid="799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2514600" y="457200"/>
            <a:ext cx="3441700" cy="523875"/>
          </a:xfrm>
          <a:prstGeom prst="rect">
            <a:avLst/>
          </a:prstGeom>
          <a:noFill/>
          <a:ln w="9525">
            <a:noFill/>
            <a:miter lim="800000"/>
            <a:headEnd/>
            <a:tailEnd/>
          </a:ln>
        </p:spPr>
        <p:txBody>
          <a:bodyPr wrap="none">
            <a:spAutoFit/>
          </a:bodyPr>
          <a:lstStyle/>
          <a:p>
            <a:pPr eaLnBrk="1" hangingPunct="1"/>
            <a:r>
              <a:rPr lang="en-US" sz="2800" b="1">
                <a:solidFill>
                  <a:srgbClr val="0000CC"/>
                </a:solidFill>
                <a:latin typeface="Arial" charset="0"/>
              </a:rPr>
              <a:t>Chính tả(nghe viết)</a:t>
            </a:r>
          </a:p>
        </p:txBody>
      </p:sp>
      <p:sp>
        <p:nvSpPr>
          <p:cNvPr id="7171" name="Rectangle 4"/>
          <p:cNvSpPr>
            <a:spLocks noChangeArrowheads="1"/>
          </p:cNvSpPr>
          <p:nvPr/>
        </p:nvSpPr>
        <p:spPr bwMode="auto">
          <a:xfrm>
            <a:off x="2514600" y="776288"/>
            <a:ext cx="5334000" cy="519112"/>
          </a:xfrm>
          <a:prstGeom prst="rect">
            <a:avLst/>
          </a:prstGeom>
          <a:noFill/>
          <a:ln w="9525">
            <a:noFill/>
            <a:miter lim="800000"/>
            <a:headEnd/>
            <a:tailEnd/>
          </a:ln>
        </p:spPr>
        <p:txBody>
          <a:bodyPr>
            <a:spAutoFit/>
          </a:bodyPr>
          <a:lstStyle/>
          <a:p>
            <a:r>
              <a:rPr lang="en-US" sz="2800" b="1">
                <a:solidFill>
                  <a:srgbClr val="0000CC"/>
                </a:solidFill>
                <a:latin typeface="Arial" charset="0"/>
              </a:rPr>
              <a:t>Chiếc áo búp bê</a:t>
            </a:r>
          </a:p>
        </p:txBody>
      </p:sp>
      <p:sp>
        <p:nvSpPr>
          <p:cNvPr id="7172" name="Line 5"/>
          <p:cNvSpPr>
            <a:spLocks noChangeShapeType="1"/>
          </p:cNvSpPr>
          <p:nvPr/>
        </p:nvSpPr>
        <p:spPr bwMode="auto">
          <a:xfrm flipV="1">
            <a:off x="304800" y="3048000"/>
            <a:ext cx="0" cy="228600"/>
          </a:xfrm>
          <a:prstGeom prst="line">
            <a:avLst/>
          </a:prstGeom>
          <a:noFill/>
          <a:ln w="38100">
            <a:solidFill>
              <a:schemeClr val="bg1"/>
            </a:solidFill>
            <a:round/>
            <a:headEnd/>
            <a:tailEnd/>
          </a:ln>
        </p:spPr>
        <p:txBody>
          <a:bodyPr/>
          <a:lstStyle/>
          <a:p>
            <a:endParaRPr lang="en-US"/>
          </a:p>
        </p:txBody>
      </p:sp>
      <p:sp>
        <p:nvSpPr>
          <p:cNvPr id="7173" name="Line 6"/>
          <p:cNvSpPr>
            <a:spLocks noChangeShapeType="1"/>
          </p:cNvSpPr>
          <p:nvPr/>
        </p:nvSpPr>
        <p:spPr bwMode="auto">
          <a:xfrm flipV="1">
            <a:off x="1143000" y="3048000"/>
            <a:ext cx="0" cy="228600"/>
          </a:xfrm>
          <a:prstGeom prst="line">
            <a:avLst/>
          </a:prstGeom>
          <a:noFill/>
          <a:ln w="38100">
            <a:solidFill>
              <a:schemeClr val="bg1"/>
            </a:solidFill>
            <a:round/>
            <a:headEnd/>
            <a:tailEnd/>
          </a:ln>
        </p:spPr>
        <p:txBody>
          <a:bodyPr/>
          <a:lstStyle/>
          <a:p>
            <a:endParaRPr lang="en-US"/>
          </a:p>
        </p:txBody>
      </p:sp>
      <p:sp>
        <p:nvSpPr>
          <p:cNvPr id="7174" name="Line 7"/>
          <p:cNvSpPr>
            <a:spLocks noChangeShapeType="1"/>
          </p:cNvSpPr>
          <p:nvPr/>
        </p:nvSpPr>
        <p:spPr bwMode="auto">
          <a:xfrm flipV="1">
            <a:off x="1981200" y="3048000"/>
            <a:ext cx="0" cy="228600"/>
          </a:xfrm>
          <a:prstGeom prst="line">
            <a:avLst/>
          </a:prstGeom>
          <a:noFill/>
          <a:ln w="38100">
            <a:solidFill>
              <a:schemeClr val="bg1"/>
            </a:solidFill>
            <a:round/>
            <a:headEnd/>
            <a:tailEnd/>
          </a:ln>
        </p:spPr>
        <p:txBody>
          <a:bodyPr/>
          <a:lstStyle/>
          <a:p>
            <a:endParaRPr lang="en-US"/>
          </a:p>
        </p:txBody>
      </p:sp>
      <p:sp>
        <p:nvSpPr>
          <p:cNvPr id="7175" name="Line 8"/>
          <p:cNvSpPr>
            <a:spLocks noChangeShapeType="1"/>
          </p:cNvSpPr>
          <p:nvPr/>
        </p:nvSpPr>
        <p:spPr bwMode="auto">
          <a:xfrm flipV="1">
            <a:off x="2819400" y="3048000"/>
            <a:ext cx="0" cy="228600"/>
          </a:xfrm>
          <a:prstGeom prst="line">
            <a:avLst/>
          </a:prstGeom>
          <a:noFill/>
          <a:ln w="38100">
            <a:solidFill>
              <a:schemeClr val="bg1"/>
            </a:solidFill>
            <a:round/>
            <a:headEnd/>
            <a:tailEnd/>
          </a:ln>
        </p:spPr>
        <p:txBody>
          <a:bodyPr/>
          <a:lstStyle/>
          <a:p>
            <a:endParaRPr lang="en-US"/>
          </a:p>
        </p:txBody>
      </p:sp>
      <p:sp>
        <p:nvSpPr>
          <p:cNvPr id="7176" name="Line 9"/>
          <p:cNvSpPr>
            <a:spLocks noChangeShapeType="1"/>
          </p:cNvSpPr>
          <p:nvPr/>
        </p:nvSpPr>
        <p:spPr bwMode="auto">
          <a:xfrm flipV="1">
            <a:off x="3657600" y="3048000"/>
            <a:ext cx="0" cy="228600"/>
          </a:xfrm>
          <a:prstGeom prst="line">
            <a:avLst/>
          </a:prstGeom>
          <a:noFill/>
          <a:ln w="38100">
            <a:solidFill>
              <a:schemeClr val="bg1"/>
            </a:solidFill>
            <a:round/>
            <a:headEnd/>
            <a:tailEnd/>
          </a:ln>
        </p:spPr>
        <p:txBody>
          <a:bodyPr/>
          <a:lstStyle/>
          <a:p>
            <a:endParaRPr lang="en-US"/>
          </a:p>
        </p:txBody>
      </p:sp>
      <p:sp>
        <p:nvSpPr>
          <p:cNvPr id="7177" name="Line 10"/>
          <p:cNvSpPr>
            <a:spLocks noChangeShapeType="1"/>
          </p:cNvSpPr>
          <p:nvPr/>
        </p:nvSpPr>
        <p:spPr bwMode="auto">
          <a:xfrm flipV="1">
            <a:off x="4495800" y="3048000"/>
            <a:ext cx="0" cy="228600"/>
          </a:xfrm>
          <a:prstGeom prst="line">
            <a:avLst/>
          </a:prstGeom>
          <a:noFill/>
          <a:ln w="38100">
            <a:solidFill>
              <a:schemeClr val="bg1"/>
            </a:solidFill>
            <a:round/>
            <a:headEnd/>
            <a:tailEnd/>
          </a:ln>
        </p:spPr>
        <p:txBody>
          <a:bodyPr/>
          <a:lstStyle/>
          <a:p>
            <a:endParaRPr lang="en-US"/>
          </a:p>
        </p:txBody>
      </p:sp>
      <p:sp>
        <p:nvSpPr>
          <p:cNvPr id="7178" name="Line 11"/>
          <p:cNvSpPr>
            <a:spLocks noChangeShapeType="1"/>
          </p:cNvSpPr>
          <p:nvPr/>
        </p:nvSpPr>
        <p:spPr bwMode="auto">
          <a:xfrm flipV="1">
            <a:off x="5334000" y="3048000"/>
            <a:ext cx="0" cy="228600"/>
          </a:xfrm>
          <a:prstGeom prst="line">
            <a:avLst/>
          </a:prstGeom>
          <a:noFill/>
          <a:ln w="38100">
            <a:solidFill>
              <a:schemeClr val="bg1"/>
            </a:solidFill>
            <a:round/>
            <a:headEnd/>
            <a:tailEnd/>
          </a:ln>
        </p:spPr>
        <p:txBody>
          <a:bodyPr/>
          <a:lstStyle/>
          <a:p>
            <a:endParaRPr lang="en-US"/>
          </a:p>
        </p:txBody>
      </p:sp>
      <p:sp>
        <p:nvSpPr>
          <p:cNvPr id="7179" name="Line 12"/>
          <p:cNvSpPr>
            <a:spLocks noChangeShapeType="1"/>
          </p:cNvSpPr>
          <p:nvPr/>
        </p:nvSpPr>
        <p:spPr bwMode="auto">
          <a:xfrm flipV="1">
            <a:off x="7848600" y="3048000"/>
            <a:ext cx="0" cy="228600"/>
          </a:xfrm>
          <a:prstGeom prst="line">
            <a:avLst/>
          </a:prstGeom>
          <a:noFill/>
          <a:ln w="38100">
            <a:solidFill>
              <a:schemeClr val="bg1"/>
            </a:solidFill>
            <a:round/>
            <a:headEnd/>
            <a:tailEnd/>
          </a:ln>
        </p:spPr>
        <p:txBody>
          <a:bodyPr/>
          <a:lstStyle/>
          <a:p>
            <a:endParaRPr lang="en-US"/>
          </a:p>
        </p:txBody>
      </p:sp>
      <p:grpSp>
        <p:nvGrpSpPr>
          <p:cNvPr id="7180" name="Group 13"/>
          <p:cNvGrpSpPr>
            <a:grpSpLocks/>
          </p:cNvGrpSpPr>
          <p:nvPr/>
        </p:nvGrpSpPr>
        <p:grpSpPr bwMode="auto">
          <a:xfrm>
            <a:off x="304800" y="2971800"/>
            <a:ext cx="838200" cy="228600"/>
            <a:chOff x="2064" y="2400"/>
            <a:chExt cx="576" cy="96"/>
          </a:xfrm>
        </p:grpSpPr>
        <p:sp>
          <p:nvSpPr>
            <p:cNvPr id="7213" name="Line 14"/>
            <p:cNvSpPr>
              <a:spLocks noChangeShapeType="1"/>
            </p:cNvSpPr>
            <p:nvPr/>
          </p:nvSpPr>
          <p:spPr bwMode="auto">
            <a:xfrm>
              <a:off x="2064" y="2400"/>
              <a:ext cx="0" cy="96"/>
            </a:xfrm>
            <a:prstGeom prst="line">
              <a:avLst/>
            </a:prstGeom>
            <a:noFill/>
            <a:ln w="9525">
              <a:solidFill>
                <a:schemeClr val="accent1"/>
              </a:solidFill>
              <a:round/>
              <a:headEnd/>
              <a:tailEnd/>
            </a:ln>
          </p:spPr>
          <p:txBody>
            <a:bodyPr wrap="none" anchor="ctr"/>
            <a:lstStyle/>
            <a:p>
              <a:endParaRPr lang="en-US"/>
            </a:p>
          </p:txBody>
        </p:sp>
        <p:sp>
          <p:nvSpPr>
            <p:cNvPr id="7214" name="Line 15"/>
            <p:cNvSpPr>
              <a:spLocks noChangeShapeType="1"/>
            </p:cNvSpPr>
            <p:nvPr/>
          </p:nvSpPr>
          <p:spPr bwMode="auto">
            <a:xfrm>
              <a:off x="2640" y="2400"/>
              <a:ext cx="0" cy="96"/>
            </a:xfrm>
            <a:prstGeom prst="line">
              <a:avLst/>
            </a:prstGeom>
            <a:noFill/>
            <a:ln w="9525">
              <a:solidFill>
                <a:schemeClr val="accent1"/>
              </a:solidFill>
              <a:round/>
              <a:headEnd/>
              <a:tailEnd/>
            </a:ln>
          </p:spPr>
          <p:txBody>
            <a:bodyPr wrap="none" anchor="ctr"/>
            <a:lstStyle/>
            <a:p>
              <a:endParaRPr lang="en-US"/>
            </a:p>
          </p:txBody>
        </p:sp>
        <p:sp>
          <p:nvSpPr>
            <p:cNvPr id="7215" name="Line 16"/>
            <p:cNvSpPr>
              <a:spLocks noChangeShapeType="1"/>
            </p:cNvSpPr>
            <p:nvPr/>
          </p:nvSpPr>
          <p:spPr bwMode="auto">
            <a:xfrm>
              <a:off x="2064" y="2448"/>
              <a:ext cx="576" cy="0"/>
            </a:xfrm>
            <a:prstGeom prst="line">
              <a:avLst/>
            </a:prstGeom>
            <a:noFill/>
            <a:ln w="38100">
              <a:solidFill>
                <a:schemeClr val="accent1"/>
              </a:solidFill>
              <a:round/>
              <a:headEnd/>
              <a:tailEnd/>
            </a:ln>
          </p:spPr>
          <p:txBody>
            <a:bodyPr wrap="none" anchor="ctr"/>
            <a:lstStyle/>
            <a:p>
              <a:endParaRPr lang="en-US"/>
            </a:p>
          </p:txBody>
        </p:sp>
      </p:grpSp>
      <p:sp>
        <p:nvSpPr>
          <p:cNvPr id="7181" name="Line 17"/>
          <p:cNvSpPr>
            <a:spLocks noChangeShapeType="1"/>
          </p:cNvSpPr>
          <p:nvPr/>
        </p:nvSpPr>
        <p:spPr bwMode="auto">
          <a:xfrm flipV="1">
            <a:off x="6172200" y="3048000"/>
            <a:ext cx="0" cy="228600"/>
          </a:xfrm>
          <a:prstGeom prst="line">
            <a:avLst/>
          </a:prstGeom>
          <a:noFill/>
          <a:ln w="38100">
            <a:solidFill>
              <a:schemeClr val="bg1"/>
            </a:solidFill>
            <a:round/>
            <a:headEnd/>
            <a:tailEnd/>
          </a:ln>
        </p:spPr>
        <p:txBody>
          <a:bodyPr/>
          <a:lstStyle/>
          <a:p>
            <a:endParaRPr lang="en-US"/>
          </a:p>
        </p:txBody>
      </p:sp>
      <p:sp>
        <p:nvSpPr>
          <p:cNvPr id="7182" name="Line 18"/>
          <p:cNvSpPr>
            <a:spLocks noChangeShapeType="1"/>
          </p:cNvSpPr>
          <p:nvPr/>
        </p:nvSpPr>
        <p:spPr bwMode="auto">
          <a:xfrm flipV="1">
            <a:off x="7010400" y="3048000"/>
            <a:ext cx="0" cy="228600"/>
          </a:xfrm>
          <a:prstGeom prst="line">
            <a:avLst/>
          </a:prstGeom>
          <a:noFill/>
          <a:ln w="38100">
            <a:solidFill>
              <a:schemeClr val="bg1"/>
            </a:solidFill>
            <a:round/>
            <a:headEnd/>
            <a:tailEnd/>
          </a:ln>
        </p:spPr>
        <p:txBody>
          <a:bodyPr/>
          <a:lstStyle/>
          <a:p>
            <a:endParaRPr lang="en-US"/>
          </a:p>
        </p:txBody>
      </p:sp>
      <p:sp>
        <p:nvSpPr>
          <p:cNvPr id="7183" name="Line 19"/>
          <p:cNvSpPr>
            <a:spLocks noChangeShapeType="1"/>
          </p:cNvSpPr>
          <p:nvPr/>
        </p:nvSpPr>
        <p:spPr bwMode="auto">
          <a:xfrm flipV="1">
            <a:off x="8686800" y="3048000"/>
            <a:ext cx="0" cy="228600"/>
          </a:xfrm>
          <a:prstGeom prst="line">
            <a:avLst/>
          </a:prstGeom>
          <a:noFill/>
          <a:ln w="38100">
            <a:solidFill>
              <a:schemeClr val="bg1"/>
            </a:solidFill>
            <a:round/>
            <a:headEnd/>
            <a:tailEnd/>
          </a:ln>
        </p:spPr>
        <p:txBody>
          <a:bodyPr/>
          <a:lstStyle/>
          <a:p>
            <a:endParaRPr lang="en-US"/>
          </a:p>
        </p:txBody>
      </p:sp>
      <p:sp>
        <p:nvSpPr>
          <p:cNvPr id="7184" name="Text Box 20"/>
          <p:cNvSpPr txBox="1">
            <a:spLocks noChangeArrowheads="1"/>
          </p:cNvSpPr>
          <p:nvPr/>
        </p:nvSpPr>
        <p:spPr bwMode="auto">
          <a:xfrm>
            <a:off x="123825"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0</a:t>
            </a:r>
          </a:p>
        </p:txBody>
      </p:sp>
      <p:sp>
        <p:nvSpPr>
          <p:cNvPr id="7185" name="Text Box 21"/>
          <p:cNvSpPr txBox="1">
            <a:spLocks noChangeArrowheads="1"/>
          </p:cNvSpPr>
          <p:nvPr/>
        </p:nvSpPr>
        <p:spPr bwMode="auto">
          <a:xfrm>
            <a:off x="914400"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1</a:t>
            </a:r>
          </a:p>
        </p:txBody>
      </p:sp>
      <p:sp>
        <p:nvSpPr>
          <p:cNvPr id="7186" name="Text Box 22"/>
          <p:cNvSpPr txBox="1">
            <a:spLocks noChangeArrowheads="1"/>
          </p:cNvSpPr>
          <p:nvPr/>
        </p:nvSpPr>
        <p:spPr bwMode="auto">
          <a:xfrm>
            <a:off x="1800225"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2</a:t>
            </a:r>
          </a:p>
        </p:txBody>
      </p:sp>
      <p:sp>
        <p:nvSpPr>
          <p:cNvPr id="7187" name="Text Box 23"/>
          <p:cNvSpPr txBox="1">
            <a:spLocks noChangeArrowheads="1"/>
          </p:cNvSpPr>
          <p:nvPr/>
        </p:nvSpPr>
        <p:spPr bwMode="auto">
          <a:xfrm>
            <a:off x="8305800" y="3367088"/>
            <a:ext cx="585788"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10</a:t>
            </a:r>
          </a:p>
        </p:txBody>
      </p:sp>
      <p:sp>
        <p:nvSpPr>
          <p:cNvPr id="7188" name="Text Box 24"/>
          <p:cNvSpPr txBox="1">
            <a:spLocks noChangeArrowheads="1"/>
          </p:cNvSpPr>
          <p:nvPr/>
        </p:nvSpPr>
        <p:spPr bwMode="auto">
          <a:xfrm>
            <a:off x="733425" y="39624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0</a:t>
            </a:r>
          </a:p>
        </p:txBody>
      </p:sp>
      <p:sp>
        <p:nvSpPr>
          <p:cNvPr id="7189" name="Text Box 25"/>
          <p:cNvSpPr txBox="1">
            <a:spLocks noChangeArrowheads="1"/>
          </p:cNvSpPr>
          <p:nvPr/>
        </p:nvSpPr>
        <p:spPr bwMode="auto">
          <a:xfrm>
            <a:off x="3429000"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4</a:t>
            </a:r>
          </a:p>
        </p:txBody>
      </p:sp>
      <p:sp>
        <p:nvSpPr>
          <p:cNvPr id="7190" name="Text Box 26"/>
          <p:cNvSpPr txBox="1">
            <a:spLocks noChangeArrowheads="1"/>
          </p:cNvSpPr>
          <p:nvPr/>
        </p:nvSpPr>
        <p:spPr bwMode="auto">
          <a:xfrm>
            <a:off x="4267200"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5</a:t>
            </a:r>
          </a:p>
        </p:txBody>
      </p:sp>
      <p:sp>
        <p:nvSpPr>
          <p:cNvPr id="7191" name="Text Box 27"/>
          <p:cNvSpPr txBox="1">
            <a:spLocks noChangeArrowheads="1"/>
          </p:cNvSpPr>
          <p:nvPr/>
        </p:nvSpPr>
        <p:spPr bwMode="auto">
          <a:xfrm>
            <a:off x="2590800"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3</a:t>
            </a:r>
          </a:p>
        </p:txBody>
      </p:sp>
      <p:sp>
        <p:nvSpPr>
          <p:cNvPr id="7192" name="Text Box 28"/>
          <p:cNvSpPr txBox="1">
            <a:spLocks noChangeArrowheads="1"/>
          </p:cNvSpPr>
          <p:nvPr/>
        </p:nvSpPr>
        <p:spPr bwMode="auto">
          <a:xfrm>
            <a:off x="6781800"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8</a:t>
            </a:r>
          </a:p>
        </p:txBody>
      </p:sp>
      <p:sp>
        <p:nvSpPr>
          <p:cNvPr id="7193" name="Text Box 29"/>
          <p:cNvSpPr txBox="1">
            <a:spLocks noChangeArrowheads="1"/>
          </p:cNvSpPr>
          <p:nvPr/>
        </p:nvSpPr>
        <p:spPr bwMode="auto">
          <a:xfrm>
            <a:off x="7667625"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9</a:t>
            </a:r>
          </a:p>
        </p:txBody>
      </p:sp>
      <p:sp>
        <p:nvSpPr>
          <p:cNvPr id="7194" name="Text Box 30"/>
          <p:cNvSpPr txBox="1">
            <a:spLocks noChangeArrowheads="1"/>
          </p:cNvSpPr>
          <p:nvPr/>
        </p:nvSpPr>
        <p:spPr bwMode="auto">
          <a:xfrm>
            <a:off x="5153025" y="3367088"/>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6</a:t>
            </a:r>
          </a:p>
        </p:txBody>
      </p:sp>
      <p:sp>
        <p:nvSpPr>
          <p:cNvPr id="7195" name="Text Box 31"/>
          <p:cNvSpPr txBox="1">
            <a:spLocks noChangeArrowheads="1"/>
          </p:cNvSpPr>
          <p:nvPr/>
        </p:nvSpPr>
        <p:spPr bwMode="auto">
          <a:xfrm>
            <a:off x="5943600" y="3352800"/>
            <a:ext cx="385763" cy="523875"/>
          </a:xfrm>
          <a:prstGeom prst="rect">
            <a:avLst/>
          </a:prstGeom>
          <a:noFill/>
          <a:ln w="9525">
            <a:noFill/>
            <a:miter lim="800000"/>
            <a:headEnd/>
            <a:tailEnd/>
          </a:ln>
        </p:spPr>
        <p:txBody>
          <a:bodyPr wrap="none">
            <a:spAutoFit/>
          </a:bodyPr>
          <a:lstStyle/>
          <a:p>
            <a:r>
              <a:rPr lang="en-US" sz="2800">
                <a:solidFill>
                  <a:schemeClr val="bg1"/>
                </a:solidFill>
                <a:latin typeface="Arial" charset="0"/>
              </a:rPr>
              <a:t>7</a:t>
            </a:r>
          </a:p>
        </p:txBody>
      </p:sp>
      <p:sp>
        <p:nvSpPr>
          <p:cNvPr id="7196" name="Text Box 32"/>
          <p:cNvSpPr txBox="1">
            <a:spLocks noChangeArrowheads="1"/>
          </p:cNvSpPr>
          <p:nvPr/>
        </p:nvSpPr>
        <p:spPr bwMode="auto">
          <a:xfrm>
            <a:off x="0" y="1371600"/>
            <a:ext cx="2819400" cy="519113"/>
          </a:xfrm>
          <a:prstGeom prst="rect">
            <a:avLst/>
          </a:prstGeom>
          <a:noFill/>
          <a:ln w="9525">
            <a:noFill/>
            <a:miter lim="800000"/>
            <a:headEnd/>
            <a:tailEnd/>
          </a:ln>
        </p:spPr>
        <p:txBody>
          <a:bodyPr>
            <a:spAutoFit/>
          </a:bodyPr>
          <a:lstStyle/>
          <a:p>
            <a:pPr algn="ctr">
              <a:spcBef>
                <a:spcPct val="50000"/>
              </a:spcBef>
            </a:pPr>
            <a:r>
              <a:rPr lang="en-US" sz="2800" b="1">
                <a:latin typeface="Arial" charset="0"/>
              </a:rPr>
              <a:t>Bài tập:</a:t>
            </a:r>
          </a:p>
        </p:txBody>
      </p:sp>
      <p:grpSp>
        <p:nvGrpSpPr>
          <p:cNvPr id="7197" name="Group 33"/>
          <p:cNvGrpSpPr>
            <a:grpSpLocks/>
          </p:cNvGrpSpPr>
          <p:nvPr/>
        </p:nvGrpSpPr>
        <p:grpSpPr bwMode="auto">
          <a:xfrm>
            <a:off x="1143000" y="2971800"/>
            <a:ext cx="838200" cy="228600"/>
            <a:chOff x="2064" y="2400"/>
            <a:chExt cx="576" cy="96"/>
          </a:xfrm>
        </p:grpSpPr>
        <p:sp>
          <p:nvSpPr>
            <p:cNvPr id="7210" name="Line 34"/>
            <p:cNvSpPr>
              <a:spLocks noChangeShapeType="1"/>
            </p:cNvSpPr>
            <p:nvPr/>
          </p:nvSpPr>
          <p:spPr bwMode="auto">
            <a:xfrm>
              <a:off x="2064" y="2400"/>
              <a:ext cx="0" cy="96"/>
            </a:xfrm>
            <a:prstGeom prst="line">
              <a:avLst/>
            </a:prstGeom>
            <a:noFill/>
            <a:ln w="9525">
              <a:solidFill>
                <a:schemeClr val="accent1"/>
              </a:solidFill>
              <a:round/>
              <a:headEnd/>
              <a:tailEnd/>
            </a:ln>
          </p:spPr>
          <p:txBody>
            <a:bodyPr wrap="none" anchor="ctr"/>
            <a:lstStyle/>
            <a:p>
              <a:endParaRPr lang="en-US"/>
            </a:p>
          </p:txBody>
        </p:sp>
        <p:sp>
          <p:nvSpPr>
            <p:cNvPr id="7211" name="Line 35"/>
            <p:cNvSpPr>
              <a:spLocks noChangeShapeType="1"/>
            </p:cNvSpPr>
            <p:nvPr/>
          </p:nvSpPr>
          <p:spPr bwMode="auto">
            <a:xfrm>
              <a:off x="2640" y="2400"/>
              <a:ext cx="0" cy="96"/>
            </a:xfrm>
            <a:prstGeom prst="line">
              <a:avLst/>
            </a:prstGeom>
            <a:noFill/>
            <a:ln w="9525">
              <a:solidFill>
                <a:schemeClr val="accent1"/>
              </a:solidFill>
              <a:round/>
              <a:headEnd/>
              <a:tailEnd/>
            </a:ln>
          </p:spPr>
          <p:txBody>
            <a:bodyPr wrap="none" anchor="ctr"/>
            <a:lstStyle/>
            <a:p>
              <a:endParaRPr lang="en-US"/>
            </a:p>
          </p:txBody>
        </p:sp>
        <p:sp>
          <p:nvSpPr>
            <p:cNvPr id="7212" name="Line 36"/>
            <p:cNvSpPr>
              <a:spLocks noChangeShapeType="1"/>
            </p:cNvSpPr>
            <p:nvPr/>
          </p:nvSpPr>
          <p:spPr bwMode="auto">
            <a:xfrm>
              <a:off x="2064" y="2448"/>
              <a:ext cx="576" cy="0"/>
            </a:xfrm>
            <a:prstGeom prst="line">
              <a:avLst/>
            </a:prstGeom>
            <a:noFill/>
            <a:ln w="38100">
              <a:solidFill>
                <a:schemeClr val="accent1"/>
              </a:solidFill>
              <a:round/>
              <a:headEnd/>
              <a:tailEnd/>
            </a:ln>
          </p:spPr>
          <p:txBody>
            <a:bodyPr wrap="none" anchor="ctr"/>
            <a:lstStyle/>
            <a:p>
              <a:endParaRPr lang="en-US"/>
            </a:p>
          </p:txBody>
        </p:sp>
      </p:grpSp>
      <p:grpSp>
        <p:nvGrpSpPr>
          <p:cNvPr id="7198" name="Group 37"/>
          <p:cNvGrpSpPr>
            <a:grpSpLocks/>
          </p:cNvGrpSpPr>
          <p:nvPr/>
        </p:nvGrpSpPr>
        <p:grpSpPr bwMode="auto">
          <a:xfrm>
            <a:off x="2819400" y="2971800"/>
            <a:ext cx="838200" cy="228600"/>
            <a:chOff x="2064" y="2400"/>
            <a:chExt cx="576" cy="96"/>
          </a:xfrm>
        </p:grpSpPr>
        <p:sp>
          <p:nvSpPr>
            <p:cNvPr id="7207" name="Line 38"/>
            <p:cNvSpPr>
              <a:spLocks noChangeShapeType="1"/>
            </p:cNvSpPr>
            <p:nvPr/>
          </p:nvSpPr>
          <p:spPr bwMode="auto">
            <a:xfrm>
              <a:off x="2064" y="2400"/>
              <a:ext cx="0" cy="96"/>
            </a:xfrm>
            <a:prstGeom prst="line">
              <a:avLst/>
            </a:prstGeom>
            <a:noFill/>
            <a:ln w="9525">
              <a:solidFill>
                <a:schemeClr val="accent1"/>
              </a:solidFill>
              <a:round/>
              <a:headEnd/>
              <a:tailEnd/>
            </a:ln>
          </p:spPr>
          <p:txBody>
            <a:bodyPr wrap="none" anchor="ctr"/>
            <a:lstStyle/>
            <a:p>
              <a:endParaRPr lang="en-US"/>
            </a:p>
          </p:txBody>
        </p:sp>
        <p:sp>
          <p:nvSpPr>
            <p:cNvPr id="7208" name="Line 39"/>
            <p:cNvSpPr>
              <a:spLocks noChangeShapeType="1"/>
            </p:cNvSpPr>
            <p:nvPr/>
          </p:nvSpPr>
          <p:spPr bwMode="auto">
            <a:xfrm>
              <a:off x="2640" y="2400"/>
              <a:ext cx="0" cy="96"/>
            </a:xfrm>
            <a:prstGeom prst="line">
              <a:avLst/>
            </a:prstGeom>
            <a:noFill/>
            <a:ln w="9525">
              <a:solidFill>
                <a:schemeClr val="accent1"/>
              </a:solidFill>
              <a:round/>
              <a:headEnd/>
              <a:tailEnd/>
            </a:ln>
          </p:spPr>
          <p:txBody>
            <a:bodyPr wrap="none" anchor="ctr"/>
            <a:lstStyle/>
            <a:p>
              <a:endParaRPr lang="en-US"/>
            </a:p>
          </p:txBody>
        </p:sp>
        <p:sp>
          <p:nvSpPr>
            <p:cNvPr id="7209" name="Line 40"/>
            <p:cNvSpPr>
              <a:spLocks noChangeShapeType="1"/>
            </p:cNvSpPr>
            <p:nvPr/>
          </p:nvSpPr>
          <p:spPr bwMode="auto">
            <a:xfrm>
              <a:off x="2064" y="2448"/>
              <a:ext cx="576" cy="0"/>
            </a:xfrm>
            <a:prstGeom prst="line">
              <a:avLst/>
            </a:prstGeom>
            <a:noFill/>
            <a:ln w="38100">
              <a:solidFill>
                <a:schemeClr val="accent1"/>
              </a:solidFill>
              <a:round/>
              <a:headEnd/>
              <a:tailEnd/>
            </a:ln>
          </p:spPr>
          <p:txBody>
            <a:bodyPr wrap="none" anchor="ctr"/>
            <a:lstStyle/>
            <a:p>
              <a:endParaRPr lang="en-US"/>
            </a:p>
          </p:txBody>
        </p:sp>
      </p:grpSp>
      <p:grpSp>
        <p:nvGrpSpPr>
          <p:cNvPr id="7199" name="Group 41"/>
          <p:cNvGrpSpPr>
            <a:grpSpLocks/>
          </p:cNvGrpSpPr>
          <p:nvPr/>
        </p:nvGrpSpPr>
        <p:grpSpPr bwMode="auto">
          <a:xfrm>
            <a:off x="1981200" y="2971800"/>
            <a:ext cx="838200" cy="228600"/>
            <a:chOff x="2064" y="2400"/>
            <a:chExt cx="576" cy="96"/>
          </a:xfrm>
        </p:grpSpPr>
        <p:sp>
          <p:nvSpPr>
            <p:cNvPr id="7204" name="Line 42"/>
            <p:cNvSpPr>
              <a:spLocks noChangeShapeType="1"/>
            </p:cNvSpPr>
            <p:nvPr/>
          </p:nvSpPr>
          <p:spPr bwMode="auto">
            <a:xfrm>
              <a:off x="2064" y="2400"/>
              <a:ext cx="0" cy="96"/>
            </a:xfrm>
            <a:prstGeom prst="line">
              <a:avLst/>
            </a:prstGeom>
            <a:noFill/>
            <a:ln w="9525">
              <a:solidFill>
                <a:schemeClr val="accent1"/>
              </a:solidFill>
              <a:round/>
              <a:headEnd/>
              <a:tailEnd/>
            </a:ln>
          </p:spPr>
          <p:txBody>
            <a:bodyPr wrap="none" anchor="ctr"/>
            <a:lstStyle/>
            <a:p>
              <a:endParaRPr lang="en-US"/>
            </a:p>
          </p:txBody>
        </p:sp>
        <p:sp>
          <p:nvSpPr>
            <p:cNvPr id="7205" name="Line 43"/>
            <p:cNvSpPr>
              <a:spLocks noChangeShapeType="1"/>
            </p:cNvSpPr>
            <p:nvPr/>
          </p:nvSpPr>
          <p:spPr bwMode="auto">
            <a:xfrm>
              <a:off x="2640" y="2400"/>
              <a:ext cx="0" cy="96"/>
            </a:xfrm>
            <a:prstGeom prst="line">
              <a:avLst/>
            </a:prstGeom>
            <a:noFill/>
            <a:ln w="9525">
              <a:solidFill>
                <a:schemeClr val="accent1"/>
              </a:solidFill>
              <a:round/>
              <a:headEnd/>
              <a:tailEnd/>
            </a:ln>
          </p:spPr>
          <p:txBody>
            <a:bodyPr wrap="none" anchor="ctr"/>
            <a:lstStyle/>
            <a:p>
              <a:endParaRPr lang="en-US"/>
            </a:p>
          </p:txBody>
        </p:sp>
        <p:sp>
          <p:nvSpPr>
            <p:cNvPr id="7206" name="Line 44"/>
            <p:cNvSpPr>
              <a:spLocks noChangeShapeType="1"/>
            </p:cNvSpPr>
            <p:nvPr/>
          </p:nvSpPr>
          <p:spPr bwMode="auto">
            <a:xfrm>
              <a:off x="2064" y="2448"/>
              <a:ext cx="576" cy="0"/>
            </a:xfrm>
            <a:prstGeom prst="line">
              <a:avLst/>
            </a:prstGeom>
            <a:noFill/>
            <a:ln w="38100">
              <a:solidFill>
                <a:schemeClr val="accent1"/>
              </a:solidFill>
              <a:round/>
              <a:headEnd/>
              <a:tailEnd/>
            </a:ln>
          </p:spPr>
          <p:txBody>
            <a:bodyPr wrap="none" anchor="ctr"/>
            <a:lstStyle/>
            <a:p>
              <a:endParaRPr lang="en-US"/>
            </a:p>
          </p:txBody>
        </p:sp>
      </p:grpSp>
      <p:sp>
        <p:nvSpPr>
          <p:cNvPr id="85037" name="Text Box 45"/>
          <p:cNvSpPr txBox="1">
            <a:spLocks noChangeArrowheads="1"/>
          </p:cNvSpPr>
          <p:nvPr/>
        </p:nvSpPr>
        <p:spPr bwMode="auto">
          <a:xfrm>
            <a:off x="1866900" y="1385888"/>
            <a:ext cx="4038600" cy="519112"/>
          </a:xfrm>
          <a:prstGeom prst="rect">
            <a:avLst/>
          </a:prstGeom>
          <a:noFill/>
          <a:ln w="9525">
            <a:noFill/>
            <a:miter lim="800000"/>
            <a:headEnd/>
            <a:tailEnd/>
          </a:ln>
        </p:spPr>
        <p:txBody>
          <a:bodyPr>
            <a:spAutoFit/>
          </a:bodyPr>
          <a:lstStyle/>
          <a:p>
            <a:pPr algn="ctr">
              <a:spcBef>
                <a:spcPct val="50000"/>
              </a:spcBef>
            </a:pPr>
            <a:r>
              <a:rPr lang="en-US" sz="2800" b="1">
                <a:latin typeface="Arial" charset="0"/>
              </a:rPr>
              <a:t>Thi tìm các tính từ:</a:t>
            </a:r>
          </a:p>
        </p:txBody>
      </p:sp>
      <p:sp>
        <p:nvSpPr>
          <p:cNvPr id="85039" name="Text Box 47"/>
          <p:cNvSpPr txBox="1">
            <a:spLocks noChangeArrowheads="1"/>
          </p:cNvSpPr>
          <p:nvPr/>
        </p:nvSpPr>
        <p:spPr bwMode="auto">
          <a:xfrm>
            <a:off x="152400" y="1905000"/>
            <a:ext cx="7010400" cy="523875"/>
          </a:xfrm>
          <a:prstGeom prst="rect">
            <a:avLst/>
          </a:prstGeom>
          <a:noFill/>
          <a:ln w="9525">
            <a:noFill/>
            <a:miter lim="800000"/>
            <a:headEnd/>
            <a:tailEnd/>
          </a:ln>
        </p:spPr>
        <p:txBody>
          <a:bodyPr>
            <a:spAutoFit/>
          </a:bodyPr>
          <a:lstStyle/>
          <a:p>
            <a:pPr algn="ctr">
              <a:spcBef>
                <a:spcPct val="50000"/>
              </a:spcBef>
            </a:pPr>
            <a:r>
              <a:rPr lang="en-US" sz="2800" b="1">
                <a:latin typeface="Arial" charset="0"/>
              </a:rPr>
              <a:t>a) Chứa tiếng bắt </a:t>
            </a:r>
            <a:r>
              <a:rPr lang="vi-VN" sz="2800" b="1">
                <a:latin typeface="Arial" charset="0"/>
              </a:rPr>
              <a:t>đ</a:t>
            </a:r>
            <a:r>
              <a:rPr lang="en-US" sz="2800" b="1">
                <a:latin typeface="Arial" charset="0"/>
              </a:rPr>
              <a:t>ầu bằng s hoặc x.</a:t>
            </a:r>
          </a:p>
        </p:txBody>
      </p:sp>
      <p:sp>
        <p:nvSpPr>
          <p:cNvPr id="85040" name="Text Box 48"/>
          <p:cNvSpPr txBox="1">
            <a:spLocks noChangeArrowheads="1"/>
          </p:cNvSpPr>
          <p:nvPr/>
        </p:nvSpPr>
        <p:spPr bwMode="auto">
          <a:xfrm>
            <a:off x="304800" y="2590800"/>
            <a:ext cx="8458200" cy="1373188"/>
          </a:xfrm>
          <a:prstGeom prst="rect">
            <a:avLst/>
          </a:prstGeom>
          <a:noFill/>
          <a:ln w="9525">
            <a:noFill/>
            <a:miter lim="800000"/>
            <a:headEnd/>
            <a:tailEnd/>
          </a:ln>
        </p:spPr>
        <p:txBody>
          <a:bodyPr>
            <a:spAutoFit/>
          </a:bodyPr>
          <a:lstStyle/>
          <a:p>
            <a:pPr>
              <a:spcBef>
                <a:spcPct val="50000"/>
              </a:spcBef>
            </a:pPr>
            <a:r>
              <a:rPr lang="en-US" sz="2800" b="1">
                <a:latin typeface="Arial" charset="0"/>
              </a:rPr>
              <a:t>- sâu, siêng n</a:t>
            </a:r>
            <a:r>
              <a:rPr lang="vi-VN" sz="2800" b="1">
                <a:latin typeface="Arial" charset="0"/>
              </a:rPr>
              <a:t>ă</a:t>
            </a:r>
            <a:r>
              <a:rPr lang="en-US" sz="2800" b="1">
                <a:latin typeface="Arial" charset="0"/>
              </a:rPr>
              <a:t>ng, sung s</a:t>
            </a:r>
            <a:r>
              <a:rPr lang="vi-VN" sz="2800" b="1">
                <a:latin typeface="Arial" charset="0"/>
              </a:rPr>
              <a:t>ư</a:t>
            </a:r>
            <a:r>
              <a:rPr lang="en-US" sz="2800" b="1">
                <a:latin typeface="Arial" charset="0"/>
              </a:rPr>
              <a:t>ớng, sảng khoái, sáng láng, sáng ngời, sáng suốt, sáng ý, sành sỏi, sát sao... </a:t>
            </a:r>
          </a:p>
        </p:txBody>
      </p:sp>
      <p:sp>
        <p:nvSpPr>
          <p:cNvPr id="85041" name="Text Box 49"/>
          <p:cNvSpPr txBox="1">
            <a:spLocks noChangeArrowheads="1"/>
          </p:cNvSpPr>
          <p:nvPr/>
        </p:nvSpPr>
        <p:spPr bwMode="auto">
          <a:xfrm>
            <a:off x="228600" y="4191000"/>
            <a:ext cx="8458200" cy="954088"/>
          </a:xfrm>
          <a:prstGeom prst="rect">
            <a:avLst/>
          </a:prstGeom>
          <a:noFill/>
          <a:ln w="9525">
            <a:noFill/>
            <a:miter lim="800000"/>
            <a:headEnd/>
            <a:tailEnd/>
          </a:ln>
        </p:spPr>
        <p:txBody>
          <a:bodyPr>
            <a:spAutoFit/>
          </a:bodyPr>
          <a:lstStyle/>
          <a:p>
            <a:pPr>
              <a:spcBef>
                <a:spcPct val="50000"/>
              </a:spcBef>
            </a:pPr>
            <a:r>
              <a:rPr lang="en-US" sz="2800" b="1">
                <a:latin typeface="Arial" charset="0"/>
              </a:rPr>
              <a:t>- xanh, xa, xấu, xanh biếc, xanh non, xanh m</a:t>
            </a:r>
            <a:r>
              <a:rPr lang="vi-VN" sz="2800" b="1">
                <a:latin typeface="Arial" charset="0"/>
              </a:rPr>
              <a:t>ư</a:t>
            </a:r>
            <a:r>
              <a:rPr lang="en-US" sz="2800" b="1">
                <a:latin typeface="Arial" charset="0"/>
              </a:rPr>
              <a:t>ớt, xanh rờn, xa vời, xa xôi, xấu xí, xum xuê...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85037"/>
                                        </p:tgtEl>
                                        <p:attrNameLst>
                                          <p:attrName>style.visibility</p:attrName>
                                        </p:attrNameLst>
                                      </p:cBhvr>
                                      <p:to>
                                        <p:strVal val="visible"/>
                                      </p:to>
                                    </p:set>
                                    <p:anim calcmode="lin" valueType="num">
                                      <p:cBhvr>
                                        <p:cTn id="7" dur="1000" fill="hold"/>
                                        <p:tgtEl>
                                          <p:spTgt spid="85037"/>
                                        </p:tgtEl>
                                        <p:attrNameLst>
                                          <p:attrName>ppt_x</p:attrName>
                                        </p:attrNameLst>
                                      </p:cBhvr>
                                      <p:tavLst>
                                        <p:tav tm="0">
                                          <p:val>
                                            <p:strVal val="#ppt_x-.2"/>
                                          </p:val>
                                        </p:tav>
                                        <p:tav tm="100000">
                                          <p:val>
                                            <p:strVal val="#ppt_x"/>
                                          </p:val>
                                        </p:tav>
                                      </p:tavLst>
                                    </p:anim>
                                    <p:anim calcmode="lin" valueType="num">
                                      <p:cBhvr>
                                        <p:cTn id="8" dur="1000" fill="hold"/>
                                        <p:tgtEl>
                                          <p:spTgt spid="85037"/>
                                        </p:tgtEl>
                                        <p:attrNameLst>
                                          <p:attrName>ppt_y</p:attrName>
                                        </p:attrNameLst>
                                      </p:cBhvr>
                                      <p:tavLst>
                                        <p:tav tm="0">
                                          <p:val>
                                            <p:strVal val="#ppt_y"/>
                                          </p:val>
                                        </p:tav>
                                        <p:tav tm="100000">
                                          <p:val>
                                            <p:strVal val="#ppt_y"/>
                                          </p:val>
                                        </p:tav>
                                      </p:tavLst>
                                    </p:anim>
                                    <p:animEffect transition="in" filter="wipe(right)" prLst="gradientSize: 0.1">
                                      <p:cBhvr>
                                        <p:cTn id="9" dur="1000"/>
                                        <p:tgtEl>
                                          <p:spTgt spid="8503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85039"/>
                                        </p:tgtEl>
                                        <p:attrNameLst>
                                          <p:attrName>style.visibility</p:attrName>
                                        </p:attrNameLst>
                                      </p:cBhvr>
                                      <p:to>
                                        <p:strVal val="visible"/>
                                      </p:to>
                                    </p:set>
                                    <p:anim calcmode="lin" valueType="num">
                                      <p:cBhvr>
                                        <p:cTn id="14" dur="1000" fill="hold"/>
                                        <p:tgtEl>
                                          <p:spTgt spid="85039"/>
                                        </p:tgtEl>
                                        <p:attrNameLst>
                                          <p:attrName>ppt_x</p:attrName>
                                        </p:attrNameLst>
                                      </p:cBhvr>
                                      <p:tavLst>
                                        <p:tav tm="0">
                                          <p:val>
                                            <p:strVal val="#ppt_x-.2"/>
                                          </p:val>
                                        </p:tav>
                                        <p:tav tm="100000">
                                          <p:val>
                                            <p:strVal val="#ppt_x"/>
                                          </p:val>
                                        </p:tav>
                                      </p:tavLst>
                                    </p:anim>
                                    <p:anim calcmode="lin" valueType="num">
                                      <p:cBhvr>
                                        <p:cTn id="15" dur="1000" fill="hold"/>
                                        <p:tgtEl>
                                          <p:spTgt spid="85039"/>
                                        </p:tgtEl>
                                        <p:attrNameLst>
                                          <p:attrName>ppt_y</p:attrName>
                                        </p:attrNameLst>
                                      </p:cBhvr>
                                      <p:tavLst>
                                        <p:tav tm="0">
                                          <p:val>
                                            <p:strVal val="#ppt_y"/>
                                          </p:val>
                                        </p:tav>
                                        <p:tav tm="100000">
                                          <p:val>
                                            <p:strVal val="#ppt_y"/>
                                          </p:val>
                                        </p:tav>
                                      </p:tavLst>
                                    </p:anim>
                                    <p:animEffect transition="in" filter="wipe(right)" prLst="gradientSize: 0.1">
                                      <p:cBhvr>
                                        <p:cTn id="16" dur="1000"/>
                                        <p:tgtEl>
                                          <p:spTgt spid="8503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85040"/>
                                        </p:tgtEl>
                                        <p:attrNameLst>
                                          <p:attrName>style.visibility</p:attrName>
                                        </p:attrNameLst>
                                      </p:cBhvr>
                                      <p:to>
                                        <p:strVal val="visible"/>
                                      </p:to>
                                    </p:set>
                                    <p:anim calcmode="lin" valueType="num">
                                      <p:cBhvr>
                                        <p:cTn id="21" dur="1000" fill="hold"/>
                                        <p:tgtEl>
                                          <p:spTgt spid="85040"/>
                                        </p:tgtEl>
                                        <p:attrNameLst>
                                          <p:attrName>ppt_x</p:attrName>
                                        </p:attrNameLst>
                                      </p:cBhvr>
                                      <p:tavLst>
                                        <p:tav tm="0">
                                          <p:val>
                                            <p:strVal val="#ppt_x-.2"/>
                                          </p:val>
                                        </p:tav>
                                        <p:tav tm="100000">
                                          <p:val>
                                            <p:strVal val="#ppt_x"/>
                                          </p:val>
                                        </p:tav>
                                      </p:tavLst>
                                    </p:anim>
                                    <p:anim calcmode="lin" valueType="num">
                                      <p:cBhvr>
                                        <p:cTn id="22" dur="1000" fill="hold"/>
                                        <p:tgtEl>
                                          <p:spTgt spid="85040"/>
                                        </p:tgtEl>
                                        <p:attrNameLst>
                                          <p:attrName>ppt_y</p:attrName>
                                        </p:attrNameLst>
                                      </p:cBhvr>
                                      <p:tavLst>
                                        <p:tav tm="0">
                                          <p:val>
                                            <p:strVal val="#ppt_y"/>
                                          </p:val>
                                        </p:tav>
                                        <p:tav tm="100000">
                                          <p:val>
                                            <p:strVal val="#ppt_y"/>
                                          </p:val>
                                        </p:tav>
                                      </p:tavLst>
                                    </p:anim>
                                    <p:animEffect transition="in" filter="wipe(right)" prLst="gradientSize: 0.1">
                                      <p:cBhvr>
                                        <p:cTn id="23" dur="1000"/>
                                        <p:tgtEl>
                                          <p:spTgt spid="8504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85041"/>
                                        </p:tgtEl>
                                        <p:attrNameLst>
                                          <p:attrName>style.visibility</p:attrName>
                                        </p:attrNameLst>
                                      </p:cBhvr>
                                      <p:to>
                                        <p:strVal val="visible"/>
                                      </p:to>
                                    </p:set>
                                    <p:anim calcmode="lin" valueType="num">
                                      <p:cBhvr>
                                        <p:cTn id="28" dur="1000" fill="hold"/>
                                        <p:tgtEl>
                                          <p:spTgt spid="85041"/>
                                        </p:tgtEl>
                                        <p:attrNameLst>
                                          <p:attrName>ppt_x</p:attrName>
                                        </p:attrNameLst>
                                      </p:cBhvr>
                                      <p:tavLst>
                                        <p:tav tm="0">
                                          <p:val>
                                            <p:strVal val="#ppt_x-.2"/>
                                          </p:val>
                                        </p:tav>
                                        <p:tav tm="100000">
                                          <p:val>
                                            <p:strVal val="#ppt_x"/>
                                          </p:val>
                                        </p:tav>
                                      </p:tavLst>
                                    </p:anim>
                                    <p:anim calcmode="lin" valueType="num">
                                      <p:cBhvr>
                                        <p:cTn id="29" dur="1000" fill="hold"/>
                                        <p:tgtEl>
                                          <p:spTgt spid="85041"/>
                                        </p:tgtEl>
                                        <p:attrNameLst>
                                          <p:attrName>ppt_y</p:attrName>
                                        </p:attrNameLst>
                                      </p:cBhvr>
                                      <p:tavLst>
                                        <p:tav tm="0">
                                          <p:val>
                                            <p:strVal val="#ppt_y"/>
                                          </p:val>
                                        </p:tav>
                                        <p:tav tm="100000">
                                          <p:val>
                                            <p:strVal val="#ppt_y"/>
                                          </p:val>
                                        </p:tav>
                                      </p:tavLst>
                                    </p:anim>
                                    <p:animEffect transition="in" filter="wipe(right)" prLst="gradientSize: 0.1">
                                      <p:cBhvr>
                                        <p:cTn id="30" dur="1000"/>
                                        <p:tgtEl>
                                          <p:spTgt spid="850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37" grpId="0"/>
      <p:bldP spid="85039" grpId="0"/>
      <p:bldP spid="85040" grpId="0"/>
      <p:bldP spid="85041" grpId="0"/>
    </p:bldLst>
  </p:timing>
</p:sld>
</file>

<file path=ppt/theme/theme1.xml><?xml version="1.0" encoding="utf-8"?>
<a:theme xmlns:a="http://schemas.openxmlformats.org/drawingml/2006/main" name="Balloons">
  <a:themeElements>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Balloons">
      <a:majorFont>
        <a:latin typeface="VNI-Avo"/>
        <a:ea typeface=""/>
        <a:cs typeface=""/>
      </a:majorFont>
      <a:minorFont>
        <a:latin typeface="VNI-Av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alloons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loons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loons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loons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loons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loons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loons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loons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Crayons</Template>
  <TotalTime>392</TotalTime>
  <Words>460</Words>
  <Application>Microsoft Office PowerPoint</Application>
  <PresentationFormat>On-screen Show (4:3)</PresentationFormat>
  <Paragraphs>75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Verdana</vt:lpstr>
      <vt:lpstr>Arial</vt:lpstr>
      <vt:lpstr>VNI-Avo</vt:lpstr>
      <vt:lpstr>Calibri</vt:lpstr>
      <vt:lpstr>Balloons</vt:lpstr>
      <vt:lpstr>Slide 1</vt:lpstr>
      <vt:lpstr>Slide 2</vt:lpstr>
      <vt:lpstr>Slide 3</vt:lpstr>
      <vt:lpstr>Slide 4</vt:lpstr>
      <vt:lpstr>Slide 5</vt:lpstr>
    </vt:vector>
  </TitlesOfParts>
  <Company>        SaiGon-Computer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Angel</dc:creator>
  <cp:lastModifiedBy>CSTeam</cp:lastModifiedBy>
  <cp:revision>43</cp:revision>
  <dcterms:created xsi:type="dcterms:W3CDTF">2009-02-07T13:28:29Z</dcterms:created>
  <dcterms:modified xsi:type="dcterms:W3CDTF">2016-06-30T01:41:11Z</dcterms:modified>
</cp:coreProperties>
</file>