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73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vi-V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allowPng="1" imgSz="1024x768" encoding="windows-1252"/>
  <p:clrMru>
    <a:srgbClr val="008000"/>
    <a:srgbClr val="009900"/>
    <a:srgbClr val="3333FF"/>
    <a:srgbClr val="0000FF"/>
    <a:srgbClr val="FF9900"/>
    <a:srgbClr val="FF0066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39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DCEC7C13-8DF7-432B-AEC3-208BA54C7F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C4B2CE-A0E4-46B8-8C49-AFC79E5EE18E}" type="slidenum">
              <a:rPr lang="en-US" smtClean="0">
                <a:latin typeface="Arial" charset="0"/>
              </a:rPr>
              <a:pPr/>
              <a:t>7</a:t>
            </a:fld>
            <a:endParaRPr lang="en-US" smtClean="0">
              <a:latin typeface="Arial" charset="0"/>
            </a:endParaRPr>
          </a:p>
        </p:txBody>
      </p:sp>
      <p:sp>
        <p:nvSpPr>
          <p:cNvPr id="174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  <a:p>
            <a:pPr eaLnBrk="1" hangingPunct="1"/>
            <a:endParaRPr lang="en-US" smtClean="0">
              <a:latin typeface="Arial" charset="0"/>
            </a:endParaRPr>
          </a:p>
          <a:p>
            <a:pPr eaLnBrk="1" hangingPunct="1"/>
            <a:endParaRPr lang="en-US" smtClean="0">
              <a:latin typeface="Arial" charset="0"/>
            </a:endParaRPr>
          </a:p>
          <a:p>
            <a:pPr eaLnBrk="1" hangingPunct="1"/>
            <a:endParaRPr lang="en-US" smtClean="0">
              <a:latin typeface="Arial" charset="0"/>
            </a:endParaRPr>
          </a:p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FB1508-04BB-44B1-934A-E20540AB64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339780-0AB6-487D-A4FB-592BA2961B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79CB62-56C1-47D1-B04E-72A9AA1C00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2E0353-781A-4E36-A3F7-B5F5766202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B9B68F-CA4E-431C-B7EF-C03B67D4E1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BA7088-232E-4300-8340-C9B5A90328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4E2AE3-2B35-4378-B169-709C8327A8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B4EBEB-0314-4935-A09B-BE91009366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2D4A11-650B-4176-AEB1-E8E1F52CB0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CF1B0D-16C0-4EAE-818A-68B6161302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761677-AFFB-4B68-A04E-F60E8D4A20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fld id="{07094583-7751-4F6E-8526-A7E4A17C67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audio" Target="Neu-Chung-Minh-Co-Phep-La.mp3" TargetMode="Externa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052" name="Picture 4" descr="Theme237515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 descr="POINSET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9800" y="3733800"/>
            <a:ext cx="34417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054" name="Group 6"/>
          <p:cNvGrpSpPr>
            <a:grpSpLocks/>
          </p:cNvGrpSpPr>
          <p:nvPr/>
        </p:nvGrpSpPr>
        <p:grpSpPr bwMode="auto">
          <a:xfrm rot="5400000">
            <a:off x="114300" y="-800100"/>
            <a:ext cx="2667000" cy="3352800"/>
            <a:chOff x="17" y="2256"/>
            <a:chExt cx="1829" cy="2064"/>
          </a:xfrm>
        </p:grpSpPr>
        <p:grpSp>
          <p:nvGrpSpPr>
            <p:cNvPr id="2110" name="Group 7"/>
            <p:cNvGrpSpPr>
              <a:grpSpLocks/>
            </p:cNvGrpSpPr>
            <p:nvPr/>
          </p:nvGrpSpPr>
          <p:grpSpPr bwMode="auto">
            <a:xfrm>
              <a:off x="17" y="3416"/>
              <a:ext cx="1829" cy="904"/>
              <a:chOff x="17" y="3416"/>
              <a:chExt cx="1829" cy="904"/>
            </a:xfrm>
          </p:grpSpPr>
          <p:sp>
            <p:nvSpPr>
              <p:cNvPr id="2118" name="Freeform 8"/>
              <p:cNvSpPr>
                <a:spLocks/>
              </p:cNvSpPr>
              <p:nvPr/>
            </p:nvSpPr>
            <p:spPr bwMode="auto">
              <a:xfrm>
                <a:off x="601" y="3776"/>
                <a:ext cx="668" cy="393"/>
              </a:xfrm>
              <a:custGeom>
                <a:avLst/>
                <a:gdLst>
                  <a:gd name="T0" fmla="*/ 0 w 1336"/>
                  <a:gd name="T1" fmla="*/ 0 h 1572"/>
                  <a:gd name="T2" fmla="*/ 3 w 1336"/>
                  <a:gd name="T3" fmla="*/ 40 h 1572"/>
                  <a:gd name="T4" fmla="*/ 14 w 1336"/>
                  <a:gd name="T5" fmla="*/ 79 h 1572"/>
                  <a:gd name="T6" fmla="*/ 31 w 1336"/>
                  <a:gd name="T7" fmla="*/ 117 h 1572"/>
                  <a:gd name="T8" fmla="*/ 53 w 1336"/>
                  <a:gd name="T9" fmla="*/ 153 h 1572"/>
                  <a:gd name="T10" fmla="*/ 81 w 1336"/>
                  <a:gd name="T11" fmla="*/ 187 h 1572"/>
                  <a:gd name="T12" fmla="*/ 114 w 1336"/>
                  <a:gd name="T13" fmla="*/ 220 h 1572"/>
                  <a:gd name="T14" fmla="*/ 153 w 1336"/>
                  <a:gd name="T15" fmla="*/ 250 h 1572"/>
                  <a:gd name="T16" fmla="*/ 196 w 1336"/>
                  <a:gd name="T17" fmla="*/ 278 h 1572"/>
                  <a:gd name="T18" fmla="*/ 244 w 1336"/>
                  <a:gd name="T19" fmla="*/ 303 h 1572"/>
                  <a:gd name="T20" fmla="*/ 295 w 1336"/>
                  <a:gd name="T21" fmla="*/ 326 h 1572"/>
                  <a:gd name="T22" fmla="*/ 350 w 1336"/>
                  <a:gd name="T23" fmla="*/ 346 h 1572"/>
                  <a:gd name="T24" fmla="*/ 409 w 1336"/>
                  <a:gd name="T25" fmla="*/ 362 h 1572"/>
                  <a:gd name="T26" fmla="*/ 470 w 1336"/>
                  <a:gd name="T27" fmla="*/ 375 h 1572"/>
                  <a:gd name="T28" fmla="*/ 534 w 1336"/>
                  <a:gd name="T29" fmla="*/ 385 h 1572"/>
                  <a:gd name="T30" fmla="*/ 601 w 1336"/>
                  <a:gd name="T31" fmla="*/ 391 h 1572"/>
                  <a:gd name="T32" fmla="*/ 668 w 1336"/>
                  <a:gd name="T33" fmla="*/ 393 h 1572"/>
                  <a:gd name="T34" fmla="*/ 668 w 1336"/>
                  <a:gd name="T35" fmla="*/ 366 h 1572"/>
                  <a:gd name="T36" fmla="*/ 605 w 1336"/>
                  <a:gd name="T37" fmla="*/ 364 h 1572"/>
                  <a:gd name="T38" fmla="*/ 543 w 1336"/>
                  <a:gd name="T39" fmla="*/ 359 h 1572"/>
                  <a:gd name="T40" fmla="*/ 483 w 1336"/>
                  <a:gd name="T41" fmla="*/ 350 h 1572"/>
                  <a:gd name="T42" fmla="*/ 426 w 1336"/>
                  <a:gd name="T43" fmla="*/ 337 h 1572"/>
                  <a:gd name="T44" fmla="*/ 372 w 1336"/>
                  <a:gd name="T45" fmla="*/ 322 h 1572"/>
                  <a:gd name="T46" fmla="*/ 321 w 1336"/>
                  <a:gd name="T47" fmla="*/ 304 h 1572"/>
                  <a:gd name="T48" fmla="*/ 272 w 1336"/>
                  <a:gd name="T49" fmla="*/ 283 h 1572"/>
                  <a:gd name="T50" fmla="*/ 228 w 1336"/>
                  <a:gd name="T51" fmla="*/ 259 h 1572"/>
                  <a:gd name="T52" fmla="*/ 188 w 1336"/>
                  <a:gd name="T53" fmla="*/ 233 h 1572"/>
                  <a:gd name="T54" fmla="*/ 152 w 1336"/>
                  <a:gd name="T55" fmla="*/ 205 h 1572"/>
                  <a:gd name="T56" fmla="*/ 122 w 1336"/>
                  <a:gd name="T57" fmla="*/ 175 h 1572"/>
                  <a:gd name="T58" fmla="*/ 95 w 1336"/>
                  <a:gd name="T59" fmla="*/ 143 h 1572"/>
                  <a:gd name="T60" fmla="*/ 74 w 1336"/>
                  <a:gd name="T61" fmla="*/ 109 h 1572"/>
                  <a:gd name="T62" fmla="*/ 59 w 1336"/>
                  <a:gd name="T63" fmla="*/ 74 h 1572"/>
                  <a:gd name="T64" fmla="*/ 49 w 1336"/>
                  <a:gd name="T65" fmla="*/ 38 h 1572"/>
                  <a:gd name="T66" fmla="*/ 46 w 1336"/>
                  <a:gd name="T67" fmla="*/ 0 h 1572"/>
                  <a:gd name="T68" fmla="*/ 0 w 1336"/>
                  <a:gd name="T69" fmla="*/ 0 h 15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336"/>
                  <a:gd name="T106" fmla="*/ 0 h 1572"/>
                  <a:gd name="T107" fmla="*/ 1336 w 1336"/>
                  <a:gd name="T108" fmla="*/ 1572 h 157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336" h="1572">
                    <a:moveTo>
                      <a:pt x="0" y="0"/>
                    </a:moveTo>
                    <a:lnTo>
                      <a:pt x="6" y="160"/>
                    </a:lnTo>
                    <a:lnTo>
                      <a:pt x="27" y="316"/>
                    </a:lnTo>
                    <a:lnTo>
                      <a:pt x="61" y="468"/>
                    </a:lnTo>
                    <a:lnTo>
                      <a:pt x="106" y="612"/>
                    </a:lnTo>
                    <a:lnTo>
                      <a:pt x="162" y="749"/>
                    </a:lnTo>
                    <a:lnTo>
                      <a:pt x="228" y="879"/>
                    </a:lnTo>
                    <a:lnTo>
                      <a:pt x="305" y="999"/>
                    </a:lnTo>
                    <a:lnTo>
                      <a:pt x="391" y="1112"/>
                    </a:lnTo>
                    <a:lnTo>
                      <a:pt x="488" y="1213"/>
                    </a:lnTo>
                    <a:lnTo>
                      <a:pt x="589" y="1304"/>
                    </a:lnTo>
                    <a:lnTo>
                      <a:pt x="700" y="1382"/>
                    </a:lnTo>
                    <a:lnTo>
                      <a:pt x="817" y="1448"/>
                    </a:lnTo>
                    <a:lnTo>
                      <a:pt x="939" y="1501"/>
                    </a:lnTo>
                    <a:lnTo>
                      <a:pt x="1067" y="1540"/>
                    </a:lnTo>
                    <a:lnTo>
                      <a:pt x="1201" y="1564"/>
                    </a:lnTo>
                    <a:lnTo>
                      <a:pt x="1336" y="1572"/>
                    </a:lnTo>
                    <a:lnTo>
                      <a:pt x="1336" y="1464"/>
                    </a:lnTo>
                    <a:lnTo>
                      <a:pt x="1209" y="1455"/>
                    </a:lnTo>
                    <a:lnTo>
                      <a:pt x="1085" y="1435"/>
                    </a:lnTo>
                    <a:lnTo>
                      <a:pt x="966" y="1398"/>
                    </a:lnTo>
                    <a:lnTo>
                      <a:pt x="852" y="1348"/>
                    </a:lnTo>
                    <a:lnTo>
                      <a:pt x="743" y="1286"/>
                    </a:lnTo>
                    <a:lnTo>
                      <a:pt x="641" y="1215"/>
                    </a:lnTo>
                    <a:lnTo>
                      <a:pt x="544" y="1130"/>
                    </a:lnTo>
                    <a:lnTo>
                      <a:pt x="456" y="1036"/>
                    </a:lnTo>
                    <a:lnTo>
                      <a:pt x="376" y="931"/>
                    </a:lnTo>
                    <a:lnTo>
                      <a:pt x="304" y="818"/>
                    </a:lnTo>
                    <a:lnTo>
                      <a:pt x="243" y="698"/>
                    </a:lnTo>
                    <a:lnTo>
                      <a:pt x="190" y="571"/>
                    </a:lnTo>
                    <a:lnTo>
                      <a:pt x="148" y="436"/>
                    </a:lnTo>
                    <a:lnTo>
                      <a:pt x="117" y="297"/>
                    </a:lnTo>
                    <a:lnTo>
                      <a:pt x="98" y="150"/>
                    </a:lnTo>
                    <a:lnTo>
                      <a:pt x="9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CC33"/>
              </a:soli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9" name="Freeform 9"/>
              <p:cNvSpPr>
                <a:spLocks/>
              </p:cNvSpPr>
              <p:nvPr/>
            </p:nvSpPr>
            <p:spPr bwMode="auto">
              <a:xfrm>
                <a:off x="682" y="3776"/>
                <a:ext cx="587" cy="346"/>
              </a:xfrm>
              <a:custGeom>
                <a:avLst/>
                <a:gdLst>
                  <a:gd name="T0" fmla="*/ 587 w 1174"/>
                  <a:gd name="T1" fmla="*/ 319 h 1383"/>
                  <a:gd name="T2" fmla="*/ 532 w 1174"/>
                  <a:gd name="T3" fmla="*/ 317 h 1383"/>
                  <a:gd name="T4" fmla="*/ 478 w 1174"/>
                  <a:gd name="T5" fmla="*/ 313 h 1383"/>
                  <a:gd name="T6" fmla="*/ 427 w 1174"/>
                  <a:gd name="T7" fmla="*/ 305 h 1383"/>
                  <a:gd name="T8" fmla="*/ 377 w 1174"/>
                  <a:gd name="T9" fmla="*/ 294 h 1383"/>
                  <a:gd name="T10" fmla="*/ 330 w 1174"/>
                  <a:gd name="T11" fmla="*/ 280 h 1383"/>
                  <a:gd name="T12" fmla="*/ 285 w 1174"/>
                  <a:gd name="T13" fmla="*/ 265 h 1383"/>
                  <a:gd name="T14" fmla="*/ 242 w 1174"/>
                  <a:gd name="T15" fmla="*/ 246 h 1383"/>
                  <a:gd name="T16" fmla="*/ 204 w 1174"/>
                  <a:gd name="T17" fmla="*/ 226 h 1383"/>
                  <a:gd name="T18" fmla="*/ 170 w 1174"/>
                  <a:gd name="T19" fmla="*/ 204 h 1383"/>
                  <a:gd name="T20" fmla="*/ 138 w 1174"/>
                  <a:gd name="T21" fmla="*/ 179 h 1383"/>
                  <a:gd name="T22" fmla="*/ 112 w 1174"/>
                  <a:gd name="T23" fmla="*/ 153 h 1383"/>
                  <a:gd name="T24" fmla="*/ 89 w 1174"/>
                  <a:gd name="T25" fmla="*/ 125 h 1383"/>
                  <a:gd name="T26" fmla="*/ 70 w 1174"/>
                  <a:gd name="T27" fmla="*/ 96 h 1383"/>
                  <a:gd name="T28" fmla="*/ 57 w 1174"/>
                  <a:gd name="T29" fmla="*/ 65 h 1383"/>
                  <a:gd name="T30" fmla="*/ 49 w 1174"/>
                  <a:gd name="T31" fmla="*/ 33 h 1383"/>
                  <a:gd name="T32" fmla="*/ 46 w 1174"/>
                  <a:gd name="T33" fmla="*/ 0 h 1383"/>
                  <a:gd name="T34" fmla="*/ 0 w 1174"/>
                  <a:gd name="T35" fmla="*/ 0 h 1383"/>
                  <a:gd name="T36" fmla="*/ 3 w 1174"/>
                  <a:gd name="T37" fmla="*/ 35 h 1383"/>
                  <a:gd name="T38" fmla="*/ 12 w 1174"/>
                  <a:gd name="T39" fmla="*/ 70 h 1383"/>
                  <a:gd name="T40" fmla="*/ 26 w 1174"/>
                  <a:gd name="T41" fmla="*/ 103 h 1383"/>
                  <a:gd name="T42" fmla="*/ 46 w 1174"/>
                  <a:gd name="T43" fmla="*/ 135 h 1383"/>
                  <a:gd name="T44" fmla="*/ 71 w 1174"/>
                  <a:gd name="T45" fmla="*/ 165 h 1383"/>
                  <a:gd name="T46" fmla="*/ 100 w 1174"/>
                  <a:gd name="T47" fmla="*/ 194 h 1383"/>
                  <a:gd name="T48" fmla="*/ 135 w 1174"/>
                  <a:gd name="T49" fmla="*/ 220 h 1383"/>
                  <a:gd name="T50" fmla="*/ 172 w 1174"/>
                  <a:gd name="T51" fmla="*/ 245 h 1383"/>
                  <a:gd name="T52" fmla="*/ 214 w 1174"/>
                  <a:gd name="T53" fmla="*/ 267 h 1383"/>
                  <a:gd name="T54" fmla="*/ 259 w 1174"/>
                  <a:gd name="T55" fmla="*/ 287 h 1383"/>
                  <a:gd name="T56" fmla="*/ 308 w 1174"/>
                  <a:gd name="T57" fmla="*/ 304 h 1383"/>
                  <a:gd name="T58" fmla="*/ 359 w 1174"/>
                  <a:gd name="T59" fmla="*/ 319 h 1383"/>
                  <a:gd name="T60" fmla="*/ 413 w 1174"/>
                  <a:gd name="T61" fmla="*/ 331 h 1383"/>
                  <a:gd name="T62" fmla="*/ 470 w 1174"/>
                  <a:gd name="T63" fmla="*/ 339 h 1383"/>
                  <a:gd name="T64" fmla="*/ 528 w 1174"/>
                  <a:gd name="T65" fmla="*/ 344 h 1383"/>
                  <a:gd name="T66" fmla="*/ 587 w 1174"/>
                  <a:gd name="T67" fmla="*/ 346 h 1383"/>
                  <a:gd name="T68" fmla="*/ 587 w 1174"/>
                  <a:gd name="T69" fmla="*/ 319 h 138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174"/>
                  <a:gd name="T106" fmla="*/ 0 h 1383"/>
                  <a:gd name="T107" fmla="*/ 1174 w 1174"/>
                  <a:gd name="T108" fmla="*/ 1383 h 138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174" h="1383">
                    <a:moveTo>
                      <a:pt x="1174" y="1275"/>
                    </a:moveTo>
                    <a:lnTo>
                      <a:pt x="1064" y="1269"/>
                    </a:lnTo>
                    <a:lnTo>
                      <a:pt x="956" y="1250"/>
                    </a:lnTo>
                    <a:lnTo>
                      <a:pt x="853" y="1220"/>
                    </a:lnTo>
                    <a:lnTo>
                      <a:pt x="753" y="1175"/>
                    </a:lnTo>
                    <a:lnTo>
                      <a:pt x="659" y="1121"/>
                    </a:lnTo>
                    <a:lnTo>
                      <a:pt x="569" y="1060"/>
                    </a:lnTo>
                    <a:lnTo>
                      <a:pt x="484" y="985"/>
                    </a:lnTo>
                    <a:lnTo>
                      <a:pt x="408" y="903"/>
                    </a:lnTo>
                    <a:lnTo>
                      <a:pt x="339" y="814"/>
                    </a:lnTo>
                    <a:lnTo>
                      <a:pt x="276" y="714"/>
                    </a:lnTo>
                    <a:lnTo>
                      <a:pt x="223" y="611"/>
                    </a:lnTo>
                    <a:lnTo>
                      <a:pt x="177" y="499"/>
                    </a:lnTo>
                    <a:lnTo>
                      <a:pt x="139" y="382"/>
                    </a:lnTo>
                    <a:lnTo>
                      <a:pt x="113" y="259"/>
                    </a:lnTo>
                    <a:lnTo>
                      <a:pt x="97" y="131"/>
                    </a:lnTo>
                    <a:lnTo>
                      <a:pt x="92" y="0"/>
                    </a:lnTo>
                    <a:lnTo>
                      <a:pt x="0" y="0"/>
                    </a:lnTo>
                    <a:lnTo>
                      <a:pt x="5" y="141"/>
                    </a:lnTo>
                    <a:lnTo>
                      <a:pt x="24" y="278"/>
                    </a:lnTo>
                    <a:lnTo>
                      <a:pt x="52" y="411"/>
                    </a:lnTo>
                    <a:lnTo>
                      <a:pt x="92" y="540"/>
                    </a:lnTo>
                    <a:lnTo>
                      <a:pt x="141" y="661"/>
                    </a:lnTo>
                    <a:lnTo>
                      <a:pt x="200" y="775"/>
                    </a:lnTo>
                    <a:lnTo>
                      <a:pt x="269" y="881"/>
                    </a:lnTo>
                    <a:lnTo>
                      <a:pt x="344" y="979"/>
                    </a:lnTo>
                    <a:lnTo>
                      <a:pt x="427" y="1068"/>
                    </a:lnTo>
                    <a:lnTo>
                      <a:pt x="517" y="1149"/>
                    </a:lnTo>
                    <a:lnTo>
                      <a:pt x="615" y="1217"/>
                    </a:lnTo>
                    <a:lnTo>
                      <a:pt x="718" y="1275"/>
                    </a:lnTo>
                    <a:lnTo>
                      <a:pt x="826" y="1322"/>
                    </a:lnTo>
                    <a:lnTo>
                      <a:pt x="940" y="1354"/>
                    </a:lnTo>
                    <a:lnTo>
                      <a:pt x="1056" y="1377"/>
                    </a:lnTo>
                    <a:lnTo>
                      <a:pt x="1174" y="1383"/>
                    </a:lnTo>
                    <a:lnTo>
                      <a:pt x="1174" y="1275"/>
                    </a:lnTo>
                    <a:close/>
                  </a:path>
                </a:pathLst>
              </a:custGeom>
              <a:solidFill>
                <a:srgbClr val="33CC33"/>
              </a:soli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0" name="Freeform 10"/>
              <p:cNvSpPr>
                <a:spLocks/>
              </p:cNvSpPr>
              <p:nvPr/>
            </p:nvSpPr>
            <p:spPr bwMode="auto">
              <a:xfrm>
                <a:off x="763" y="3776"/>
                <a:ext cx="506" cy="299"/>
              </a:xfrm>
              <a:custGeom>
                <a:avLst/>
                <a:gdLst>
                  <a:gd name="T0" fmla="*/ 506 w 1012"/>
                  <a:gd name="T1" fmla="*/ 272 h 1193"/>
                  <a:gd name="T2" fmla="*/ 459 w 1012"/>
                  <a:gd name="T3" fmla="*/ 270 h 1193"/>
                  <a:gd name="T4" fmla="*/ 414 w 1012"/>
                  <a:gd name="T5" fmla="*/ 267 h 1193"/>
                  <a:gd name="T6" fmla="*/ 369 w 1012"/>
                  <a:gd name="T7" fmla="*/ 260 h 1193"/>
                  <a:gd name="T8" fmla="*/ 327 w 1012"/>
                  <a:gd name="T9" fmla="*/ 251 h 1193"/>
                  <a:gd name="T10" fmla="*/ 287 w 1012"/>
                  <a:gd name="T11" fmla="*/ 239 h 1193"/>
                  <a:gd name="T12" fmla="*/ 249 w 1012"/>
                  <a:gd name="T13" fmla="*/ 225 h 1193"/>
                  <a:gd name="T14" fmla="*/ 213 w 1012"/>
                  <a:gd name="T15" fmla="*/ 210 h 1193"/>
                  <a:gd name="T16" fmla="*/ 181 w 1012"/>
                  <a:gd name="T17" fmla="*/ 192 h 1193"/>
                  <a:gd name="T18" fmla="*/ 151 w 1012"/>
                  <a:gd name="T19" fmla="*/ 173 h 1193"/>
                  <a:gd name="T20" fmla="*/ 125 w 1012"/>
                  <a:gd name="T21" fmla="*/ 152 h 1193"/>
                  <a:gd name="T22" fmla="*/ 102 w 1012"/>
                  <a:gd name="T23" fmla="*/ 130 h 1193"/>
                  <a:gd name="T24" fmla="*/ 82 w 1012"/>
                  <a:gd name="T25" fmla="*/ 106 h 1193"/>
                  <a:gd name="T26" fmla="*/ 66 w 1012"/>
                  <a:gd name="T27" fmla="*/ 81 h 1193"/>
                  <a:gd name="T28" fmla="*/ 55 w 1012"/>
                  <a:gd name="T29" fmla="*/ 55 h 1193"/>
                  <a:gd name="T30" fmla="*/ 49 w 1012"/>
                  <a:gd name="T31" fmla="*/ 28 h 1193"/>
                  <a:gd name="T32" fmla="*/ 46 w 1012"/>
                  <a:gd name="T33" fmla="*/ 0 h 1193"/>
                  <a:gd name="T34" fmla="*/ 0 w 1012"/>
                  <a:gd name="T35" fmla="*/ 0 h 1193"/>
                  <a:gd name="T36" fmla="*/ 3 w 1012"/>
                  <a:gd name="T37" fmla="*/ 31 h 1193"/>
                  <a:gd name="T38" fmla="*/ 10 w 1012"/>
                  <a:gd name="T39" fmla="*/ 60 h 1193"/>
                  <a:gd name="T40" fmla="*/ 23 w 1012"/>
                  <a:gd name="T41" fmla="*/ 89 h 1193"/>
                  <a:gd name="T42" fmla="*/ 40 w 1012"/>
                  <a:gd name="T43" fmla="*/ 117 h 1193"/>
                  <a:gd name="T44" fmla="*/ 61 w 1012"/>
                  <a:gd name="T45" fmla="*/ 143 h 1193"/>
                  <a:gd name="T46" fmla="*/ 87 w 1012"/>
                  <a:gd name="T47" fmla="*/ 167 h 1193"/>
                  <a:gd name="T48" fmla="*/ 116 w 1012"/>
                  <a:gd name="T49" fmla="*/ 190 h 1193"/>
                  <a:gd name="T50" fmla="*/ 148 w 1012"/>
                  <a:gd name="T51" fmla="*/ 212 h 1193"/>
                  <a:gd name="T52" fmla="*/ 184 w 1012"/>
                  <a:gd name="T53" fmla="*/ 231 h 1193"/>
                  <a:gd name="T54" fmla="*/ 224 w 1012"/>
                  <a:gd name="T55" fmla="*/ 248 h 1193"/>
                  <a:gd name="T56" fmla="*/ 265 w 1012"/>
                  <a:gd name="T57" fmla="*/ 263 h 1193"/>
                  <a:gd name="T58" fmla="*/ 310 w 1012"/>
                  <a:gd name="T59" fmla="*/ 276 h 1193"/>
                  <a:gd name="T60" fmla="*/ 356 w 1012"/>
                  <a:gd name="T61" fmla="*/ 285 h 1193"/>
                  <a:gd name="T62" fmla="*/ 406 w 1012"/>
                  <a:gd name="T63" fmla="*/ 293 h 1193"/>
                  <a:gd name="T64" fmla="*/ 455 w 1012"/>
                  <a:gd name="T65" fmla="*/ 297 h 1193"/>
                  <a:gd name="T66" fmla="*/ 506 w 1012"/>
                  <a:gd name="T67" fmla="*/ 299 h 1193"/>
                  <a:gd name="T68" fmla="*/ 506 w 1012"/>
                  <a:gd name="T69" fmla="*/ 272 h 119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012"/>
                  <a:gd name="T106" fmla="*/ 0 h 1193"/>
                  <a:gd name="T107" fmla="*/ 1012 w 1012"/>
                  <a:gd name="T108" fmla="*/ 1193 h 119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012" h="1193">
                    <a:moveTo>
                      <a:pt x="1012" y="1085"/>
                    </a:moveTo>
                    <a:lnTo>
                      <a:pt x="918" y="1078"/>
                    </a:lnTo>
                    <a:lnTo>
                      <a:pt x="827" y="1065"/>
                    </a:lnTo>
                    <a:lnTo>
                      <a:pt x="738" y="1037"/>
                    </a:lnTo>
                    <a:lnTo>
                      <a:pt x="654" y="1000"/>
                    </a:lnTo>
                    <a:lnTo>
                      <a:pt x="574" y="954"/>
                    </a:lnTo>
                    <a:lnTo>
                      <a:pt x="498" y="899"/>
                    </a:lnTo>
                    <a:lnTo>
                      <a:pt x="426" y="838"/>
                    </a:lnTo>
                    <a:lnTo>
                      <a:pt x="362" y="767"/>
                    </a:lnTo>
                    <a:lnTo>
                      <a:pt x="302" y="692"/>
                    </a:lnTo>
                    <a:lnTo>
                      <a:pt x="249" y="607"/>
                    </a:lnTo>
                    <a:lnTo>
                      <a:pt x="203" y="518"/>
                    </a:lnTo>
                    <a:lnTo>
                      <a:pt x="164" y="423"/>
                    </a:lnTo>
                    <a:lnTo>
                      <a:pt x="132" y="322"/>
                    </a:lnTo>
                    <a:lnTo>
                      <a:pt x="109" y="220"/>
                    </a:lnTo>
                    <a:lnTo>
                      <a:pt x="97" y="112"/>
                    </a:lnTo>
                    <a:lnTo>
                      <a:pt x="92" y="0"/>
                    </a:lnTo>
                    <a:lnTo>
                      <a:pt x="0" y="0"/>
                    </a:lnTo>
                    <a:lnTo>
                      <a:pt x="5" y="122"/>
                    </a:lnTo>
                    <a:lnTo>
                      <a:pt x="20" y="239"/>
                    </a:lnTo>
                    <a:lnTo>
                      <a:pt x="46" y="355"/>
                    </a:lnTo>
                    <a:lnTo>
                      <a:pt x="79" y="465"/>
                    </a:lnTo>
                    <a:lnTo>
                      <a:pt x="122" y="569"/>
                    </a:lnTo>
                    <a:lnTo>
                      <a:pt x="173" y="668"/>
                    </a:lnTo>
                    <a:lnTo>
                      <a:pt x="231" y="758"/>
                    </a:lnTo>
                    <a:lnTo>
                      <a:pt x="296" y="844"/>
                    </a:lnTo>
                    <a:lnTo>
                      <a:pt x="368" y="920"/>
                    </a:lnTo>
                    <a:lnTo>
                      <a:pt x="447" y="989"/>
                    </a:lnTo>
                    <a:lnTo>
                      <a:pt x="530" y="1049"/>
                    </a:lnTo>
                    <a:lnTo>
                      <a:pt x="619" y="1100"/>
                    </a:lnTo>
                    <a:lnTo>
                      <a:pt x="711" y="1139"/>
                    </a:lnTo>
                    <a:lnTo>
                      <a:pt x="811" y="1169"/>
                    </a:lnTo>
                    <a:lnTo>
                      <a:pt x="910" y="1187"/>
                    </a:lnTo>
                    <a:lnTo>
                      <a:pt x="1012" y="1193"/>
                    </a:lnTo>
                    <a:lnTo>
                      <a:pt x="1012" y="1085"/>
                    </a:lnTo>
                    <a:close/>
                  </a:path>
                </a:pathLst>
              </a:custGeom>
              <a:solidFill>
                <a:srgbClr val="33CC33"/>
              </a:soli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1" name="Freeform 11"/>
              <p:cNvSpPr>
                <a:spLocks/>
              </p:cNvSpPr>
              <p:nvPr/>
            </p:nvSpPr>
            <p:spPr bwMode="auto">
              <a:xfrm>
                <a:off x="401" y="3639"/>
                <a:ext cx="636" cy="374"/>
              </a:xfrm>
              <a:custGeom>
                <a:avLst/>
                <a:gdLst>
                  <a:gd name="T0" fmla="*/ 636 w 1271"/>
                  <a:gd name="T1" fmla="*/ 291 h 1495"/>
                  <a:gd name="T2" fmla="*/ 584 w 1271"/>
                  <a:gd name="T3" fmla="*/ 290 h 1495"/>
                  <a:gd name="T4" fmla="*/ 536 w 1271"/>
                  <a:gd name="T5" fmla="*/ 285 h 1495"/>
                  <a:gd name="T6" fmla="*/ 488 w 1271"/>
                  <a:gd name="T7" fmla="*/ 278 h 1495"/>
                  <a:gd name="T8" fmla="*/ 444 w 1271"/>
                  <a:gd name="T9" fmla="*/ 268 h 1495"/>
                  <a:gd name="T10" fmla="*/ 400 w 1271"/>
                  <a:gd name="T11" fmla="*/ 256 h 1495"/>
                  <a:gd name="T12" fmla="*/ 358 w 1271"/>
                  <a:gd name="T13" fmla="*/ 241 h 1495"/>
                  <a:gd name="T14" fmla="*/ 321 w 1271"/>
                  <a:gd name="T15" fmla="*/ 225 h 1495"/>
                  <a:gd name="T16" fmla="*/ 286 w 1271"/>
                  <a:gd name="T17" fmla="*/ 206 h 1495"/>
                  <a:gd name="T18" fmla="*/ 254 w 1271"/>
                  <a:gd name="T19" fmla="*/ 186 h 1495"/>
                  <a:gd name="T20" fmla="*/ 226 w 1271"/>
                  <a:gd name="T21" fmla="*/ 163 h 1495"/>
                  <a:gd name="T22" fmla="*/ 201 w 1271"/>
                  <a:gd name="T23" fmla="*/ 139 h 1495"/>
                  <a:gd name="T24" fmla="*/ 180 w 1271"/>
                  <a:gd name="T25" fmla="*/ 113 h 1495"/>
                  <a:gd name="T26" fmla="*/ 163 w 1271"/>
                  <a:gd name="T27" fmla="*/ 87 h 1495"/>
                  <a:gd name="T28" fmla="*/ 151 w 1271"/>
                  <a:gd name="T29" fmla="*/ 59 h 1495"/>
                  <a:gd name="T30" fmla="*/ 144 w 1271"/>
                  <a:gd name="T31" fmla="*/ 30 h 1495"/>
                  <a:gd name="T32" fmla="*/ 142 w 1271"/>
                  <a:gd name="T33" fmla="*/ 0 h 1495"/>
                  <a:gd name="T34" fmla="*/ 0 w 1271"/>
                  <a:gd name="T35" fmla="*/ 0 h 1495"/>
                  <a:gd name="T36" fmla="*/ 3 w 1271"/>
                  <a:gd name="T37" fmla="*/ 38 h 1495"/>
                  <a:gd name="T38" fmla="*/ 14 w 1271"/>
                  <a:gd name="T39" fmla="*/ 75 h 1495"/>
                  <a:gd name="T40" fmla="*/ 29 w 1271"/>
                  <a:gd name="T41" fmla="*/ 111 h 1495"/>
                  <a:gd name="T42" fmla="*/ 51 w 1271"/>
                  <a:gd name="T43" fmla="*/ 146 h 1495"/>
                  <a:gd name="T44" fmla="*/ 77 w 1271"/>
                  <a:gd name="T45" fmla="*/ 178 h 1495"/>
                  <a:gd name="T46" fmla="*/ 109 w 1271"/>
                  <a:gd name="T47" fmla="*/ 209 h 1495"/>
                  <a:gd name="T48" fmla="*/ 146 w 1271"/>
                  <a:gd name="T49" fmla="*/ 237 h 1495"/>
                  <a:gd name="T50" fmla="*/ 186 w 1271"/>
                  <a:gd name="T51" fmla="*/ 264 h 1495"/>
                  <a:gd name="T52" fmla="*/ 231 w 1271"/>
                  <a:gd name="T53" fmla="*/ 289 h 1495"/>
                  <a:gd name="T54" fmla="*/ 281 w 1271"/>
                  <a:gd name="T55" fmla="*/ 310 h 1495"/>
                  <a:gd name="T56" fmla="*/ 333 w 1271"/>
                  <a:gd name="T57" fmla="*/ 329 h 1495"/>
                  <a:gd name="T58" fmla="*/ 388 w 1271"/>
                  <a:gd name="T59" fmla="*/ 344 h 1495"/>
                  <a:gd name="T60" fmla="*/ 447 w 1271"/>
                  <a:gd name="T61" fmla="*/ 357 h 1495"/>
                  <a:gd name="T62" fmla="*/ 508 w 1271"/>
                  <a:gd name="T63" fmla="*/ 366 h 1495"/>
                  <a:gd name="T64" fmla="*/ 571 w 1271"/>
                  <a:gd name="T65" fmla="*/ 372 h 1495"/>
                  <a:gd name="T66" fmla="*/ 636 w 1271"/>
                  <a:gd name="T67" fmla="*/ 374 h 1495"/>
                  <a:gd name="T68" fmla="*/ 636 w 1271"/>
                  <a:gd name="T69" fmla="*/ 291 h 149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271"/>
                  <a:gd name="T106" fmla="*/ 0 h 1495"/>
                  <a:gd name="T107" fmla="*/ 1271 w 1271"/>
                  <a:gd name="T108" fmla="*/ 1495 h 1495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271" h="1495">
                    <a:moveTo>
                      <a:pt x="1271" y="1163"/>
                    </a:moveTo>
                    <a:lnTo>
                      <a:pt x="1168" y="1159"/>
                    </a:lnTo>
                    <a:lnTo>
                      <a:pt x="1071" y="1141"/>
                    </a:lnTo>
                    <a:lnTo>
                      <a:pt x="975" y="1112"/>
                    </a:lnTo>
                    <a:lnTo>
                      <a:pt x="888" y="1073"/>
                    </a:lnTo>
                    <a:lnTo>
                      <a:pt x="800" y="1023"/>
                    </a:lnTo>
                    <a:lnTo>
                      <a:pt x="716" y="965"/>
                    </a:lnTo>
                    <a:lnTo>
                      <a:pt x="642" y="898"/>
                    </a:lnTo>
                    <a:lnTo>
                      <a:pt x="571" y="822"/>
                    </a:lnTo>
                    <a:lnTo>
                      <a:pt x="508" y="742"/>
                    </a:lnTo>
                    <a:lnTo>
                      <a:pt x="451" y="650"/>
                    </a:lnTo>
                    <a:lnTo>
                      <a:pt x="401" y="554"/>
                    </a:lnTo>
                    <a:lnTo>
                      <a:pt x="359" y="453"/>
                    </a:lnTo>
                    <a:lnTo>
                      <a:pt x="326" y="346"/>
                    </a:lnTo>
                    <a:lnTo>
                      <a:pt x="302" y="236"/>
                    </a:lnTo>
                    <a:lnTo>
                      <a:pt x="287" y="119"/>
                    </a:lnTo>
                    <a:lnTo>
                      <a:pt x="283" y="0"/>
                    </a:lnTo>
                    <a:lnTo>
                      <a:pt x="0" y="0"/>
                    </a:lnTo>
                    <a:lnTo>
                      <a:pt x="6" y="152"/>
                    </a:lnTo>
                    <a:lnTo>
                      <a:pt x="27" y="301"/>
                    </a:lnTo>
                    <a:lnTo>
                      <a:pt x="57" y="442"/>
                    </a:lnTo>
                    <a:lnTo>
                      <a:pt x="101" y="582"/>
                    </a:lnTo>
                    <a:lnTo>
                      <a:pt x="153" y="710"/>
                    </a:lnTo>
                    <a:lnTo>
                      <a:pt x="218" y="835"/>
                    </a:lnTo>
                    <a:lnTo>
                      <a:pt x="291" y="948"/>
                    </a:lnTo>
                    <a:lnTo>
                      <a:pt x="372" y="1056"/>
                    </a:lnTo>
                    <a:lnTo>
                      <a:pt x="462" y="1154"/>
                    </a:lnTo>
                    <a:lnTo>
                      <a:pt x="562" y="1240"/>
                    </a:lnTo>
                    <a:lnTo>
                      <a:pt x="666" y="1314"/>
                    </a:lnTo>
                    <a:lnTo>
                      <a:pt x="776" y="1377"/>
                    </a:lnTo>
                    <a:lnTo>
                      <a:pt x="894" y="1429"/>
                    </a:lnTo>
                    <a:lnTo>
                      <a:pt x="1016" y="1464"/>
                    </a:lnTo>
                    <a:lnTo>
                      <a:pt x="1142" y="1488"/>
                    </a:lnTo>
                    <a:lnTo>
                      <a:pt x="1271" y="1495"/>
                    </a:lnTo>
                    <a:lnTo>
                      <a:pt x="1271" y="1163"/>
                    </a:lnTo>
                    <a:close/>
                  </a:path>
                </a:pathLst>
              </a:custGeom>
              <a:solidFill>
                <a:srgbClr val="33CC33"/>
              </a:soli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2" name="Freeform 12"/>
              <p:cNvSpPr>
                <a:spLocks/>
              </p:cNvSpPr>
              <p:nvPr/>
            </p:nvSpPr>
            <p:spPr bwMode="auto">
              <a:xfrm>
                <a:off x="368" y="3639"/>
                <a:ext cx="669" cy="393"/>
              </a:xfrm>
              <a:custGeom>
                <a:avLst/>
                <a:gdLst>
                  <a:gd name="T0" fmla="*/ 0 w 1337"/>
                  <a:gd name="T1" fmla="*/ 0 h 1572"/>
                  <a:gd name="T2" fmla="*/ 3 w 1337"/>
                  <a:gd name="T3" fmla="*/ 40 h 1572"/>
                  <a:gd name="T4" fmla="*/ 13 w 1337"/>
                  <a:gd name="T5" fmla="*/ 79 h 1572"/>
                  <a:gd name="T6" fmla="*/ 31 w 1337"/>
                  <a:gd name="T7" fmla="*/ 117 h 1572"/>
                  <a:gd name="T8" fmla="*/ 53 w 1337"/>
                  <a:gd name="T9" fmla="*/ 153 h 1572"/>
                  <a:gd name="T10" fmla="*/ 81 w 1337"/>
                  <a:gd name="T11" fmla="*/ 187 h 1572"/>
                  <a:gd name="T12" fmla="*/ 114 w 1337"/>
                  <a:gd name="T13" fmla="*/ 220 h 1572"/>
                  <a:gd name="T14" fmla="*/ 153 w 1337"/>
                  <a:gd name="T15" fmla="*/ 250 h 1572"/>
                  <a:gd name="T16" fmla="*/ 196 w 1337"/>
                  <a:gd name="T17" fmla="*/ 278 h 1572"/>
                  <a:gd name="T18" fmla="*/ 244 w 1337"/>
                  <a:gd name="T19" fmla="*/ 303 h 1572"/>
                  <a:gd name="T20" fmla="*/ 295 w 1337"/>
                  <a:gd name="T21" fmla="*/ 326 h 1572"/>
                  <a:gd name="T22" fmla="*/ 350 w 1337"/>
                  <a:gd name="T23" fmla="*/ 346 h 1572"/>
                  <a:gd name="T24" fmla="*/ 408 w 1337"/>
                  <a:gd name="T25" fmla="*/ 362 h 1572"/>
                  <a:gd name="T26" fmla="*/ 470 w 1337"/>
                  <a:gd name="T27" fmla="*/ 375 h 1572"/>
                  <a:gd name="T28" fmla="*/ 534 w 1337"/>
                  <a:gd name="T29" fmla="*/ 385 h 1572"/>
                  <a:gd name="T30" fmla="*/ 601 w 1337"/>
                  <a:gd name="T31" fmla="*/ 391 h 1572"/>
                  <a:gd name="T32" fmla="*/ 669 w 1337"/>
                  <a:gd name="T33" fmla="*/ 393 h 1572"/>
                  <a:gd name="T34" fmla="*/ 669 w 1337"/>
                  <a:gd name="T35" fmla="*/ 366 h 1572"/>
                  <a:gd name="T36" fmla="*/ 605 w 1337"/>
                  <a:gd name="T37" fmla="*/ 364 h 1572"/>
                  <a:gd name="T38" fmla="*/ 542 w 1337"/>
                  <a:gd name="T39" fmla="*/ 359 h 1572"/>
                  <a:gd name="T40" fmla="*/ 483 w 1337"/>
                  <a:gd name="T41" fmla="*/ 350 h 1572"/>
                  <a:gd name="T42" fmla="*/ 426 w 1337"/>
                  <a:gd name="T43" fmla="*/ 337 h 1572"/>
                  <a:gd name="T44" fmla="*/ 371 w 1337"/>
                  <a:gd name="T45" fmla="*/ 322 h 1572"/>
                  <a:gd name="T46" fmla="*/ 321 w 1337"/>
                  <a:gd name="T47" fmla="*/ 304 h 1572"/>
                  <a:gd name="T48" fmla="*/ 272 w 1337"/>
                  <a:gd name="T49" fmla="*/ 283 h 1572"/>
                  <a:gd name="T50" fmla="*/ 228 w 1337"/>
                  <a:gd name="T51" fmla="*/ 259 h 1572"/>
                  <a:gd name="T52" fmla="*/ 188 w 1337"/>
                  <a:gd name="T53" fmla="*/ 233 h 1572"/>
                  <a:gd name="T54" fmla="*/ 152 w 1337"/>
                  <a:gd name="T55" fmla="*/ 204 h 1572"/>
                  <a:gd name="T56" fmla="*/ 122 w 1337"/>
                  <a:gd name="T57" fmla="*/ 175 h 1572"/>
                  <a:gd name="T58" fmla="*/ 95 w 1337"/>
                  <a:gd name="T59" fmla="*/ 143 h 1572"/>
                  <a:gd name="T60" fmla="*/ 74 w 1337"/>
                  <a:gd name="T61" fmla="*/ 109 h 1572"/>
                  <a:gd name="T62" fmla="*/ 58 w 1337"/>
                  <a:gd name="T63" fmla="*/ 74 h 1572"/>
                  <a:gd name="T64" fmla="*/ 49 w 1337"/>
                  <a:gd name="T65" fmla="*/ 37 h 1572"/>
                  <a:gd name="T66" fmla="*/ 46 w 1337"/>
                  <a:gd name="T67" fmla="*/ 0 h 1572"/>
                  <a:gd name="T68" fmla="*/ 0 w 1337"/>
                  <a:gd name="T69" fmla="*/ 0 h 15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337"/>
                  <a:gd name="T106" fmla="*/ 0 h 1572"/>
                  <a:gd name="T107" fmla="*/ 1337 w 1337"/>
                  <a:gd name="T108" fmla="*/ 1572 h 157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337" h="1572">
                    <a:moveTo>
                      <a:pt x="0" y="0"/>
                    </a:moveTo>
                    <a:lnTo>
                      <a:pt x="6" y="160"/>
                    </a:lnTo>
                    <a:lnTo>
                      <a:pt x="26" y="316"/>
                    </a:lnTo>
                    <a:lnTo>
                      <a:pt x="61" y="468"/>
                    </a:lnTo>
                    <a:lnTo>
                      <a:pt x="106" y="612"/>
                    </a:lnTo>
                    <a:lnTo>
                      <a:pt x="161" y="749"/>
                    </a:lnTo>
                    <a:lnTo>
                      <a:pt x="228" y="879"/>
                    </a:lnTo>
                    <a:lnTo>
                      <a:pt x="305" y="999"/>
                    </a:lnTo>
                    <a:lnTo>
                      <a:pt x="391" y="1112"/>
                    </a:lnTo>
                    <a:lnTo>
                      <a:pt x="487" y="1213"/>
                    </a:lnTo>
                    <a:lnTo>
                      <a:pt x="589" y="1304"/>
                    </a:lnTo>
                    <a:lnTo>
                      <a:pt x="700" y="1382"/>
                    </a:lnTo>
                    <a:lnTo>
                      <a:pt x="816" y="1447"/>
                    </a:lnTo>
                    <a:lnTo>
                      <a:pt x="939" y="1500"/>
                    </a:lnTo>
                    <a:lnTo>
                      <a:pt x="1068" y="1541"/>
                    </a:lnTo>
                    <a:lnTo>
                      <a:pt x="1201" y="1565"/>
                    </a:lnTo>
                    <a:lnTo>
                      <a:pt x="1337" y="1572"/>
                    </a:lnTo>
                    <a:lnTo>
                      <a:pt x="1337" y="1464"/>
                    </a:lnTo>
                    <a:lnTo>
                      <a:pt x="1209" y="1455"/>
                    </a:lnTo>
                    <a:lnTo>
                      <a:pt x="1084" y="1435"/>
                    </a:lnTo>
                    <a:lnTo>
                      <a:pt x="965" y="1398"/>
                    </a:lnTo>
                    <a:lnTo>
                      <a:pt x="852" y="1348"/>
                    </a:lnTo>
                    <a:lnTo>
                      <a:pt x="742" y="1286"/>
                    </a:lnTo>
                    <a:lnTo>
                      <a:pt x="641" y="1214"/>
                    </a:lnTo>
                    <a:lnTo>
                      <a:pt x="544" y="1130"/>
                    </a:lnTo>
                    <a:lnTo>
                      <a:pt x="456" y="1035"/>
                    </a:lnTo>
                    <a:lnTo>
                      <a:pt x="376" y="931"/>
                    </a:lnTo>
                    <a:lnTo>
                      <a:pt x="304" y="817"/>
                    </a:lnTo>
                    <a:lnTo>
                      <a:pt x="243" y="698"/>
                    </a:lnTo>
                    <a:lnTo>
                      <a:pt x="189" y="570"/>
                    </a:lnTo>
                    <a:lnTo>
                      <a:pt x="148" y="436"/>
                    </a:lnTo>
                    <a:lnTo>
                      <a:pt x="116" y="297"/>
                    </a:lnTo>
                    <a:lnTo>
                      <a:pt x="98" y="149"/>
                    </a:lnTo>
                    <a:lnTo>
                      <a:pt x="9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CC33"/>
              </a:soli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3" name="Freeform 13"/>
              <p:cNvSpPr>
                <a:spLocks/>
              </p:cNvSpPr>
              <p:nvPr/>
            </p:nvSpPr>
            <p:spPr bwMode="auto">
              <a:xfrm>
                <a:off x="17" y="3423"/>
                <a:ext cx="889" cy="527"/>
              </a:xfrm>
              <a:custGeom>
                <a:avLst/>
                <a:gdLst>
                  <a:gd name="T0" fmla="*/ 691 w 1272"/>
                  <a:gd name="T1" fmla="*/ 0 h 1495"/>
                  <a:gd name="T2" fmla="*/ 688 w 1272"/>
                  <a:gd name="T3" fmla="*/ 43 h 1495"/>
                  <a:gd name="T4" fmla="*/ 677 w 1272"/>
                  <a:gd name="T5" fmla="*/ 83 h 1495"/>
                  <a:gd name="T6" fmla="*/ 660 w 1272"/>
                  <a:gd name="T7" fmla="*/ 123 h 1495"/>
                  <a:gd name="T8" fmla="*/ 638 w 1272"/>
                  <a:gd name="T9" fmla="*/ 159 h 1495"/>
                  <a:gd name="T10" fmla="*/ 609 w 1272"/>
                  <a:gd name="T11" fmla="*/ 195 h 1495"/>
                  <a:gd name="T12" fmla="*/ 573 w 1272"/>
                  <a:gd name="T13" fmla="*/ 229 h 1495"/>
                  <a:gd name="T14" fmla="*/ 534 w 1272"/>
                  <a:gd name="T15" fmla="*/ 262 h 1495"/>
                  <a:gd name="T16" fmla="*/ 489 w 1272"/>
                  <a:gd name="T17" fmla="*/ 290 h 1495"/>
                  <a:gd name="T18" fmla="*/ 442 w 1272"/>
                  <a:gd name="T19" fmla="*/ 316 h 1495"/>
                  <a:gd name="T20" fmla="*/ 386 w 1272"/>
                  <a:gd name="T21" fmla="*/ 340 h 1495"/>
                  <a:gd name="T22" fmla="*/ 330 w 1272"/>
                  <a:gd name="T23" fmla="*/ 361 h 1495"/>
                  <a:gd name="T24" fmla="*/ 269 w 1272"/>
                  <a:gd name="T25" fmla="*/ 378 h 1495"/>
                  <a:gd name="T26" fmla="*/ 206 w 1272"/>
                  <a:gd name="T27" fmla="*/ 392 h 1495"/>
                  <a:gd name="T28" fmla="*/ 140 w 1272"/>
                  <a:gd name="T29" fmla="*/ 402 h 1495"/>
                  <a:gd name="T30" fmla="*/ 71 w 1272"/>
                  <a:gd name="T31" fmla="*/ 408 h 1495"/>
                  <a:gd name="T32" fmla="*/ 0 w 1272"/>
                  <a:gd name="T33" fmla="*/ 410 h 1495"/>
                  <a:gd name="T34" fmla="*/ 0 w 1272"/>
                  <a:gd name="T35" fmla="*/ 527 h 1495"/>
                  <a:gd name="T36" fmla="*/ 91 w 1272"/>
                  <a:gd name="T37" fmla="*/ 524 h 1495"/>
                  <a:gd name="T38" fmla="*/ 178 w 1272"/>
                  <a:gd name="T39" fmla="*/ 516 h 1495"/>
                  <a:gd name="T40" fmla="*/ 263 w 1272"/>
                  <a:gd name="T41" fmla="*/ 503 h 1495"/>
                  <a:gd name="T42" fmla="*/ 345 w 1272"/>
                  <a:gd name="T43" fmla="*/ 485 h 1495"/>
                  <a:gd name="T44" fmla="*/ 423 w 1272"/>
                  <a:gd name="T45" fmla="*/ 463 h 1495"/>
                  <a:gd name="T46" fmla="*/ 497 w 1272"/>
                  <a:gd name="T47" fmla="*/ 437 h 1495"/>
                  <a:gd name="T48" fmla="*/ 564 w 1272"/>
                  <a:gd name="T49" fmla="*/ 406 h 1495"/>
                  <a:gd name="T50" fmla="*/ 628 w 1272"/>
                  <a:gd name="T51" fmla="*/ 373 h 1495"/>
                  <a:gd name="T52" fmla="*/ 685 w 1272"/>
                  <a:gd name="T53" fmla="*/ 335 h 1495"/>
                  <a:gd name="T54" fmla="*/ 737 w 1272"/>
                  <a:gd name="T55" fmla="*/ 295 h 1495"/>
                  <a:gd name="T56" fmla="*/ 781 w 1272"/>
                  <a:gd name="T57" fmla="*/ 251 h 1495"/>
                  <a:gd name="T58" fmla="*/ 818 w 1272"/>
                  <a:gd name="T59" fmla="*/ 205 h 1495"/>
                  <a:gd name="T60" fmla="*/ 848 w 1272"/>
                  <a:gd name="T61" fmla="*/ 157 h 1495"/>
                  <a:gd name="T62" fmla="*/ 869 w 1272"/>
                  <a:gd name="T63" fmla="*/ 106 h 1495"/>
                  <a:gd name="T64" fmla="*/ 883 w 1272"/>
                  <a:gd name="T65" fmla="*/ 54 h 1495"/>
                  <a:gd name="T66" fmla="*/ 889 w 1272"/>
                  <a:gd name="T67" fmla="*/ 0 h 1495"/>
                  <a:gd name="T68" fmla="*/ 691 w 1272"/>
                  <a:gd name="T69" fmla="*/ 0 h 149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272"/>
                  <a:gd name="T106" fmla="*/ 0 h 1495"/>
                  <a:gd name="T107" fmla="*/ 1272 w 1272"/>
                  <a:gd name="T108" fmla="*/ 1495 h 1495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272" h="1495">
                    <a:moveTo>
                      <a:pt x="989" y="0"/>
                    </a:moveTo>
                    <a:lnTo>
                      <a:pt x="984" y="121"/>
                    </a:lnTo>
                    <a:lnTo>
                      <a:pt x="969" y="236"/>
                    </a:lnTo>
                    <a:lnTo>
                      <a:pt x="945" y="348"/>
                    </a:lnTo>
                    <a:lnTo>
                      <a:pt x="913" y="452"/>
                    </a:lnTo>
                    <a:lnTo>
                      <a:pt x="871" y="554"/>
                    </a:lnTo>
                    <a:lnTo>
                      <a:pt x="820" y="650"/>
                    </a:lnTo>
                    <a:lnTo>
                      <a:pt x="764" y="742"/>
                    </a:lnTo>
                    <a:lnTo>
                      <a:pt x="700" y="823"/>
                    </a:lnTo>
                    <a:lnTo>
                      <a:pt x="632" y="897"/>
                    </a:lnTo>
                    <a:lnTo>
                      <a:pt x="553" y="964"/>
                    </a:lnTo>
                    <a:lnTo>
                      <a:pt x="472" y="1023"/>
                    </a:lnTo>
                    <a:lnTo>
                      <a:pt x="385" y="1072"/>
                    </a:lnTo>
                    <a:lnTo>
                      <a:pt x="295" y="1111"/>
                    </a:lnTo>
                    <a:lnTo>
                      <a:pt x="201" y="1139"/>
                    </a:lnTo>
                    <a:lnTo>
                      <a:pt x="102" y="1157"/>
                    </a:lnTo>
                    <a:lnTo>
                      <a:pt x="0" y="1162"/>
                    </a:lnTo>
                    <a:lnTo>
                      <a:pt x="0" y="1495"/>
                    </a:lnTo>
                    <a:lnTo>
                      <a:pt x="130" y="1487"/>
                    </a:lnTo>
                    <a:lnTo>
                      <a:pt x="254" y="1463"/>
                    </a:lnTo>
                    <a:lnTo>
                      <a:pt x="377" y="1428"/>
                    </a:lnTo>
                    <a:lnTo>
                      <a:pt x="493" y="1376"/>
                    </a:lnTo>
                    <a:lnTo>
                      <a:pt x="605" y="1314"/>
                    </a:lnTo>
                    <a:lnTo>
                      <a:pt x="711" y="1239"/>
                    </a:lnTo>
                    <a:lnTo>
                      <a:pt x="807" y="1153"/>
                    </a:lnTo>
                    <a:lnTo>
                      <a:pt x="899" y="1057"/>
                    </a:lnTo>
                    <a:lnTo>
                      <a:pt x="980" y="950"/>
                    </a:lnTo>
                    <a:lnTo>
                      <a:pt x="1054" y="837"/>
                    </a:lnTo>
                    <a:lnTo>
                      <a:pt x="1117" y="712"/>
                    </a:lnTo>
                    <a:lnTo>
                      <a:pt x="1171" y="581"/>
                    </a:lnTo>
                    <a:lnTo>
                      <a:pt x="1214" y="444"/>
                    </a:lnTo>
                    <a:lnTo>
                      <a:pt x="1244" y="300"/>
                    </a:lnTo>
                    <a:lnTo>
                      <a:pt x="1264" y="152"/>
                    </a:lnTo>
                    <a:lnTo>
                      <a:pt x="1272" y="0"/>
                    </a:lnTo>
                    <a:lnTo>
                      <a:pt x="989" y="0"/>
                    </a:lnTo>
                    <a:close/>
                  </a:path>
                </a:pathLst>
              </a:custGeom>
              <a:noFill/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4" name="Freeform 14"/>
              <p:cNvSpPr>
                <a:spLocks/>
              </p:cNvSpPr>
              <p:nvPr/>
            </p:nvSpPr>
            <p:spPr bwMode="auto">
              <a:xfrm>
                <a:off x="17" y="3423"/>
                <a:ext cx="937" cy="554"/>
              </a:xfrm>
              <a:custGeom>
                <a:avLst/>
                <a:gdLst>
                  <a:gd name="T0" fmla="*/ 0 w 1338"/>
                  <a:gd name="T1" fmla="*/ 554 h 1572"/>
                  <a:gd name="T2" fmla="*/ 96 w 1338"/>
                  <a:gd name="T3" fmla="*/ 551 h 1572"/>
                  <a:gd name="T4" fmla="*/ 190 w 1338"/>
                  <a:gd name="T5" fmla="*/ 543 h 1572"/>
                  <a:gd name="T6" fmla="*/ 279 w 1338"/>
                  <a:gd name="T7" fmla="*/ 529 h 1572"/>
                  <a:gd name="T8" fmla="*/ 365 w 1338"/>
                  <a:gd name="T9" fmla="*/ 510 h 1572"/>
                  <a:gd name="T10" fmla="*/ 447 w 1338"/>
                  <a:gd name="T11" fmla="*/ 487 h 1572"/>
                  <a:gd name="T12" fmla="*/ 525 w 1338"/>
                  <a:gd name="T13" fmla="*/ 460 h 1572"/>
                  <a:gd name="T14" fmla="*/ 595 w 1338"/>
                  <a:gd name="T15" fmla="*/ 427 h 1572"/>
                  <a:gd name="T16" fmla="*/ 663 w 1338"/>
                  <a:gd name="T17" fmla="*/ 392 h 1572"/>
                  <a:gd name="T18" fmla="*/ 723 w 1338"/>
                  <a:gd name="T19" fmla="*/ 352 h 1572"/>
                  <a:gd name="T20" fmla="*/ 777 w 1338"/>
                  <a:gd name="T21" fmla="*/ 310 h 1572"/>
                  <a:gd name="T22" fmla="*/ 824 w 1338"/>
                  <a:gd name="T23" fmla="*/ 264 h 1572"/>
                  <a:gd name="T24" fmla="*/ 863 w 1338"/>
                  <a:gd name="T25" fmla="*/ 216 h 1572"/>
                  <a:gd name="T26" fmla="*/ 894 w 1338"/>
                  <a:gd name="T27" fmla="*/ 165 h 1572"/>
                  <a:gd name="T28" fmla="*/ 918 w 1338"/>
                  <a:gd name="T29" fmla="*/ 111 h 1572"/>
                  <a:gd name="T30" fmla="*/ 933 w 1338"/>
                  <a:gd name="T31" fmla="*/ 56 h 1572"/>
                  <a:gd name="T32" fmla="*/ 937 w 1338"/>
                  <a:gd name="T33" fmla="*/ 0 h 1572"/>
                  <a:gd name="T34" fmla="*/ 873 w 1338"/>
                  <a:gd name="T35" fmla="*/ 0 h 1572"/>
                  <a:gd name="T36" fmla="*/ 868 w 1338"/>
                  <a:gd name="T37" fmla="*/ 53 h 1572"/>
                  <a:gd name="T38" fmla="*/ 855 w 1338"/>
                  <a:gd name="T39" fmla="*/ 105 h 1572"/>
                  <a:gd name="T40" fmla="*/ 833 w 1338"/>
                  <a:gd name="T41" fmla="*/ 154 h 1572"/>
                  <a:gd name="T42" fmla="*/ 804 w 1338"/>
                  <a:gd name="T43" fmla="*/ 201 h 1572"/>
                  <a:gd name="T44" fmla="*/ 767 w 1338"/>
                  <a:gd name="T45" fmla="*/ 246 h 1572"/>
                  <a:gd name="T46" fmla="*/ 724 w 1338"/>
                  <a:gd name="T47" fmla="*/ 288 h 1572"/>
                  <a:gd name="T48" fmla="*/ 674 w 1338"/>
                  <a:gd name="T49" fmla="*/ 328 h 1572"/>
                  <a:gd name="T50" fmla="*/ 618 w 1338"/>
                  <a:gd name="T51" fmla="*/ 365 h 1572"/>
                  <a:gd name="T52" fmla="*/ 556 w 1338"/>
                  <a:gd name="T53" fmla="*/ 398 h 1572"/>
                  <a:gd name="T54" fmla="*/ 488 w 1338"/>
                  <a:gd name="T55" fmla="*/ 428 h 1572"/>
                  <a:gd name="T56" fmla="*/ 417 w 1338"/>
                  <a:gd name="T57" fmla="*/ 453 h 1572"/>
                  <a:gd name="T58" fmla="*/ 340 w 1338"/>
                  <a:gd name="T59" fmla="*/ 475 h 1572"/>
                  <a:gd name="T60" fmla="*/ 261 w 1338"/>
                  <a:gd name="T61" fmla="*/ 493 h 1572"/>
                  <a:gd name="T62" fmla="*/ 177 w 1338"/>
                  <a:gd name="T63" fmla="*/ 506 h 1572"/>
                  <a:gd name="T64" fmla="*/ 90 w 1338"/>
                  <a:gd name="T65" fmla="*/ 513 h 1572"/>
                  <a:gd name="T66" fmla="*/ 0 w 1338"/>
                  <a:gd name="T67" fmla="*/ 516 h 1572"/>
                  <a:gd name="T68" fmla="*/ 0 w 1338"/>
                  <a:gd name="T69" fmla="*/ 554 h 15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338"/>
                  <a:gd name="T106" fmla="*/ 0 h 1572"/>
                  <a:gd name="T107" fmla="*/ 1338 w 1338"/>
                  <a:gd name="T108" fmla="*/ 1572 h 157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338" h="1572">
                    <a:moveTo>
                      <a:pt x="0" y="1572"/>
                    </a:moveTo>
                    <a:lnTo>
                      <a:pt x="137" y="1564"/>
                    </a:lnTo>
                    <a:lnTo>
                      <a:pt x="271" y="1540"/>
                    </a:lnTo>
                    <a:lnTo>
                      <a:pt x="399" y="1501"/>
                    </a:lnTo>
                    <a:lnTo>
                      <a:pt x="521" y="1448"/>
                    </a:lnTo>
                    <a:lnTo>
                      <a:pt x="638" y="1382"/>
                    </a:lnTo>
                    <a:lnTo>
                      <a:pt x="749" y="1304"/>
                    </a:lnTo>
                    <a:lnTo>
                      <a:pt x="850" y="1213"/>
                    </a:lnTo>
                    <a:lnTo>
                      <a:pt x="947" y="1112"/>
                    </a:lnTo>
                    <a:lnTo>
                      <a:pt x="1033" y="999"/>
                    </a:lnTo>
                    <a:lnTo>
                      <a:pt x="1110" y="879"/>
                    </a:lnTo>
                    <a:lnTo>
                      <a:pt x="1176" y="749"/>
                    </a:lnTo>
                    <a:lnTo>
                      <a:pt x="1232" y="612"/>
                    </a:lnTo>
                    <a:lnTo>
                      <a:pt x="1277" y="468"/>
                    </a:lnTo>
                    <a:lnTo>
                      <a:pt x="1311" y="316"/>
                    </a:lnTo>
                    <a:lnTo>
                      <a:pt x="1332" y="160"/>
                    </a:lnTo>
                    <a:lnTo>
                      <a:pt x="1338" y="0"/>
                    </a:lnTo>
                    <a:lnTo>
                      <a:pt x="1246" y="0"/>
                    </a:lnTo>
                    <a:lnTo>
                      <a:pt x="1240" y="150"/>
                    </a:lnTo>
                    <a:lnTo>
                      <a:pt x="1221" y="297"/>
                    </a:lnTo>
                    <a:lnTo>
                      <a:pt x="1190" y="436"/>
                    </a:lnTo>
                    <a:lnTo>
                      <a:pt x="1148" y="571"/>
                    </a:lnTo>
                    <a:lnTo>
                      <a:pt x="1095" y="698"/>
                    </a:lnTo>
                    <a:lnTo>
                      <a:pt x="1034" y="818"/>
                    </a:lnTo>
                    <a:lnTo>
                      <a:pt x="962" y="931"/>
                    </a:lnTo>
                    <a:lnTo>
                      <a:pt x="882" y="1036"/>
                    </a:lnTo>
                    <a:lnTo>
                      <a:pt x="794" y="1130"/>
                    </a:lnTo>
                    <a:lnTo>
                      <a:pt x="697" y="1215"/>
                    </a:lnTo>
                    <a:lnTo>
                      <a:pt x="595" y="1286"/>
                    </a:lnTo>
                    <a:lnTo>
                      <a:pt x="486" y="1348"/>
                    </a:lnTo>
                    <a:lnTo>
                      <a:pt x="372" y="1398"/>
                    </a:lnTo>
                    <a:lnTo>
                      <a:pt x="253" y="1435"/>
                    </a:lnTo>
                    <a:lnTo>
                      <a:pt x="129" y="1455"/>
                    </a:lnTo>
                    <a:lnTo>
                      <a:pt x="0" y="1464"/>
                    </a:lnTo>
                    <a:lnTo>
                      <a:pt x="0" y="1572"/>
                    </a:lnTo>
                    <a:close/>
                  </a:path>
                </a:pathLst>
              </a:custGeom>
              <a:noFill/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5" name="Freeform 15"/>
              <p:cNvSpPr>
                <a:spLocks/>
              </p:cNvSpPr>
              <p:nvPr/>
            </p:nvSpPr>
            <p:spPr bwMode="auto">
              <a:xfrm>
                <a:off x="17" y="3423"/>
                <a:ext cx="823" cy="488"/>
              </a:xfrm>
              <a:custGeom>
                <a:avLst/>
                <a:gdLst>
                  <a:gd name="T0" fmla="*/ 759 w 1176"/>
                  <a:gd name="T1" fmla="*/ 0 h 1383"/>
                  <a:gd name="T2" fmla="*/ 755 w 1176"/>
                  <a:gd name="T3" fmla="*/ 46 h 1383"/>
                  <a:gd name="T4" fmla="*/ 744 w 1176"/>
                  <a:gd name="T5" fmla="*/ 91 h 1383"/>
                  <a:gd name="T6" fmla="*/ 726 w 1176"/>
                  <a:gd name="T7" fmla="*/ 134 h 1383"/>
                  <a:gd name="T8" fmla="*/ 699 w 1176"/>
                  <a:gd name="T9" fmla="*/ 175 h 1383"/>
                  <a:gd name="T10" fmla="*/ 667 w 1176"/>
                  <a:gd name="T11" fmla="*/ 214 h 1383"/>
                  <a:gd name="T12" fmla="*/ 630 w 1176"/>
                  <a:gd name="T13" fmla="*/ 252 h 1383"/>
                  <a:gd name="T14" fmla="*/ 586 w 1176"/>
                  <a:gd name="T15" fmla="*/ 286 h 1383"/>
                  <a:gd name="T16" fmla="*/ 537 w 1176"/>
                  <a:gd name="T17" fmla="*/ 318 h 1383"/>
                  <a:gd name="T18" fmla="*/ 484 w 1176"/>
                  <a:gd name="T19" fmla="*/ 347 h 1383"/>
                  <a:gd name="T20" fmla="*/ 425 w 1176"/>
                  <a:gd name="T21" fmla="*/ 373 h 1383"/>
                  <a:gd name="T22" fmla="*/ 362 w 1176"/>
                  <a:gd name="T23" fmla="*/ 395 h 1383"/>
                  <a:gd name="T24" fmla="*/ 296 w 1176"/>
                  <a:gd name="T25" fmla="*/ 415 h 1383"/>
                  <a:gd name="T26" fmla="*/ 226 w 1176"/>
                  <a:gd name="T27" fmla="*/ 430 h 1383"/>
                  <a:gd name="T28" fmla="*/ 154 w 1176"/>
                  <a:gd name="T29" fmla="*/ 441 h 1383"/>
                  <a:gd name="T30" fmla="*/ 78 w 1176"/>
                  <a:gd name="T31" fmla="*/ 448 h 1383"/>
                  <a:gd name="T32" fmla="*/ 0 w 1176"/>
                  <a:gd name="T33" fmla="*/ 450 h 1383"/>
                  <a:gd name="T34" fmla="*/ 0 w 1176"/>
                  <a:gd name="T35" fmla="*/ 488 h 1383"/>
                  <a:gd name="T36" fmla="*/ 84 w 1176"/>
                  <a:gd name="T37" fmla="*/ 486 h 1383"/>
                  <a:gd name="T38" fmla="*/ 165 w 1176"/>
                  <a:gd name="T39" fmla="*/ 478 h 1383"/>
                  <a:gd name="T40" fmla="*/ 245 w 1176"/>
                  <a:gd name="T41" fmla="*/ 466 h 1383"/>
                  <a:gd name="T42" fmla="*/ 320 w 1176"/>
                  <a:gd name="T43" fmla="*/ 450 h 1383"/>
                  <a:gd name="T44" fmla="*/ 393 w 1176"/>
                  <a:gd name="T45" fmla="*/ 429 h 1383"/>
                  <a:gd name="T46" fmla="*/ 461 w 1176"/>
                  <a:gd name="T47" fmla="*/ 405 h 1383"/>
                  <a:gd name="T48" fmla="*/ 524 w 1176"/>
                  <a:gd name="T49" fmla="*/ 376 h 1383"/>
                  <a:gd name="T50" fmla="*/ 582 w 1176"/>
                  <a:gd name="T51" fmla="*/ 345 h 1383"/>
                  <a:gd name="T52" fmla="*/ 635 w 1176"/>
                  <a:gd name="T53" fmla="*/ 310 h 1383"/>
                  <a:gd name="T54" fmla="*/ 683 w 1176"/>
                  <a:gd name="T55" fmla="*/ 273 h 1383"/>
                  <a:gd name="T56" fmla="*/ 724 w 1176"/>
                  <a:gd name="T57" fmla="*/ 233 h 1383"/>
                  <a:gd name="T58" fmla="*/ 759 w 1176"/>
                  <a:gd name="T59" fmla="*/ 190 h 1383"/>
                  <a:gd name="T60" fmla="*/ 787 w 1176"/>
                  <a:gd name="T61" fmla="*/ 145 h 1383"/>
                  <a:gd name="T62" fmla="*/ 806 w 1176"/>
                  <a:gd name="T63" fmla="*/ 98 h 1383"/>
                  <a:gd name="T64" fmla="*/ 820 w 1176"/>
                  <a:gd name="T65" fmla="*/ 50 h 1383"/>
                  <a:gd name="T66" fmla="*/ 823 w 1176"/>
                  <a:gd name="T67" fmla="*/ 0 h 1383"/>
                  <a:gd name="T68" fmla="*/ 759 w 1176"/>
                  <a:gd name="T69" fmla="*/ 0 h 138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176"/>
                  <a:gd name="T106" fmla="*/ 0 h 1383"/>
                  <a:gd name="T107" fmla="*/ 1176 w 1176"/>
                  <a:gd name="T108" fmla="*/ 1383 h 138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176" h="1383">
                    <a:moveTo>
                      <a:pt x="1084" y="0"/>
                    </a:moveTo>
                    <a:lnTo>
                      <a:pt x="1079" y="131"/>
                    </a:lnTo>
                    <a:lnTo>
                      <a:pt x="1063" y="259"/>
                    </a:lnTo>
                    <a:lnTo>
                      <a:pt x="1037" y="379"/>
                    </a:lnTo>
                    <a:lnTo>
                      <a:pt x="999" y="496"/>
                    </a:lnTo>
                    <a:lnTo>
                      <a:pt x="953" y="607"/>
                    </a:lnTo>
                    <a:lnTo>
                      <a:pt x="900" y="713"/>
                    </a:lnTo>
                    <a:lnTo>
                      <a:pt x="837" y="811"/>
                    </a:lnTo>
                    <a:lnTo>
                      <a:pt x="768" y="901"/>
                    </a:lnTo>
                    <a:lnTo>
                      <a:pt x="692" y="984"/>
                    </a:lnTo>
                    <a:lnTo>
                      <a:pt x="607" y="1058"/>
                    </a:lnTo>
                    <a:lnTo>
                      <a:pt x="517" y="1120"/>
                    </a:lnTo>
                    <a:lnTo>
                      <a:pt x="423" y="1175"/>
                    </a:lnTo>
                    <a:lnTo>
                      <a:pt x="323" y="1220"/>
                    </a:lnTo>
                    <a:lnTo>
                      <a:pt x="220" y="1250"/>
                    </a:lnTo>
                    <a:lnTo>
                      <a:pt x="112" y="1269"/>
                    </a:lnTo>
                    <a:lnTo>
                      <a:pt x="0" y="1275"/>
                    </a:lnTo>
                    <a:lnTo>
                      <a:pt x="0" y="1383"/>
                    </a:lnTo>
                    <a:lnTo>
                      <a:pt x="120" y="1377"/>
                    </a:lnTo>
                    <a:lnTo>
                      <a:pt x="236" y="1354"/>
                    </a:lnTo>
                    <a:lnTo>
                      <a:pt x="350" y="1322"/>
                    </a:lnTo>
                    <a:lnTo>
                      <a:pt x="457" y="1275"/>
                    </a:lnTo>
                    <a:lnTo>
                      <a:pt x="561" y="1216"/>
                    </a:lnTo>
                    <a:lnTo>
                      <a:pt x="659" y="1148"/>
                    </a:lnTo>
                    <a:lnTo>
                      <a:pt x="749" y="1067"/>
                    </a:lnTo>
                    <a:lnTo>
                      <a:pt x="832" y="978"/>
                    </a:lnTo>
                    <a:lnTo>
                      <a:pt x="907" y="879"/>
                    </a:lnTo>
                    <a:lnTo>
                      <a:pt x="976" y="773"/>
                    </a:lnTo>
                    <a:lnTo>
                      <a:pt x="1035" y="659"/>
                    </a:lnTo>
                    <a:lnTo>
                      <a:pt x="1084" y="538"/>
                    </a:lnTo>
                    <a:lnTo>
                      <a:pt x="1124" y="411"/>
                    </a:lnTo>
                    <a:lnTo>
                      <a:pt x="1152" y="278"/>
                    </a:lnTo>
                    <a:lnTo>
                      <a:pt x="1171" y="141"/>
                    </a:lnTo>
                    <a:lnTo>
                      <a:pt x="1176" y="0"/>
                    </a:lnTo>
                    <a:lnTo>
                      <a:pt x="1084" y="0"/>
                    </a:lnTo>
                    <a:close/>
                  </a:path>
                </a:pathLst>
              </a:custGeom>
              <a:noFill/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6" name="Freeform 16"/>
              <p:cNvSpPr>
                <a:spLocks/>
              </p:cNvSpPr>
              <p:nvPr/>
            </p:nvSpPr>
            <p:spPr bwMode="auto">
              <a:xfrm>
                <a:off x="19" y="3416"/>
                <a:ext cx="708" cy="431"/>
              </a:xfrm>
              <a:custGeom>
                <a:avLst/>
                <a:gdLst>
                  <a:gd name="T0" fmla="*/ 644 w 1011"/>
                  <a:gd name="T1" fmla="*/ 0 h 1223"/>
                  <a:gd name="T2" fmla="*/ 640 w 1011"/>
                  <a:gd name="T3" fmla="*/ 39 h 1223"/>
                  <a:gd name="T4" fmla="*/ 632 w 1011"/>
                  <a:gd name="T5" fmla="*/ 78 h 1223"/>
                  <a:gd name="T6" fmla="*/ 616 w 1011"/>
                  <a:gd name="T7" fmla="*/ 115 h 1223"/>
                  <a:gd name="T8" fmla="*/ 593 w 1011"/>
                  <a:gd name="T9" fmla="*/ 151 h 1223"/>
                  <a:gd name="T10" fmla="*/ 566 w 1011"/>
                  <a:gd name="T11" fmla="*/ 185 h 1223"/>
                  <a:gd name="T12" fmla="*/ 534 w 1011"/>
                  <a:gd name="T13" fmla="*/ 218 h 1223"/>
                  <a:gd name="T14" fmla="*/ 497 w 1011"/>
                  <a:gd name="T15" fmla="*/ 248 h 1223"/>
                  <a:gd name="T16" fmla="*/ 455 w 1011"/>
                  <a:gd name="T17" fmla="*/ 277 h 1223"/>
                  <a:gd name="T18" fmla="*/ 410 w 1011"/>
                  <a:gd name="T19" fmla="*/ 302 h 1223"/>
                  <a:gd name="T20" fmla="*/ 360 w 1011"/>
                  <a:gd name="T21" fmla="*/ 324 h 1223"/>
                  <a:gd name="T22" fmla="*/ 307 w 1011"/>
                  <a:gd name="T23" fmla="*/ 345 h 1223"/>
                  <a:gd name="T24" fmla="*/ 251 w 1011"/>
                  <a:gd name="T25" fmla="*/ 362 h 1223"/>
                  <a:gd name="T26" fmla="*/ 192 w 1011"/>
                  <a:gd name="T27" fmla="*/ 375 h 1223"/>
                  <a:gd name="T28" fmla="*/ 130 w 1011"/>
                  <a:gd name="T29" fmla="*/ 385 h 1223"/>
                  <a:gd name="T30" fmla="*/ 66 w 1011"/>
                  <a:gd name="T31" fmla="*/ 391 h 1223"/>
                  <a:gd name="T32" fmla="*/ 0 w 1011"/>
                  <a:gd name="T33" fmla="*/ 393 h 1223"/>
                  <a:gd name="T34" fmla="*/ 0 w 1011"/>
                  <a:gd name="T35" fmla="*/ 431 h 1223"/>
                  <a:gd name="T36" fmla="*/ 71 w 1011"/>
                  <a:gd name="T37" fmla="*/ 429 h 1223"/>
                  <a:gd name="T38" fmla="*/ 143 w 1011"/>
                  <a:gd name="T39" fmla="*/ 422 h 1223"/>
                  <a:gd name="T40" fmla="*/ 211 w 1011"/>
                  <a:gd name="T41" fmla="*/ 411 h 1223"/>
                  <a:gd name="T42" fmla="*/ 275 w 1011"/>
                  <a:gd name="T43" fmla="*/ 396 h 1223"/>
                  <a:gd name="T44" fmla="*/ 338 w 1011"/>
                  <a:gd name="T45" fmla="*/ 378 h 1223"/>
                  <a:gd name="T46" fmla="*/ 396 w 1011"/>
                  <a:gd name="T47" fmla="*/ 356 h 1223"/>
                  <a:gd name="T48" fmla="*/ 452 w 1011"/>
                  <a:gd name="T49" fmla="*/ 331 h 1223"/>
                  <a:gd name="T50" fmla="*/ 501 w 1011"/>
                  <a:gd name="T51" fmla="*/ 302 h 1223"/>
                  <a:gd name="T52" fmla="*/ 547 w 1011"/>
                  <a:gd name="T53" fmla="*/ 271 h 1223"/>
                  <a:gd name="T54" fmla="*/ 588 w 1011"/>
                  <a:gd name="T55" fmla="*/ 238 h 1223"/>
                  <a:gd name="T56" fmla="*/ 623 w 1011"/>
                  <a:gd name="T57" fmla="*/ 202 h 1223"/>
                  <a:gd name="T58" fmla="*/ 653 w 1011"/>
                  <a:gd name="T59" fmla="*/ 166 h 1223"/>
                  <a:gd name="T60" fmla="*/ 676 w 1011"/>
                  <a:gd name="T61" fmla="*/ 126 h 1223"/>
                  <a:gd name="T62" fmla="*/ 694 w 1011"/>
                  <a:gd name="T63" fmla="*/ 85 h 1223"/>
                  <a:gd name="T64" fmla="*/ 704 w 1011"/>
                  <a:gd name="T65" fmla="*/ 43 h 1223"/>
                  <a:gd name="T66" fmla="*/ 708 w 1011"/>
                  <a:gd name="T67" fmla="*/ 0 h 1223"/>
                  <a:gd name="T68" fmla="*/ 644 w 1011"/>
                  <a:gd name="T69" fmla="*/ 0 h 122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011"/>
                  <a:gd name="T106" fmla="*/ 0 h 1223"/>
                  <a:gd name="T107" fmla="*/ 1011 w 1011"/>
                  <a:gd name="T108" fmla="*/ 1223 h 122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011" h="1223">
                    <a:moveTo>
                      <a:pt x="919" y="0"/>
                    </a:moveTo>
                    <a:lnTo>
                      <a:pt x="914" y="112"/>
                    </a:lnTo>
                    <a:lnTo>
                      <a:pt x="902" y="222"/>
                    </a:lnTo>
                    <a:lnTo>
                      <a:pt x="879" y="326"/>
                    </a:lnTo>
                    <a:lnTo>
                      <a:pt x="847" y="428"/>
                    </a:lnTo>
                    <a:lnTo>
                      <a:pt x="808" y="525"/>
                    </a:lnTo>
                    <a:lnTo>
                      <a:pt x="763" y="619"/>
                    </a:lnTo>
                    <a:lnTo>
                      <a:pt x="710" y="703"/>
                    </a:lnTo>
                    <a:lnTo>
                      <a:pt x="650" y="785"/>
                    </a:lnTo>
                    <a:lnTo>
                      <a:pt x="585" y="857"/>
                    </a:lnTo>
                    <a:lnTo>
                      <a:pt x="514" y="920"/>
                    </a:lnTo>
                    <a:lnTo>
                      <a:pt x="438" y="979"/>
                    </a:lnTo>
                    <a:lnTo>
                      <a:pt x="358" y="1026"/>
                    </a:lnTo>
                    <a:lnTo>
                      <a:pt x="274" y="1063"/>
                    </a:lnTo>
                    <a:lnTo>
                      <a:pt x="185" y="1092"/>
                    </a:lnTo>
                    <a:lnTo>
                      <a:pt x="94" y="1109"/>
                    </a:lnTo>
                    <a:lnTo>
                      <a:pt x="0" y="1115"/>
                    </a:lnTo>
                    <a:lnTo>
                      <a:pt x="0" y="1223"/>
                    </a:lnTo>
                    <a:lnTo>
                      <a:pt x="102" y="1217"/>
                    </a:lnTo>
                    <a:lnTo>
                      <a:pt x="204" y="1198"/>
                    </a:lnTo>
                    <a:lnTo>
                      <a:pt x="301" y="1167"/>
                    </a:lnTo>
                    <a:lnTo>
                      <a:pt x="393" y="1125"/>
                    </a:lnTo>
                    <a:lnTo>
                      <a:pt x="482" y="1072"/>
                    </a:lnTo>
                    <a:lnTo>
                      <a:pt x="566" y="1009"/>
                    </a:lnTo>
                    <a:lnTo>
                      <a:pt x="645" y="939"/>
                    </a:lnTo>
                    <a:lnTo>
                      <a:pt x="716" y="858"/>
                    </a:lnTo>
                    <a:lnTo>
                      <a:pt x="781" y="770"/>
                    </a:lnTo>
                    <a:lnTo>
                      <a:pt x="839" y="675"/>
                    </a:lnTo>
                    <a:lnTo>
                      <a:pt x="889" y="573"/>
                    </a:lnTo>
                    <a:lnTo>
                      <a:pt x="932" y="470"/>
                    </a:lnTo>
                    <a:lnTo>
                      <a:pt x="965" y="358"/>
                    </a:lnTo>
                    <a:lnTo>
                      <a:pt x="991" y="240"/>
                    </a:lnTo>
                    <a:lnTo>
                      <a:pt x="1006" y="121"/>
                    </a:lnTo>
                    <a:lnTo>
                      <a:pt x="1011" y="0"/>
                    </a:lnTo>
                    <a:lnTo>
                      <a:pt x="919" y="0"/>
                    </a:lnTo>
                    <a:close/>
                  </a:path>
                </a:pathLst>
              </a:custGeom>
              <a:noFill/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2127" name="Picture 17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1020" y="3912"/>
                <a:ext cx="366" cy="337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2128" name="Picture 18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1368" y="3960"/>
                <a:ext cx="275" cy="253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2129" name="Picture 19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792" y="3654"/>
                <a:ext cx="366" cy="339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2130" name="Picture 20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1632" y="3984"/>
                <a:ext cx="214" cy="197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sp>
            <p:nvSpPr>
              <p:cNvPr id="2131" name="Freeform 21"/>
              <p:cNvSpPr>
                <a:spLocks/>
              </p:cNvSpPr>
              <p:nvPr/>
            </p:nvSpPr>
            <p:spPr bwMode="auto">
              <a:xfrm>
                <a:off x="164" y="3565"/>
                <a:ext cx="937" cy="554"/>
              </a:xfrm>
              <a:custGeom>
                <a:avLst/>
                <a:gdLst>
                  <a:gd name="T0" fmla="*/ 0 w 1337"/>
                  <a:gd name="T1" fmla="*/ 554 h 1572"/>
                  <a:gd name="T2" fmla="*/ 95 w 1337"/>
                  <a:gd name="T3" fmla="*/ 552 h 1572"/>
                  <a:gd name="T4" fmla="*/ 189 w 1337"/>
                  <a:gd name="T5" fmla="*/ 543 h 1572"/>
                  <a:gd name="T6" fmla="*/ 279 w 1337"/>
                  <a:gd name="T7" fmla="*/ 529 h 1572"/>
                  <a:gd name="T8" fmla="*/ 365 w 1337"/>
                  <a:gd name="T9" fmla="*/ 510 h 1572"/>
                  <a:gd name="T10" fmla="*/ 446 w 1337"/>
                  <a:gd name="T11" fmla="*/ 487 h 1572"/>
                  <a:gd name="T12" fmla="*/ 524 w 1337"/>
                  <a:gd name="T13" fmla="*/ 460 h 1572"/>
                  <a:gd name="T14" fmla="*/ 596 w 1337"/>
                  <a:gd name="T15" fmla="*/ 427 h 1572"/>
                  <a:gd name="T16" fmla="*/ 663 w 1337"/>
                  <a:gd name="T17" fmla="*/ 392 h 1572"/>
                  <a:gd name="T18" fmla="*/ 723 w 1337"/>
                  <a:gd name="T19" fmla="*/ 352 h 1572"/>
                  <a:gd name="T20" fmla="*/ 777 w 1337"/>
                  <a:gd name="T21" fmla="*/ 310 h 1572"/>
                  <a:gd name="T22" fmla="*/ 824 w 1337"/>
                  <a:gd name="T23" fmla="*/ 264 h 1572"/>
                  <a:gd name="T24" fmla="*/ 863 w 1337"/>
                  <a:gd name="T25" fmla="*/ 216 h 1572"/>
                  <a:gd name="T26" fmla="*/ 894 w 1337"/>
                  <a:gd name="T27" fmla="*/ 165 h 1572"/>
                  <a:gd name="T28" fmla="*/ 919 w 1337"/>
                  <a:gd name="T29" fmla="*/ 111 h 1572"/>
                  <a:gd name="T30" fmla="*/ 933 w 1337"/>
                  <a:gd name="T31" fmla="*/ 56 h 1572"/>
                  <a:gd name="T32" fmla="*/ 937 w 1337"/>
                  <a:gd name="T33" fmla="*/ 0 h 1572"/>
                  <a:gd name="T34" fmla="*/ 873 w 1337"/>
                  <a:gd name="T35" fmla="*/ 0 h 1572"/>
                  <a:gd name="T36" fmla="*/ 868 w 1337"/>
                  <a:gd name="T37" fmla="*/ 53 h 1572"/>
                  <a:gd name="T38" fmla="*/ 856 w 1337"/>
                  <a:gd name="T39" fmla="*/ 105 h 1572"/>
                  <a:gd name="T40" fmla="*/ 833 w 1337"/>
                  <a:gd name="T41" fmla="*/ 154 h 1572"/>
                  <a:gd name="T42" fmla="*/ 805 w 1337"/>
                  <a:gd name="T43" fmla="*/ 201 h 1572"/>
                  <a:gd name="T44" fmla="*/ 767 w 1337"/>
                  <a:gd name="T45" fmla="*/ 246 h 1572"/>
                  <a:gd name="T46" fmla="*/ 724 w 1337"/>
                  <a:gd name="T47" fmla="*/ 288 h 1572"/>
                  <a:gd name="T48" fmla="*/ 673 w 1337"/>
                  <a:gd name="T49" fmla="*/ 328 h 1572"/>
                  <a:gd name="T50" fmla="*/ 617 w 1337"/>
                  <a:gd name="T51" fmla="*/ 365 h 1572"/>
                  <a:gd name="T52" fmla="*/ 556 w 1337"/>
                  <a:gd name="T53" fmla="*/ 398 h 1572"/>
                  <a:gd name="T54" fmla="*/ 488 w 1337"/>
                  <a:gd name="T55" fmla="*/ 428 h 1572"/>
                  <a:gd name="T56" fmla="*/ 416 w 1337"/>
                  <a:gd name="T57" fmla="*/ 453 h 1572"/>
                  <a:gd name="T58" fmla="*/ 340 w 1337"/>
                  <a:gd name="T59" fmla="*/ 475 h 1572"/>
                  <a:gd name="T60" fmla="*/ 261 w 1337"/>
                  <a:gd name="T61" fmla="*/ 493 h 1572"/>
                  <a:gd name="T62" fmla="*/ 177 w 1337"/>
                  <a:gd name="T63" fmla="*/ 506 h 1572"/>
                  <a:gd name="T64" fmla="*/ 90 w 1337"/>
                  <a:gd name="T65" fmla="*/ 513 h 1572"/>
                  <a:gd name="T66" fmla="*/ 0 w 1337"/>
                  <a:gd name="T67" fmla="*/ 516 h 1572"/>
                  <a:gd name="T68" fmla="*/ 0 w 1337"/>
                  <a:gd name="T69" fmla="*/ 554 h 15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337"/>
                  <a:gd name="T106" fmla="*/ 0 h 1572"/>
                  <a:gd name="T107" fmla="*/ 1337 w 1337"/>
                  <a:gd name="T108" fmla="*/ 1572 h 157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337" h="1572">
                    <a:moveTo>
                      <a:pt x="0" y="1572"/>
                    </a:moveTo>
                    <a:lnTo>
                      <a:pt x="136" y="1565"/>
                    </a:lnTo>
                    <a:lnTo>
                      <a:pt x="269" y="1541"/>
                    </a:lnTo>
                    <a:lnTo>
                      <a:pt x="398" y="1500"/>
                    </a:lnTo>
                    <a:lnTo>
                      <a:pt x="521" y="1447"/>
                    </a:lnTo>
                    <a:lnTo>
                      <a:pt x="637" y="1382"/>
                    </a:lnTo>
                    <a:lnTo>
                      <a:pt x="748" y="1304"/>
                    </a:lnTo>
                    <a:lnTo>
                      <a:pt x="850" y="1213"/>
                    </a:lnTo>
                    <a:lnTo>
                      <a:pt x="946" y="1112"/>
                    </a:lnTo>
                    <a:lnTo>
                      <a:pt x="1032" y="999"/>
                    </a:lnTo>
                    <a:lnTo>
                      <a:pt x="1109" y="879"/>
                    </a:lnTo>
                    <a:lnTo>
                      <a:pt x="1176" y="749"/>
                    </a:lnTo>
                    <a:lnTo>
                      <a:pt x="1231" y="612"/>
                    </a:lnTo>
                    <a:lnTo>
                      <a:pt x="1276" y="468"/>
                    </a:lnTo>
                    <a:lnTo>
                      <a:pt x="1311" y="316"/>
                    </a:lnTo>
                    <a:lnTo>
                      <a:pt x="1331" y="160"/>
                    </a:lnTo>
                    <a:lnTo>
                      <a:pt x="1337" y="0"/>
                    </a:lnTo>
                    <a:lnTo>
                      <a:pt x="1245" y="0"/>
                    </a:lnTo>
                    <a:lnTo>
                      <a:pt x="1238" y="149"/>
                    </a:lnTo>
                    <a:lnTo>
                      <a:pt x="1221" y="297"/>
                    </a:lnTo>
                    <a:lnTo>
                      <a:pt x="1189" y="436"/>
                    </a:lnTo>
                    <a:lnTo>
                      <a:pt x="1148" y="570"/>
                    </a:lnTo>
                    <a:lnTo>
                      <a:pt x="1094" y="698"/>
                    </a:lnTo>
                    <a:lnTo>
                      <a:pt x="1033" y="817"/>
                    </a:lnTo>
                    <a:lnTo>
                      <a:pt x="961" y="931"/>
                    </a:lnTo>
                    <a:lnTo>
                      <a:pt x="881" y="1035"/>
                    </a:lnTo>
                    <a:lnTo>
                      <a:pt x="793" y="1130"/>
                    </a:lnTo>
                    <a:lnTo>
                      <a:pt x="696" y="1214"/>
                    </a:lnTo>
                    <a:lnTo>
                      <a:pt x="594" y="1286"/>
                    </a:lnTo>
                    <a:lnTo>
                      <a:pt x="485" y="1348"/>
                    </a:lnTo>
                    <a:lnTo>
                      <a:pt x="372" y="1398"/>
                    </a:lnTo>
                    <a:lnTo>
                      <a:pt x="253" y="1435"/>
                    </a:lnTo>
                    <a:lnTo>
                      <a:pt x="128" y="1455"/>
                    </a:lnTo>
                    <a:lnTo>
                      <a:pt x="0" y="1464"/>
                    </a:lnTo>
                    <a:lnTo>
                      <a:pt x="0" y="1572"/>
                    </a:lnTo>
                    <a:close/>
                  </a:path>
                </a:pathLst>
              </a:custGeom>
              <a:noFill/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32" name="Freeform 22"/>
              <p:cNvSpPr>
                <a:spLocks/>
              </p:cNvSpPr>
              <p:nvPr/>
            </p:nvSpPr>
            <p:spPr bwMode="auto">
              <a:xfrm>
                <a:off x="164" y="3565"/>
                <a:ext cx="824" cy="488"/>
              </a:xfrm>
              <a:custGeom>
                <a:avLst/>
                <a:gdLst>
                  <a:gd name="T0" fmla="*/ 759 w 1176"/>
                  <a:gd name="T1" fmla="*/ 0 h 1382"/>
                  <a:gd name="T2" fmla="*/ 755 w 1176"/>
                  <a:gd name="T3" fmla="*/ 46 h 1382"/>
                  <a:gd name="T4" fmla="*/ 744 w 1176"/>
                  <a:gd name="T5" fmla="*/ 91 h 1382"/>
                  <a:gd name="T6" fmla="*/ 726 w 1176"/>
                  <a:gd name="T7" fmla="*/ 134 h 1382"/>
                  <a:gd name="T8" fmla="*/ 700 w 1176"/>
                  <a:gd name="T9" fmla="*/ 175 h 1382"/>
                  <a:gd name="T10" fmla="*/ 668 w 1176"/>
                  <a:gd name="T11" fmla="*/ 214 h 1382"/>
                  <a:gd name="T12" fmla="*/ 629 w 1176"/>
                  <a:gd name="T13" fmla="*/ 252 h 1382"/>
                  <a:gd name="T14" fmla="*/ 586 w 1176"/>
                  <a:gd name="T15" fmla="*/ 286 h 1382"/>
                  <a:gd name="T16" fmla="*/ 537 w 1176"/>
                  <a:gd name="T17" fmla="*/ 318 h 1382"/>
                  <a:gd name="T18" fmla="*/ 484 w 1176"/>
                  <a:gd name="T19" fmla="*/ 347 h 1382"/>
                  <a:gd name="T20" fmla="*/ 425 w 1176"/>
                  <a:gd name="T21" fmla="*/ 373 h 1382"/>
                  <a:gd name="T22" fmla="*/ 362 w 1176"/>
                  <a:gd name="T23" fmla="*/ 395 h 1382"/>
                  <a:gd name="T24" fmla="*/ 295 w 1176"/>
                  <a:gd name="T25" fmla="*/ 415 h 1382"/>
                  <a:gd name="T26" fmla="*/ 226 w 1176"/>
                  <a:gd name="T27" fmla="*/ 430 h 1382"/>
                  <a:gd name="T28" fmla="*/ 153 w 1176"/>
                  <a:gd name="T29" fmla="*/ 441 h 1382"/>
                  <a:gd name="T30" fmla="*/ 78 w 1176"/>
                  <a:gd name="T31" fmla="*/ 447 h 1382"/>
                  <a:gd name="T32" fmla="*/ 0 w 1176"/>
                  <a:gd name="T33" fmla="*/ 450 h 1382"/>
                  <a:gd name="T34" fmla="*/ 0 w 1176"/>
                  <a:gd name="T35" fmla="*/ 488 h 1382"/>
                  <a:gd name="T36" fmla="*/ 84 w 1176"/>
                  <a:gd name="T37" fmla="*/ 486 h 1382"/>
                  <a:gd name="T38" fmla="*/ 165 w 1176"/>
                  <a:gd name="T39" fmla="*/ 478 h 1382"/>
                  <a:gd name="T40" fmla="*/ 245 w 1176"/>
                  <a:gd name="T41" fmla="*/ 466 h 1382"/>
                  <a:gd name="T42" fmla="*/ 320 w 1176"/>
                  <a:gd name="T43" fmla="*/ 450 h 1382"/>
                  <a:gd name="T44" fmla="*/ 392 w 1176"/>
                  <a:gd name="T45" fmla="*/ 429 h 1382"/>
                  <a:gd name="T46" fmla="*/ 461 w 1176"/>
                  <a:gd name="T47" fmla="*/ 404 h 1382"/>
                  <a:gd name="T48" fmla="*/ 524 w 1176"/>
                  <a:gd name="T49" fmla="*/ 376 h 1382"/>
                  <a:gd name="T50" fmla="*/ 582 w 1176"/>
                  <a:gd name="T51" fmla="*/ 345 h 1382"/>
                  <a:gd name="T52" fmla="*/ 636 w 1176"/>
                  <a:gd name="T53" fmla="*/ 310 h 1382"/>
                  <a:gd name="T54" fmla="*/ 683 w 1176"/>
                  <a:gd name="T55" fmla="*/ 273 h 1382"/>
                  <a:gd name="T56" fmla="*/ 725 w 1176"/>
                  <a:gd name="T57" fmla="*/ 233 h 1382"/>
                  <a:gd name="T58" fmla="*/ 759 w 1176"/>
                  <a:gd name="T59" fmla="*/ 189 h 1382"/>
                  <a:gd name="T60" fmla="*/ 787 w 1176"/>
                  <a:gd name="T61" fmla="*/ 145 h 1382"/>
                  <a:gd name="T62" fmla="*/ 806 w 1176"/>
                  <a:gd name="T63" fmla="*/ 98 h 1382"/>
                  <a:gd name="T64" fmla="*/ 820 w 1176"/>
                  <a:gd name="T65" fmla="*/ 50 h 1382"/>
                  <a:gd name="T66" fmla="*/ 824 w 1176"/>
                  <a:gd name="T67" fmla="*/ 0 h 1382"/>
                  <a:gd name="T68" fmla="*/ 759 w 1176"/>
                  <a:gd name="T69" fmla="*/ 0 h 138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176"/>
                  <a:gd name="T106" fmla="*/ 0 h 1382"/>
                  <a:gd name="T107" fmla="*/ 1176 w 1176"/>
                  <a:gd name="T108" fmla="*/ 1382 h 138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176" h="1382">
                    <a:moveTo>
                      <a:pt x="1083" y="0"/>
                    </a:moveTo>
                    <a:lnTo>
                      <a:pt x="1078" y="131"/>
                    </a:lnTo>
                    <a:lnTo>
                      <a:pt x="1062" y="257"/>
                    </a:lnTo>
                    <a:lnTo>
                      <a:pt x="1036" y="379"/>
                    </a:lnTo>
                    <a:lnTo>
                      <a:pt x="999" y="495"/>
                    </a:lnTo>
                    <a:lnTo>
                      <a:pt x="953" y="607"/>
                    </a:lnTo>
                    <a:lnTo>
                      <a:pt x="898" y="713"/>
                    </a:lnTo>
                    <a:lnTo>
                      <a:pt x="836" y="811"/>
                    </a:lnTo>
                    <a:lnTo>
                      <a:pt x="767" y="901"/>
                    </a:lnTo>
                    <a:lnTo>
                      <a:pt x="691" y="982"/>
                    </a:lnTo>
                    <a:lnTo>
                      <a:pt x="606" y="1056"/>
                    </a:lnTo>
                    <a:lnTo>
                      <a:pt x="516" y="1120"/>
                    </a:lnTo>
                    <a:lnTo>
                      <a:pt x="421" y="1174"/>
                    </a:lnTo>
                    <a:lnTo>
                      <a:pt x="322" y="1217"/>
                    </a:lnTo>
                    <a:lnTo>
                      <a:pt x="219" y="1248"/>
                    </a:lnTo>
                    <a:lnTo>
                      <a:pt x="111" y="1267"/>
                    </a:lnTo>
                    <a:lnTo>
                      <a:pt x="0" y="1274"/>
                    </a:lnTo>
                    <a:lnTo>
                      <a:pt x="0" y="1382"/>
                    </a:lnTo>
                    <a:lnTo>
                      <a:pt x="120" y="1376"/>
                    </a:lnTo>
                    <a:lnTo>
                      <a:pt x="236" y="1353"/>
                    </a:lnTo>
                    <a:lnTo>
                      <a:pt x="349" y="1320"/>
                    </a:lnTo>
                    <a:lnTo>
                      <a:pt x="456" y="1274"/>
                    </a:lnTo>
                    <a:lnTo>
                      <a:pt x="560" y="1216"/>
                    </a:lnTo>
                    <a:lnTo>
                      <a:pt x="658" y="1145"/>
                    </a:lnTo>
                    <a:lnTo>
                      <a:pt x="748" y="1066"/>
                    </a:lnTo>
                    <a:lnTo>
                      <a:pt x="831" y="977"/>
                    </a:lnTo>
                    <a:lnTo>
                      <a:pt x="907" y="879"/>
                    </a:lnTo>
                    <a:lnTo>
                      <a:pt x="975" y="773"/>
                    </a:lnTo>
                    <a:lnTo>
                      <a:pt x="1034" y="659"/>
                    </a:lnTo>
                    <a:lnTo>
                      <a:pt x="1083" y="536"/>
                    </a:lnTo>
                    <a:lnTo>
                      <a:pt x="1123" y="410"/>
                    </a:lnTo>
                    <a:lnTo>
                      <a:pt x="1151" y="277"/>
                    </a:lnTo>
                    <a:lnTo>
                      <a:pt x="1170" y="141"/>
                    </a:lnTo>
                    <a:lnTo>
                      <a:pt x="1176" y="0"/>
                    </a:lnTo>
                    <a:lnTo>
                      <a:pt x="1083" y="0"/>
                    </a:lnTo>
                    <a:close/>
                  </a:path>
                </a:pathLst>
              </a:custGeom>
              <a:noFill/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33" name="Freeform 23"/>
              <p:cNvSpPr>
                <a:spLocks/>
              </p:cNvSpPr>
              <p:nvPr/>
            </p:nvSpPr>
            <p:spPr bwMode="auto">
              <a:xfrm>
                <a:off x="164" y="3565"/>
                <a:ext cx="710" cy="420"/>
              </a:xfrm>
              <a:custGeom>
                <a:avLst/>
                <a:gdLst>
                  <a:gd name="T0" fmla="*/ 646 w 1014"/>
                  <a:gd name="T1" fmla="*/ 0 h 1193"/>
                  <a:gd name="T2" fmla="*/ 641 w 1014"/>
                  <a:gd name="T3" fmla="*/ 39 h 1193"/>
                  <a:gd name="T4" fmla="*/ 633 w 1014"/>
                  <a:gd name="T5" fmla="*/ 77 h 1193"/>
                  <a:gd name="T6" fmla="*/ 617 w 1014"/>
                  <a:gd name="T7" fmla="*/ 113 h 1193"/>
                  <a:gd name="T8" fmla="*/ 595 w 1014"/>
                  <a:gd name="T9" fmla="*/ 149 h 1193"/>
                  <a:gd name="T10" fmla="*/ 567 w 1014"/>
                  <a:gd name="T11" fmla="*/ 182 h 1193"/>
                  <a:gd name="T12" fmla="*/ 535 w 1014"/>
                  <a:gd name="T13" fmla="*/ 214 h 1193"/>
                  <a:gd name="T14" fmla="*/ 498 w 1014"/>
                  <a:gd name="T15" fmla="*/ 243 h 1193"/>
                  <a:gd name="T16" fmla="*/ 456 w 1014"/>
                  <a:gd name="T17" fmla="*/ 270 h 1193"/>
                  <a:gd name="T18" fmla="*/ 411 w 1014"/>
                  <a:gd name="T19" fmla="*/ 295 h 1193"/>
                  <a:gd name="T20" fmla="*/ 361 w 1014"/>
                  <a:gd name="T21" fmla="*/ 316 h 1193"/>
                  <a:gd name="T22" fmla="*/ 307 w 1014"/>
                  <a:gd name="T23" fmla="*/ 336 h 1193"/>
                  <a:gd name="T24" fmla="*/ 251 w 1014"/>
                  <a:gd name="T25" fmla="*/ 352 h 1193"/>
                  <a:gd name="T26" fmla="*/ 193 w 1014"/>
                  <a:gd name="T27" fmla="*/ 365 h 1193"/>
                  <a:gd name="T28" fmla="*/ 130 w 1014"/>
                  <a:gd name="T29" fmla="*/ 375 h 1193"/>
                  <a:gd name="T30" fmla="*/ 67 w 1014"/>
                  <a:gd name="T31" fmla="*/ 380 h 1193"/>
                  <a:gd name="T32" fmla="*/ 0 w 1014"/>
                  <a:gd name="T33" fmla="*/ 382 h 1193"/>
                  <a:gd name="T34" fmla="*/ 0 w 1014"/>
                  <a:gd name="T35" fmla="*/ 420 h 1193"/>
                  <a:gd name="T36" fmla="*/ 73 w 1014"/>
                  <a:gd name="T37" fmla="*/ 418 h 1193"/>
                  <a:gd name="T38" fmla="*/ 141 w 1014"/>
                  <a:gd name="T39" fmla="*/ 412 h 1193"/>
                  <a:gd name="T40" fmla="*/ 211 w 1014"/>
                  <a:gd name="T41" fmla="*/ 401 h 1193"/>
                  <a:gd name="T42" fmla="*/ 276 w 1014"/>
                  <a:gd name="T43" fmla="*/ 387 h 1193"/>
                  <a:gd name="T44" fmla="*/ 338 w 1014"/>
                  <a:gd name="T45" fmla="*/ 369 h 1193"/>
                  <a:gd name="T46" fmla="*/ 397 w 1014"/>
                  <a:gd name="T47" fmla="*/ 348 h 1193"/>
                  <a:gd name="T48" fmla="*/ 451 w 1014"/>
                  <a:gd name="T49" fmla="*/ 324 h 1193"/>
                  <a:gd name="T50" fmla="*/ 502 w 1014"/>
                  <a:gd name="T51" fmla="*/ 297 h 1193"/>
                  <a:gd name="T52" fmla="*/ 547 w 1014"/>
                  <a:gd name="T53" fmla="*/ 267 h 1193"/>
                  <a:gd name="T54" fmla="*/ 588 w 1014"/>
                  <a:gd name="T55" fmla="*/ 235 h 1193"/>
                  <a:gd name="T56" fmla="*/ 625 w 1014"/>
                  <a:gd name="T57" fmla="*/ 200 h 1193"/>
                  <a:gd name="T58" fmla="*/ 653 w 1014"/>
                  <a:gd name="T59" fmla="*/ 164 h 1193"/>
                  <a:gd name="T60" fmla="*/ 678 w 1014"/>
                  <a:gd name="T61" fmla="*/ 125 h 1193"/>
                  <a:gd name="T62" fmla="*/ 695 w 1014"/>
                  <a:gd name="T63" fmla="*/ 84 h 1193"/>
                  <a:gd name="T64" fmla="*/ 706 w 1014"/>
                  <a:gd name="T65" fmla="*/ 43 h 1193"/>
                  <a:gd name="T66" fmla="*/ 710 w 1014"/>
                  <a:gd name="T67" fmla="*/ 0 h 1193"/>
                  <a:gd name="T68" fmla="*/ 646 w 1014"/>
                  <a:gd name="T69" fmla="*/ 0 h 119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014"/>
                  <a:gd name="T106" fmla="*/ 0 h 1193"/>
                  <a:gd name="T107" fmla="*/ 1014 w 1014"/>
                  <a:gd name="T108" fmla="*/ 1193 h 119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014" h="1193">
                    <a:moveTo>
                      <a:pt x="922" y="0"/>
                    </a:moveTo>
                    <a:lnTo>
                      <a:pt x="916" y="112"/>
                    </a:lnTo>
                    <a:lnTo>
                      <a:pt x="904" y="220"/>
                    </a:lnTo>
                    <a:lnTo>
                      <a:pt x="881" y="322"/>
                    </a:lnTo>
                    <a:lnTo>
                      <a:pt x="850" y="423"/>
                    </a:lnTo>
                    <a:lnTo>
                      <a:pt x="810" y="517"/>
                    </a:lnTo>
                    <a:lnTo>
                      <a:pt x="764" y="607"/>
                    </a:lnTo>
                    <a:lnTo>
                      <a:pt x="711" y="691"/>
                    </a:lnTo>
                    <a:lnTo>
                      <a:pt x="651" y="767"/>
                    </a:lnTo>
                    <a:lnTo>
                      <a:pt x="587" y="838"/>
                    </a:lnTo>
                    <a:lnTo>
                      <a:pt x="515" y="899"/>
                    </a:lnTo>
                    <a:lnTo>
                      <a:pt x="439" y="953"/>
                    </a:lnTo>
                    <a:lnTo>
                      <a:pt x="359" y="1000"/>
                    </a:lnTo>
                    <a:lnTo>
                      <a:pt x="275" y="1037"/>
                    </a:lnTo>
                    <a:lnTo>
                      <a:pt x="186" y="1064"/>
                    </a:lnTo>
                    <a:lnTo>
                      <a:pt x="95" y="1078"/>
                    </a:lnTo>
                    <a:lnTo>
                      <a:pt x="0" y="1085"/>
                    </a:lnTo>
                    <a:lnTo>
                      <a:pt x="0" y="1193"/>
                    </a:lnTo>
                    <a:lnTo>
                      <a:pt x="104" y="1187"/>
                    </a:lnTo>
                    <a:lnTo>
                      <a:pt x="202" y="1169"/>
                    </a:lnTo>
                    <a:lnTo>
                      <a:pt x="302" y="1139"/>
                    </a:lnTo>
                    <a:lnTo>
                      <a:pt x="394" y="1100"/>
                    </a:lnTo>
                    <a:lnTo>
                      <a:pt x="483" y="1049"/>
                    </a:lnTo>
                    <a:lnTo>
                      <a:pt x="567" y="989"/>
                    </a:lnTo>
                    <a:lnTo>
                      <a:pt x="644" y="921"/>
                    </a:lnTo>
                    <a:lnTo>
                      <a:pt x="717" y="844"/>
                    </a:lnTo>
                    <a:lnTo>
                      <a:pt x="781" y="759"/>
                    </a:lnTo>
                    <a:lnTo>
                      <a:pt x="840" y="667"/>
                    </a:lnTo>
                    <a:lnTo>
                      <a:pt x="892" y="569"/>
                    </a:lnTo>
                    <a:lnTo>
                      <a:pt x="933" y="465"/>
                    </a:lnTo>
                    <a:lnTo>
                      <a:pt x="968" y="355"/>
                    </a:lnTo>
                    <a:lnTo>
                      <a:pt x="993" y="239"/>
                    </a:lnTo>
                    <a:lnTo>
                      <a:pt x="1008" y="122"/>
                    </a:lnTo>
                    <a:lnTo>
                      <a:pt x="1014" y="0"/>
                    </a:lnTo>
                    <a:lnTo>
                      <a:pt x="922" y="0"/>
                    </a:lnTo>
                    <a:close/>
                  </a:path>
                </a:pathLst>
              </a:custGeom>
              <a:noFill/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2134" name="Picture 24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216" y="3504"/>
                <a:ext cx="768" cy="707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2135" name="Picture 25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624" y="3870"/>
                <a:ext cx="488" cy="450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</p:grpSp>
        <p:grpSp>
          <p:nvGrpSpPr>
            <p:cNvPr id="2111" name="Group 26"/>
            <p:cNvGrpSpPr>
              <a:grpSpLocks/>
            </p:cNvGrpSpPr>
            <p:nvPr/>
          </p:nvGrpSpPr>
          <p:grpSpPr bwMode="auto">
            <a:xfrm>
              <a:off x="288" y="2256"/>
              <a:ext cx="624" cy="1419"/>
              <a:chOff x="288" y="2256"/>
              <a:chExt cx="624" cy="1419"/>
            </a:xfrm>
          </p:grpSpPr>
          <p:pic>
            <p:nvPicPr>
              <p:cNvPr id="2112" name="Picture 27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384" y="2387"/>
                <a:ext cx="192" cy="296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2113" name="Picture 28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588" y="3342"/>
                <a:ext cx="324" cy="333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2114" name="Picture 29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288" y="3196"/>
                <a:ext cx="432" cy="445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2115" name="Picture 30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288" y="2936"/>
                <a:ext cx="432" cy="445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2116" name="Picture 31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336" y="2668"/>
                <a:ext cx="240" cy="334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2117" name="Picture 32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384" y="2256"/>
                <a:ext cx="192" cy="198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2055" name="Group 33"/>
          <p:cNvGrpSpPr>
            <a:grpSpLocks/>
          </p:cNvGrpSpPr>
          <p:nvPr/>
        </p:nvGrpSpPr>
        <p:grpSpPr bwMode="auto">
          <a:xfrm rot="10800000">
            <a:off x="6858000" y="-152400"/>
            <a:ext cx="2667000" cy="3352800"/>
            <a:chOff x="17" y="2256"/>
            <a:chExt cx="1829" cy="2064"/>
          </a:xfrm>
        </p:grpSpPr>
        <p:grpSp>
          <p:nvGrpSpPr>
            <p:cNvPr id="2084" name="Group 34"/>
            <p:cNvGrpSpPr>
              <a:grpSpLocks/>
            </p:cNvGrpSpPr>
            <p:nvPr/>
          </p:nvGrpSpPr>
          <p:grpSpPr bwMode="auto">
            <a:xfrm>
              <a:off x="17" y="3416"/>
              <a:ext cx="1829" cy="904"/>
              <a:chOff x="17" y="3416"/>
              <a:chExt cx="1829" cy="904"/>
            </a:xfrm>
          </p:grpSpPr>
          <p:sp>
            <p:nvSpPr>
              <p:cNvPr id="2092" name="Freeform 35"/>
              <p:cNvSpPr>
                <a:spLocks/>
              </p:cNvSpPr>
              <p:nvPr/>
            </p:nvSpPr>
            <p:spPr bwMode="auto">
              <a:xfrm>
                <a:off x="601" y="3776"/>
                <a:ext cx="668" cy="393"/>
              </a:xfrm>
              <a:custGeom>
                <a:avLst/>
                <a:gdLst>
                  <a:gd name="T0" fmla="*/ 0 w 1336"/>
                  <a:gd name="T1" fmla="*/ 0 h 1572"/>
                  <a:gd name="T2" fmla="*/ 3 w 1336"/>
                  <a:gd name="T3" fmla="*/ 40 h 1572"/>
                  <a:gd name="T4" fmla="*/ 14 w 1336"/>
                  <a:gd name="T5" fmla="*/ 79 h 1572"/>
                  <a:gd name="T6" fmla="*/ 31 w 1336"/>
                  <a:gd name="T7" fmla="*/ 117 h 1572"/>
                  <a:gd name="T8" fmla="*/ 53 w 1336"/>
                  <a:gd name="T9" fmla="*/ 153 h 1572"/>
                  <a:gd name="T10" fmla="*/ 81 w 1336"/>
                  <a:gd name="T11" fmla="*/ 187 h 1572"/>
                  <a:gd name="T12" fmla="*/ 114 w 1336"/>
                  <a:gd name="T13" fmla="*/ 220 h 1572"/>
                  <a:gd name="T14" fmla="*/ 153 w 1336"/>
                  <a:gd name="T15" fmla="*/ 250 h 1572"/>
                  <a:gd name="T16" fmla="*/ 196 w 1336"/>
                  <a:gd name="T17" fmla="*/ 278 h 1572"/>
                  <a:gd name="T18" fmla="*/ 244 w 1336"/>
                  <a:gd name="T19" fmla="*/ 303 h 1572"/>
                  <a:gd name="T20" fmla="*/ 295 w 1336"/>
                  <a:gd name="T21" fmla="*/ 326 h 1572"/>
                  <a:gd name="T22" fmla="*/ 350 w 1336"/>
                  <a:gd name="T23" fmla="*/ 346 h 1572"/>
                  <a:gd name="T24" fmla="*/ 409 w 1336"/>
                  <a:gd name="T25" fmla="*/ 362 h 1572"/>
                  <a:gd name="T26" fmla="*/ 470 w 1336"/>
                  <a:gd name="T27" fmla="*/ 375 h 1572"/>
                  <a:gd name="T28" fmla="*/ 534 w 1336"/>
                  <a:gd name="T29" fmla="*/ 385 h 1572"/>
                  <a:gd name="T30" fmla="*/ 601 w 1336"/>
                  <a:gd name="T31" fmla="*/ 391 h 1572"/>
                  <a:gd name="T32" fmla="*/ 668 w 1336"/>
                  <a:gd name="T33" fmla="*/ 393 h 1572"/>
                  <a:gd name="T34" fmla="*/ 668 w 1336"/>
                  <a:gd name="T35" fmla="*/ 366 h 1572"/>
                  <a:gd name="T36" fmla="*/ 605 w 1336"/>
                  <a:gd name="T37" fmla="*/ 364 h 1572"/>
                  <a:gd name="T38" fmla="*/ 543 w 1336"/>
                  <a:gd name="T39" fmla="*/ 359 h 1572"/>
                  <a:gd name="T40" fmla="*/ 483 w 1336"/>
                  <a:gd name="T41" fmla="*/ 350 h 1572"/>
                  <a:gd name="T42" fmla="*/ 426 w 1336"/>
                  <a:gd name="T43" fmla="*/ 337 h 1572"/>
                  <a:gd name="T44" fmla="*/ 372 w 1336"/>
                  <a:gd name="T45" fmla="*/ 322 h 1572"/>
                  <a:gd name="T46" fmla="*/ 321 w 1336"/>
                  <a:gd name="T47" fmla="*/ 304 h 1572"/>
                  <a:gd name="T48" fmla="*/ 272 w 1336"/>
                  <a:gd name="T49" fmla="*/ 283 h 1572"/>
                  <a:gd name="T50" fmla="*/ 228 w 1336"/>
                  <a:gd name="T51" fmla="*/ 259 h 1572"/>
                  <a:gd name="T52" fmla="*/ 188 w 1336"/>
                  <a:gd name="T53" fmla="*/ 233 h 1572"/>
                  <a:gd name="T54" fmla="*/ 152 w 1336"/>
                  <a:gd name="T55" fmla="*/ 205 h 1572"/>
                  <a:gd name="T56" fmla="*/ 122 w 1336"/>
                  <a:gd name="T57" fmla="*/ 175 h 1572"/>
                  <a:gd name="T58" fmla="*/ 95 w 1336"/>
                  <a:gd name="T59" fmla="*/ 143 h 1572"/>
                  <a:gd name="T60" fmla="*/ 74 w 1336"/>
                  <a:gd name="T61" fmla="*/ 109 h 1572"/>
                  <a:gd name="T62" fmla="*/ 59 w 1336"/>
                  <a:gd name="T63" fmla="*/ 74 h 1572"/>
                  <a:gd name="T64" fmla="*/ 49 w 1336"/>
                  <a:gd name="T65" fmla="*/ 38 h 1572"/>
                  <a:gd name="T66" fmla="*/ 46 w 1336"/>
                  <a:gd name="T67" fmla="*/ 0 h 1572"/>
                  <a:gd name="T68" fmla="*/ 0 w 1336"/>
                  <a:gd name="T69" fmla="*/ 0 h 15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336"/>
                  <a:gd name="T106" fmla="*/ 0 h 1572"/>
                  <a:gd name="T107" fmla="*/ 1336 w 1336"/>
                  <a:gd name="T108" fmla="*/ 1572 h 157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336" h="1572">
                    <a:moveTo>
                      <a:pt x="0" y="0"/>
                    </a:moveTo>
                    <a:lnTo>
                      <a:pt x="6" y="160"/>
                    </a:lnTo>
                    <a:lnTo>
                      <a:pt x="27" y="316"/>
                    </a:lnTo>
                    <a:lnTo>
                      <a:pt x="61" y="468"/>
                    </a:lnTo>
                    <a:lnTo>
                      <a:pt x="106" y="612"/>
                    </a:lnTo>
                    <a:lnTo>
                      <a:pt x="162" y="749"/>
                    </a:lnTo>
                    <a:lnTo>
                      <a:pt x="228" y="879"/>
                    </a:lnTo>
                    <a:lnTo>
                      <a:pt x="305" y="999"/>
                    </a:lnTo>
                    <a:lnTo>
                      <a:pt x="391" y="1112"/>
                    </a:lnTo>
                    <a:lnTo>
                      <a:pt x="488" y="1213"/>
                    </a:lnTo>
                    <a:lnTo>
                      <a:pt x="589" y="1304"/>
                    </a:lnTo>
                    <a:lnTo>
                      <a:pt x="700" y="1382"/>
                    </a:lnTo>
                    <a:lnTo>
                      <a:pt x="817" y="1448"/>
                    </a:lnTo>
                    <a:lnTo>
                      <a:pt x="939" y="1501"/>
                    </a:lnTo>
                    <a:lnTo>
                      <a:pt x="1067" y="1540"/>
                    </a:lnTo>
                    <a:lnTo>
                      <a:pt x="1201" y="1564"/>
                    </a:lnTo>
                    <a:lnTo>
                      <a:pt x="1336" y="1572"/>
                    </a:lnTo>
                    <a:lnTo>
                      <a:pt x="1336" y="1464"/>
                    </a:lnTo>
                    <a:lnTo>
                      <a:pt x="1209" y="1455"/>
                    </a:lnTo>
                    <a:lnTo>
                      <a:pt x="1085" y="1435"/>
                    </a:lnTo>
                    <a:lnTo>
                      <a:pt x="966" y="1398"/>
                    </a:lnTo>
                    <a:lnTo>
                      <a:pt x="852" y="1348"/>
                    </a:lnTo>
                    <a:lnTo>
                      <a:pt x="743" y="1286"/>
                    </a:lnTo>
                    <a:lnTo>
                      <a:pt x="641" y="1215"/>
                    </a:lnTo>
                    <a:lnTo>
                      <a:pt x="544" y="1130"/>
                    </a:lnTo>
                    <a:lnTo>
                      <a:pt x="456" y="1036"/>
                    </a:lnTo>
                    <a:lnTo>
                      <a:pt x="376" y="931"/>
                    </a:lnTo>
                    <a:lnTo>
                      <a:pt x="304" y="818"/>
                    </a:lnTo>
                    <a:lnTo>
                      <a:pt x="243" y="698"/>
                    </a:lnTo>
                    <a:lnTo>
                      <a:pt x="190" y="571"/>
                    </a:lnTo>
                    <a:lnTo>
                      <a:pt x="148" y="436"/>
                    </a:lnTo>
                    <a:lnTo>
                      <a:pt x="117" y="297"/>
                    </a:lnTo>
                    <a:lnTo>
                      <a:pt x="98" y="150"/>
                    </a:lnTo>
                    <a:lnTo>
                      <a:pt x="9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CC33"/>
              </a:soli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3" name="Freeform 36"/>
              <p:cNvSpPr>
                <a:spLocks/>
              </p:cNvSpPr>
              <p:nvPr/>
            </p:nvSpPr>
            <p:spPr bwMode="auto">
              <a:xfrm>
                <a:off x="682" y="3776"/>
                <a:ext cx="587" cy="346"/>
              </a:xfrm>
              <a:custGeom>
                <a:avLst/>
                <a:gdLst>
                  <a:gd name="T0" fmla="*/ 587 w 1174"/>
                  <a:gd name="T1" fmla="*/ 319 h 1383"/>
                  <a:gd name="T2" fmla="*/ 532 w 1174"/>
                  <a:gd name="T3" fmla="*/ 317 h 1383"/>
                  <a:gd name="T4" fmla="*/ 478 w 1174"/>
                  <a:gd name="T5" fmla="*/ 313 h 1383"/>
                  <a:gd name="T6" fmla="*/ 427 w 1174"/>
                  <a:gd name="T7" fmla="*/ 305 h 1383"/>
                  <a:gd name="T8" fmla="*/ 377 w 1174"/>
                  <a:gd name="T9" fmla="*/ 294 h 1383"/>
                  <a:gd name="T10" fmla="*/ 330 w 1174"/>
                  <a:gd name="T11" fmla="*/ 280 h 1383"/>
                  <a:gd name="T12" fmla="*/ 285 w 1174"/>
                  <a:gd name="T13" fmla="*/ 265 h 1383"/>
                  <a:gd name="T14" fmla="*/ 242 w 1174"/>
                  <a:gd name="T15" fmla="*/ 246 h 1383"/>
                  <a:gd name="T16" fmla="*/ 204 w 1174"/>
                  <a:gd name="T17" fmla="*/ 226 h 1383"/>
                  <a:gd name="T18" fmla="*/ 170 w 1174"/>
                  <a:gd name="T19" fmla="*/ 204 h 1383"/>
                  <a:gd name="T20" fmla="*/ 138 w 1174"/>
                  <a:gd name="T21" fmla="*/ 179 h 1383"/>
                  <a:gd name="T22" fmla="*/ 112 w 1174"/>
                  <a:gd name="T23" fmla="*/ 153 h 1383"/>
                  <a:gd name="T24" fmla="*/ 89 w 1174"/>
                  <a:gd name="T25" fmla="*/ 125 h 1383"/>
                  <a:gd name="T26" fmla="*/ 70 w 1174"/>
                  <a:gd name="T27" fmla="*/ 96 h 1383"/>
                  <a:gd name="T28" fmla="*/ 57 w 1174"/>
                  <a:gd name="T29" fmla="*/ 65 h 1383"/>
                  <a:gd name="T30" fmla="*/ 49 w 1174"/>
                  <a:gd name="T31" fmla="*/ 33 h 1383"/>
                  <a:gd name="T32" fmla="*/ 46 w 1174"/>
                  <a:gd name="T33" fmla="*/ 0 h 1383"/>
                  <a:gd name="T34" fmla="*/ 0 w 1174"/>
                  <a:gd name="T35" fmla="*/ 0 h 1383"/>
                  <a:gd name="T36" fmla="*/ 3 w 1174"/>
                  <a:gd name="T37" fmla="*/ 35 h 1383"/>
                  <a:gd name="T38" fmla="*/ 12 w 1174"/>
                  <a:gd name="T39" fmla="*/ 70 h 1383"/>
                  <a:gd name="T40" fmla="*/ 26 w 1174"/>
                  <a:gd name="T41" fmla="*/ 103 h 1383"/>
                  <a:gd name="T42" fmla="*/ 46 w 1174"/>
                  <a:gd name="T43" fmla="*/ 135 h 1383"/>
                  <a:gd name="T44" fmla="*/ 71 w 1174"/>
                  <a:gd name="T45" fmla="*/ 165 h 1383"/>
                  <a:gd name="T46" fmla="*/ 100 w 1174"/>
                  <a:gd name="T47" fmla="*/ 194 h 1383"/>
                  <a:gd name="T48" fmla="*/ 135 w 1174"/>
                  <a:gd name="T49" fmla="*/ 220 h 1383"/>
                  <a:gd name="T50" fmla="*/ 172 w 1174"/>
                  <a:gd name="T51" fmla="*/ 245 h 1383"/>
                  <a:gd name="T52" fmla="*/ 214 w 1174"/>
                  <a:gd name="T53" fmla="*/ 267 h 1383"/>
                  <a:gd name="T54" fmla="*/ 259 w 1174"/>
                  <a:gd name="T55" fmla="*/ 287 h 1383"/>
                  <a:gd name="T56" fmla="*/ 308 w 1174"/>
                  <a:gd name="T57" fmla="*/ 304 h 1383"/>
                  <a:gd name="T58" fmla="*/ 359 w 1174"/>
                  <a:gd name="T59" fmla="*/ 319 h 1383"/>
                  <a:gd name="T60" fmla="*/ 413 w 1174"/>
                  <a:gd name="T61" fmla="*/ 331 h 1383"/>
                  <a:gd name="T62" fmla="*/ 470 w 1174"/>
                  <a:gd name="T63" fmla="*/ 339 h 1383"/>
                  <a:gd name="T64" fmla="*/ 528 w 1174"/>
                  <a:gd name="T65" fmla="*/ 344 h 1383"/>
                  <a:gd name="T66" fmla="*/ 587 w 1174"/>
                  <a:gd name="T67" fmla="*/ 346 h 1383"/>
                  <a:gd name="T68" fmla="*/ 587 w 1174"/>
                  <a:gd name="T69" fmla="*/ 319 h 138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174"/>
                  <a:gd name="T106" fmla="*/ 0 h 1383"/>
                  <a:gd name="T107" fmla="*/ 1174 w 1174"/>
                  <a:gd name="T108" fmla="*/ 1383 h 138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174" h="1383">
                    <a:moveTo>
                      <a:pt x="1174" y="1275"/>
                    </a:moveTo>
                    <a:lnTo>
                      <a:pt x="1064" y="1269"/>
                    </a:lnTo>
                    <a:lnTo>
                      <a:pt x="956" y="1250"/>
                    </a:lnTo>
                    <a:lnTo>
                      <a:pt x="853" y="1220"/>
                    </a:lnTo>
                    <a:lnTo>
                      <a:pt x="753" y="1175"/>
                    </a:lnTo>
                    <a:lnTo>
                      <a:pt x="659" y="1121"/>
                    </a:lnTo>
                    <a:lnTo>
                      <a:pt x="569" y="1060"/>
                    </a:lnTo>
                    <a:lnTo>
                      <a:pt x="484" y="985"/>
                    </a:lnTo>
                    <a:lnTo>
                      <a:pt x="408" y="903"/>
                    </a:lnTo>
                    <a:lnTo>
                      <a:pt x="339" y="814"/>
                    </a:lnTo>
                    <a:lnTo>
                      <a:pt x="276" y="714"/>
                    </a:lnTo>
                    <a:lnTo>
                      <a:pt x="223" y="611"/>
                    </a:lnTo>
                    <a:lnTo>
                      <a:pt x="177" y="499"/>
                    </a:lnTo>
                    <a:lnTo>
                      <a:pt x="139" y="382"/>
                    </a:lnTo>
                    <a:lnTo>
                      <a:pt x="113" y="259"/>
                    </a:lnTo>
                    <a:lnTo>
                      <a:pt x="97" y="131"/>
                    </a:lnTo>
                    <a:lnTo>
                      <a:pt x="92" y="0"/>
                    </a:lnTo>
                    <a:lnTo>
                      <a:pt x="0" y="0"/>
                    </a:lnTo>
                    <a:lnTo>
                      <a:pt x="5" y="141"/>
                    </a:lnTo>
                    <a:lnTo>
                      <a:pt x="24" y="278"/>
                    </a:lnTo>
                    <a:lnTo>
                      <a:pt x="52" y="411"/>
                    </a:lnTo>
                    <a:lnTo>
                      <a:pt x="92" y="540"/>
                    </a:lnTo>
                    <a:lnTo>
                      <a:pt x="141" y="661"/>
                    </a:lnTo>
                    <a:lnTo>
                      <a:pt x="200" y="775"/>
                    </a:lnTo>
                    <a:lnTo>
                      <a:pt x="269" y="881"/>
                    </a:lnTo>
                    <a:lnTo>
                      <a:pt x="344" y="979"/>
                    </a:lnTo>
                    <a:lnTo>
                      <a:pt x="427" y="1068"/>
                    </a:lnTo>
                    <a:lnTo>
                      <a:pt x="517" y="1149"/>
                    </a:lnTo>
                    <a:lnTo>
                      <a:pt x="615" y="1217"/>
                    </a:lnTo>
                    <a:lnTo>
                      <a:pt x="718" y="1275"/>
                    </a:lnTo>
                    <a:lnTo>
                      <a:pt x="826" y="1322"/>
                    </a:lnTo>
                    <a:lnTo>
                      <a:pt x="940" y="1354"/>
                    </a:lnTo>
                    <a:lnTo>
                      <a:pt x="1056" y="1377"/>
                    </a:lnTo>
                    <a:lnTo>
                      <a:pt x="1174" y="1383"/>
                    </a:lnTo>
                    <a:lnTo>
                      <a:pt x="1174" y="1275"/>
                    </a:lnTo>
                    <a:close/>
                  </a:path>
                </a:pathLst>
              </a:custGeom>
              <a:solidFill>
                <a:srgbClr val="33CC33"/>
              </a:soli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4" name="Freeform 37"/>
              <p:cNvSpPr>
                <a:spLocks/>
              </p:cNvSpPr>
              <p:nvPr/>
            </p:nvSpPr>
            <p:spPr bwMode="auto">
              <a:xfrm>
                <a:off x="763" y="3776"/>
                <a:ext cx="506" cy="299"/>
              </a:xfrm>
              <a:custGeom>
                <a:avLst/>
                <a:gdLst>
                  <a:gd name="T0" fmla="*/ 506 w 1012"/>
                  <a:gd name="T1" fmla="*/ 272 h 1193"/>
                  <a:gd name="T2" fmla="*/ 459 w 1012"/>
                  <a:gd name="T3" fmla="*/ 270 h 1193"/>
                  <a:gd name="T4" fmla="*/ 414 w 1012"/>
                  <a:gd name="T5" fmla="*/ 267 h 1193"/>
                  <a:gd name="T6" fmla="*/ 369 w 1012"/>
                  <a:gd name="T7" fmla="*/ 260 h 1193"/>
                  <a:gd name="T8" fmla="*/ 327 w 1012"/>
                  <a:gd name="T9" fmla="*/ 251 h 1193"/>
                  <a:gd name="T10" fmla="*/ 287 w 1012"/>
                  <a:gd name="T11" fmla="*/ 239 h 1193"/>
                  <a:gd name="T12" fmla="*/ 249 w 1012"/>
                  <a:gd name="T13" fmla="*/ 225 h 1193"/>
                  <a:gd name="T14" fmla="*/ 213 w 1012"/>
                  <a:gd name="T15" fmla="*/ 210 h 1193"/>
                  <a:gd name="T16" fmla="*/ 181 w 1012"/>
                  <a:gd name="T17" fmla="*/ 192 h 1193"/>
                  <a:gd name="T18" fmla="*/ 151 w 1012"/>
                  <a:gd name="T19" fmla="*/ 173 h 1193"/>
                  <a:gd name="T20" fmla="*/ 125 w 1012"/>
                  <a:gd name="T21" fmla="*/ 152 h 1193"/>
                  <a:gd name="T22" fmla="*/ 102 w 1012"/>
                  <a:gd name="T23" fmla="*/ 130 h 1193"/>
                  <a:gd name="T24" fmla="*/ 82 w 1012"/>
                  <a:gd name="T25" fmla="*/ 106 h 1193"/>
                  <a:gd name="T26" fmla="*/ 66 w 1012"/>
                  <a:gd name="T27" fmla="*/ 81 h 1193"/>
                  <a:gd name="T28" fmla="*/ 55 w 1012"/>
                  <a:gd name="T29" fmla="*/ 55 h 1193"/>
                  <a:gd name="T30" fmla="*/ 49 w 1012"/>
                  <a:gd name="T31" fmla="*/ 28 h 1193"/>
                  <a:gd name="T32" fmla="*/ 46 w 1012"/>
                  <a:gd name="T33" fmla="*/ 0 h 1193"/>
                  <a:gd name="T34" fmla="*/ 0 w 1012"/>
                  <a:gd name="T35" fmla="*/ 0 h 1193"/>
                  <a:gd name="T36" fmla="*/ 3 w 1012"/>
                  <a:gd name="T37" fmla="*/ 31 h 1193"/>
                  <a:gd name="T38" fmla="*/ 10 w 1012"/>
                  <a:gd name="T39" fmla="*/ 60 h 1193"/>
                  <a:gd name="T40" fmla="*/ 23 w 1012"/>
                  <a:gd name="T41" fmla="*/ 89 h 1193"/>
                  <a:gd name="T42" fmla="*/ 40 w 1012"/>
                  <a:gd name="T43" fmla="*/ 117 h 1193"/>
                  <a:gd name="T44" fmla="*/ 61 w 1012"/>
                  <a:gd name="T45" fmla="*/ 143 h 1193"/>
                  <a:gd name="T46" fmla="*/ 87 w 1012"/>
                  <a:gd name="T47" fmla="*/ 167 h 1193"/>
                  <a:gd name="T48" fmla="*/ 116 w 1012"/>
                  <a:gd name="T49" fmla="*/ 190 h 1193"/>
                  <a:gd name="T50" fmla="*/ 148 w 1012"/>
                  <a:gd name="T51" fmla="*/ 212 h 1193"/>
                  <a:gd name="T52" fmla="*/ 184 w 1012"/>
                  <a:gd name="T53" fmla="*/ 231 h 1193"/>
                  <a:gd name="T54" fmla="*/ 224 w 1012"/>
                  <a:gd name="T55" fmla="*/ 248 h 1193"/>
                  <a:gd name="T56" fmla="*/ 265 w 1012"/>
                  <a:gd name="T57" fmla="*/ 263 h 1193"/>
                  <a:gd name="T58" fmla="*/ 310 w 1012"/>
                  <a:gd name="T59" fmla="*/ 276 h 1193"/>
                  <a:gd name="T60" fmla="*/ 356 w 1012"/>
                  <a:gd name="T61" fmla="*/ 285 h 1193"/>
                  <a:gd name="T62" fmla="*/ 406 w 1012"/>
                  <a:gd name="T63" fmla="*/ 293 h 1193"/>
                  <a:gd name="T64" fmla="*/ 455 w 1012"/>
                  <a:gd name="T65" fmla="*/ 297 h 1193"/>
                  <a:gd name="T66" fmla="*/ 506 w 1012"/>
                  <a:gd name="T67" fmla="*/ 299 h 1193"/>
                  <a:gd name="T68" fmla="*/ 506 w 1012"/>
                  <a:gd name="T69" fmla="*/ 272 h 119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012"/>
                  <a:gd name="T106" fmla="*/ 0 h 1193"/>
                  <a:gd name="T107" fmla="*/ 1012 w 1012"/>
                  <a:gd name="T108" fmla="*/ 1193 h 119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012" h="1193">
                    <a:moveTo>
                      <a:pt x="1012" y="1085"/>
                    </a:moveTo>
                    <a:lnTo>
                      <a:pt x="918" y="1078"/>
                    </a:lnTo>
                    <a:lnTo>
                      <a:pt x="827" y="1065"/>
                    </a:lnTo>
                    <a:lnTo>
                      <a:pt x="738" y="1037"/>
                    </a:lnTo>
                    <a:lnTo>
                      <a:pt x="654" y="1000"/>
                    </a:lnTo>
                    <a:lnTo>
                      <a:pt x="574" y="954"/>
                    </a:lnTo>
                    <a:lnTo>
                      <a:pt x="498" y="899"/>
                    </a:lnTo>
                    <a:lnTo>
                      <a:pt x="426" y="838"/>
                    </a:lnTo>
                    <a:lnTo>
                      <a:pt x="362" y="767"/>
                    </a:lnTo>
                    <a:lnTo>
                      <a:pt x="302" y="692"/>
                    </a:lnTo>
                    <a:lnTo>
                      <a:pt x="249" y="607"/>
                    </a:lnTo>
                    <a:lnTo>
                      <a:pt x="203" y="518"/>
                    </a:lnTo>
                    <a:lnTo>
                      <a:pt x="164" y="423"/>
                    </a:lnTo>
                    <a:lnTo>
                      <a:pt x="132" y="322"/>
                    </a:lnTo>
                    <a:lnTo>
                      <a:pt x="109" y="220"/>
                    </a:lnTo>
                    <a:lnTo>
                      <a:pt x="97" y="112"/>
                    </a:lnTo>
                    <a:lnTo>
                      <a:pt x="92" y="0"/>
                    </a:lnTo>
                    <a:lnTo>
                      <a:pt x="0" y="0"/>
                    </a:lnTo>
                    <a:lnTo>
                      <a:pt x="5" y="122"/>
                    </a:lnTo>
                    <a:lnTo>
                      <a:pt x="20" y="239"/>
                    </a:lnTo>
                    <a:lnTo>
                      <a:pt x="46" y="355"/>
                    </a:lnTo>
                    <a:lnTo>
                      <a:pt x="79" y="465"/>
                    </a:lnTo>
                    <a:lnTo>
                      <a:pt x="122" y="569"/>
                    </a:lnTo>
                    <a:lnTo>
                      <a:pt x="173" y="668"/>
                    </a:lnTo>
                    <a:lnTo>
                      <a:pt x="231" y="758"/>
                    </a:lnTo>
                    <a:lnTo>
                      <a:pt x="296" y="844"/>
                    </a:lnTo>
                    <a:lnTo>
                      <a:pt x="368" y="920"/>
                    </a:lnTo>
                    <a:lnTo>
                      <a:pt x="447" y="989"/>
                    </a:lnTo>
                    <a:lnTo>
                      <a:pt x="530" y="1049"/>
                    </a:lnTo>
                    <a:lnTo>
                      <a:pt x="619" y="1100"/>
                    </a:lnTo>
                    <a:lnTo>
                      <a:pt x="711" y="1139"/>
                    </a:lnTo>
                    <a:lnTo>
                      <a:pt x="811" y="1169"/>
                    </a:lnTo>
                    <a:lnTo>
                      <a:pt x="910" y="1187"/>
                    </a:lnTo>
                    <a:lnTo>
                      <a:pt x="1012" y="1193"/>
                    </a:lnTo>
                    <a:lnTo>
                      <a:pt x="1012" y="1085"/>
                    </a:lnTo>
                    <a:close/>
                  </a:path>
                </a:pathLst>
              </a:custGeom>
              <a:solidFill>
                <a:srgbClr val="33CC33"/>
              </a:soli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5" name="Freeform 38"/>
              <p:cNvSpPr>
                <a:spLocks/>
              </p:cNvSpPr>
              <p:nvPr/>
            </p:nvSpPr>
            <p:spPr bwMode="auto">
              <a:xfrm>
                <a:off x="401" y="3639"/>
                <a:ext cx="636" cy="374"/>
              </a:xfrm>
              <a:custGeom>
                <a:avLst/>
                <a:gdLst>
                  <a:gd name="T0" fmla="*/ 636 w 1271"/>
                  <a:gd name="T1" fmla="*/ 291 h 1495"/>
                  <a:gd name="T2" fmla="*/ 584 w 1271"/>
                  <a:gd name="T3" fmla="*/ 290 h 1495"/>
                  <a:gd name="T4" fmla="*/ 536 w 1271"/>
                  <a:gd name="T5" fmla="*/ 285 h 1495"/>
                  <a:gd name="T6" fmla="*/ 488 w 1271"/>
                  <a:gd name="T7" fmla="*/ 278 h 1495"/>
                  <a:gd name="T8" fmla="*/ 444 w 1271"/>
                  <a:gd name="T9" fmla="*/ 268 h 1495"/>
                  <a:gd name="T10" fmla="*/ 400 w 1271"/>
                  <a:gd name="T11" fmla="*/ 256 h 1495"/>
                  <a:gd name="T12" fmla="*/ 358 w 1271"/>
                  <a:gd name="T13" fmla="*/ 241 h 1495"/>
                  <a:gd name="T14" fmla="*/ 321 w 1271"/>
                  <a:gd name="T15" fmla="*/ 225 h 1495"/>
                  <a:gd name="T16" fmla="*/ 286 w 1271"/>
                  <a:gd name="T17" fmla="*/ 206 h 1495"/>
                  <a:gd name="T18" fmla="*/ 254 w 1271"/>
                  <a:gd name="T19" fmla="*/ 186 h 1495"/>
                  <a:gd name="T20" fmla="*/ 226 w 1271"/>
                  <a:gd name="T21" fmla="*/ 163 h 1495"/>
                  <a:gd name="T22" fmla="*/ 201 w 1271"/>
                  <a:gd name="T23" fmla="*/ 139 h 1495"/>
                  <a:gd name="T24" fmla="*/ 180 w 1271"/>
                  <a:gd name="T25" fmla="*/ 113 h 1495"/>
                  <a:gd name="T26" fmla="*/ 163 w 1271"/>
                  <a:gd name="T27" fmla="*/ 87 h 1495"/>
                  <a:gd name="T28" fmla="*/ 151 w 1271"/>
                  <a:gd name="T29" fmla="*/ 59 h 1495"/>
                  <a:gd name="T30" fmla="*/ 144 w 1271"/>
                  <a:gd name="T31" fmla="*/ 30 h 1495"/>
                  <a:gd name="T32" fmla="*/ 142 w 1271"/>
                  <a:gd name="T33" fmla="*/ 0 h 1495"/>
                  <a:gd name="T34" fmla="*/ 0 w 1271"/>
                  <a:gd name="T35" fmla="*/ 0 h 1495"/>
                  <a:gd name="T36" fmla="*/ 3 w 1271"/>
                  <a:gd name="T37" fmla="*/ 38 h 1495"/>
                  <a:gd name="T38" fmla="*/ 14 w 1271"/>
                  <a:gd name="T39" fmla="*/ 75 h 1495"/>
                  <a:gd name="T40" fmla="*/ 29 w 1271"/>
                  <a:gd name="T41" fmla="*/ 111 h 1495"/>
                  <a:gd name="T42" fmla="*/ 51 w 1271"/>
                  <a:gd name="T43" fmla="*/ 146 h 1495"/>
                  <a:gd name="T44" fmla="*/ 77 w 1271"/>
                  <a:gd name="T45" fmla="*/ 178 h 1495"/>
                  <a:gd name="T46" fmla="*/ 109 w 1271"/>
                  <a:gd name="T47" fmla="*/ 209 h 1495"/>
                  <a:gd name="T48" fmla="*/ 146 w 1271"/>
                  <a:gd name="T49" fmla="*/ 237 h 1495"/>
                  <a:gd name="T50" fmla="*/ 186 w 1271"/>
                  <a:gd name="T51" fmla="*/ 264 h 1495"/>
                  <a:gd name="T52" fmla="*/ 231 w 1271"/>
                  <a:gd name="T53" fmla="*/ 289 h 1495"/>
                  <a:gd name="T54" fmla="*/ 281 w 1271"/>
                  <a:gd name="T55" fmla="*/ 310 h 1495"/>
                  <a:gd name="T56" fmla="*/ 333 w 1271"/>
                  <a:gd name="T57" fmla="*/ 329 h 1495"/>
                  <a:gd name="T58" fmla="*/ 388 w 1271"/>
                  <a:gd name="T59" fmla="*/ 344 h 1495"/>
                  <a:gd name="T60" fmla="*/ 447 w 1271"/>
                  <a:gd name="T61" fmla="*/ 357 h 1495"/>
                  <a:gd name="T62" fmla="*/ 508 w 1271"/>
                  <a:gd name="T63" fmla="*/ 366 h 1495"/>
                  <a:gd name="T64" fmla="*/ 571 w 1271"/>
                  <a:gd name="T65" fmla="*/ 372 h 1495"/>
                  <a:gd name="T66" fmla="*/ 636 w 1271"/>
                  <a:gd name="T67" fmla="*/ 374 h 1495"/>
                  <a:gd name="T68" fmla="*/ 636 w 1271"/>
                  <a:gd name="T69" fmla="*/ 291 h 149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271"/>
                  <a:gd name="T106" fmla="*/ 0 h 1495"/>
                  <a:gd name="T107" fmla="*/ 1271 w 1271"/>
                  <a:gd name="T108" fmla="*/ 1495 h 1495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271" h="1495">
                    <a:moveTo>
                      <a:pt x="1271" y="1163"/>
                    </a:moveTo>
                    <a:lnTo>
                      <a:pt x="1168" y="1159"/>
                    </a:lnTo>
                    <a:lnTo>
                      <a:pt x="1071" y="1141"/>
                    </a:lnTo>
                    <a:lnTo>
                      <a:pt x="975" y="1112"/>
                    </a:lnTo>
                    <a:lnTo>
                      <a:pt x="888" y="1073"/>
                    </a:lnTo>
                    <a:lnTo>
                      <a:pt x="800" y="1023"/>
                    </a:lnTo>
                    <a:lnTo>
                      <a:pt x="716" y="965"/>
                    </a:lnTo>
                    <a:lnTo>
                      <a:pt x="642" y="898"/>
                    </a:lnTo>
                    <a:lnTo>
                      <a:pt x="571" y="822"/>
                    </a:lnTo>
                    <a:lnTo>
                      <a:pt x="508" y="742"/>
                    </a:lnTo>
                    <a:lnTo>
                      <a:pt x="451" y="650"/>
                    </a:lnTo>
                    <a:lnTo>
                      <a:pt x="401" y="554"/>
                    </a:lnTo>
                    <a:lnTo>
                      <a:pt x="359" y="453"/>
                    </a:lnTo>
                    <a:lnTo>
                      <a:pt x="326" y="346"/>
                    </a:lnTo>
                    <a:lnTo>
                      <a:pt x="302" y="236"/>
                    </a:lnTo>
                    <a:lnTo>
                      <a:pt x="287" y="119"/>
                    </a:lnTo>
                    <a:lnTo>
                      <a:pt x="283" y="0"/>
                    </a:lnTo>
                    <a:lnTo>
                      <a:pt x="0" y="0"/>
                    </a:lnTo>
                    <a:lnTo>
                      <a:pt x="6" y="152"/>
                    </a:lnTo>
                    <a:lnTo>
                      <a:pt x="27" y="301"/>
                    </a:lnTo>
                    <a:lnTo>
                      <a:pt x="57" y="442"/>
                    </a:lnTo>
                    <a:lnTo>
                      <a:pt x="101" y="582"/>
                    </a:lnTo>
                    <a:lnTo>
                      <a:pt x="153" y="710"/>
                    </a:lnTo>
                    <a:lnTo>
                      <a:pt x="218" y="835"/>
                    </a:lnTo>
                    <a:lnTo>
                      <a:pt x="291" y="948"/>
                    </a:lnTo>
                    <a:lnTo>
                      <a:pt x="372" y="1056"/>
                    </a:lnTo>
                    <a:lnTo>
                      <a:pt x="462" y="1154"/>
                    </a:lnTo>
                    <a:lnTo>
                      <a:pt x="562" y="1240"/>
                    </a:lnTo>
                    <a:lnTo>
                      <a:pt x="666" y="1314"/>
                    </a:lnTo>
                    <a:lnTo>
                      <a:pt x="776" y="1377"/>
                    </a:lnTo>
                    <a:lnTo>
                      <a:pt x="894" y="1429"/>
                    </a:lnTo>
                    <a:lnTo>
                      <a:pt x="1016" y="1464"/>
                    </a:lnTo>
                    <a:lnTo>
                      <a:pt x="1142" y="1488"/>
                    </a:lnTo>
                    <a:lnTo>
                      <a:pt x="1271" y="1495"/>
                    </a:lnTo>
                    <a:lnTo>
                      <a:pt x="1271" y="1163"/>
                    </a:lnTo>
                    <a:close/>
                  </a:path>
                </a:pathLst>
              </a:custGeom>
              <a:solidFill>
                <a:srgbClr val="33CC33"/>
              </a:soli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6" name="Freeform 39"/>
              <p:cNvSpPr>
                <a:spLocks/>
              </p:cNvSpPr>
              <p:nvPr/>
            </p:nvSpPr>
            <p:spPr bwMode="auto">
              <a:xfrm>
                <a:off x="368" y="3639"/>
                <a:ext cx="669" cy="393"/>
              </a:xfrm>
              <a:custGeom>
                <a:avLst/>
                <a:gdLst>
                  <a:gd name="T0" fmla="*/ 0 w 1337"/>
                  <a:gd name="T1" fmla="*/ 0 h 1572"/>
                  <a:gd name="T2" fmla="*/ 3 w 1337"/>
                  <a:gd name="T3" fmla="*/ 40 h 1572"/>
                  <a:gd name="T4" fmla="*/ 13 w 1337"/>
                  <a:gd name="T5" fmla="*/ 79 h 1572"/>
                  <a:gd name="T6" fmla="*/ 31 w 1337"/>
                  <a:gd name="T7" fmla="*/ 117 h 1572"/>
                  <a:gd name="T8" fmla="*/ 53 w 1337"/>
                  <a:gd name="T9" fmla="*/ 153 h 1572"/>
                  <a:gd name="T10" fmla="*/ 81 w 1337"/>
                  <a:gd name="T11" fmla="*/ 187 h 1572"/>
                  <a:gd name="T12" fmla="*/ 114 w 1337"/>
                  <a:gd name="T13" fmla="*/ 220 h 1572"/>
                  <a:gd name="T14" fmla="*/ 153 w 1337"/>
                  <a:gd name="T15" fmla="*/ 250 h 1572"/>
                  <a:gd name="T16" fmla="*/ 196 w 1337"/>
                  <a:gd name="T17" fmla="*/ 278 h 1572"/>
                  <a:gd name="T18" fmla="*/ 244 w 1337"/>
                  <a:gd name="T19" fmla="*/ 303 h 1572"/>
                  <a:gd name="T20" fmla="*/ 295 w 1337"/>
                  <a:gd name="T21" fmla="*/ 326 h 1572"/>
                  <a:gd name="T22" fmla="*/ 350 w 1337"/>
                  <a:gd name="T23" fmla="*/ 346 h 1572"/>
                  <a:gd name="T24" fmla="*/ 408 w 1337"/>
                  <a:gd name="T25" fmla="*/ 362 h 1572"/>
                  <a:gd name="T26" fmla="*/ 470 w 1337"/>
                  <a:gd name="T27" fmla="*/ 375 h 1572"/>
                  <a:gd name="T28" fmla="*/ 534 w 1337"/>
                  <a:gd name="T29" fmla="*/ 385 h 1572"/>
                  <a:gd name="T30" fmla="*/ 601 w 1337"/>
                  <a:gd name="T31" fmla="*/ 391 h 1572"/>
                  <a:gd name="T32" fmla="*/ 669 w 1337"/>
                  <a:gd name="T33" fmla="*/ 393 h 1572"/>
                  <a:gd name="T34" fmla="*/ 669 w 1337"/>
                  <a:gd name="T35" fmla="*/ 366 h 1572"/>
                  <a:gd name="T36" fmla="*/ 605 w 1337"/>
                  <a:gd name="T37" fmla="*/ 364 h 1572"/>
                  <a:gd name="T38" fmla="*/ 542 w 1337"/>
                  <a:gd name="T39" fmla="*/ 359 h 1572"/>
                  <a:gd name="T40" fmla="*/ 483 w 1337"/>
                  <a:gd name="T41" fmla="*/ 350 h 1572"/>
                  <a:gd name="T42" fmla="*/ 426 w 1337"/>
                  <a:gd name="T43" fmla="*/ 337 h 1572"/>
                  <a:gd name="T44" fmla="*/ 371 w 1337"/>
                  <a:gd name="T45" fmla="*/ 322 h 1572"/>
                  <a:gd name="T46" fmla="*/ 321 w 1337"/>
                  <a:gd name="T47" fmla="*/ 304 h 1572"/>
                  <a:gd name="T48" fmla="*/ 272 w 1337"/>
                  <a:gd name="T49" fmla="*/ 283 h 1572"/>
                  <a:gd name="T50" fmla="*/ 228 w 1337"/>
                  <a:gd name="T51" fmla="*/ 259 h 1572"/>
                  <a:gd name="T52" fmla="*/ 188 w 1337"/>
                  <a:gd name="T53" fmla="*/ 233 h 1572"/>
                  <a:gd name="T54" fmla="*/ 152 w 1337"/>
                  <a:gd name="T55" fmla="*/ 204 h 1572"/>
                  <a:gd name="T56" fmla="*/ 122 w 1337"/>
                  <a:gd name="T57" fmla="*/ 175 h 1572"/>
                  <a:gd name="T58" fmla="*/ 95 w 1337"/>
                  <a:gd name="T59" fmla="*/ 143 h 1572"/>
                  <a:gd name="T60" fmla="*/ 74 w 1337"/>
                  <a:gd name="T61" fmla="*/ 109 h 1572"/>
                  <a:gd name="T62" fmla="*/ 58 w 1337"/>
                  <a:gd name="T63" fmla="*/ 74 h 1572"/>
                  <a:gd name="T64" fmla="*/ 49 w 1337"/>
                  <a:gd name="T65" fmla="*/ 37 h 1572"/>
                  <a:gd name="T66" fmla="*/ 46 w 1337"/>
                  <a:gd name="T67" fmla="*/ 0 h 1572"/>
                  <a:gd name="T68" fmla="*/ 0 w 1337"/>
                  <a:gd name="T69" fmla="*/ 0 h 15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337"/>
                  <a:gd name="T106" fmla="*/ 0 h 1572"/>
                  <a:gd name="T107" fmla="*/ 1337 w 1337"/>
                  <a:gd name="T108" fmla="*/ 1572 h 157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337" h="1572">
                    <a:moveTo>
                      <a:pt x="0" y="0"/>
                    </a:moveTo>
                    <a:lnTo>
                      <a:pt x="6" y="160"/>
                    </a:lnTo>
                    <a:lnTo>
                      <a:pt x="26" y="316"/>
                    </a:lnTo>
                    <a:lnTo>
                      <a:pt x="61" y="468"/>
                    </a:lnTo>
                    <a:lnTo>
                      <a:pt x="106" y="612"/>
                    </a:lnTo>
                    <a:lnTo>
                      <a:pt x="161" y="749"/>
                    </a:lnTo>
                    <a:lnTo>
                      <a:pt x="228" y="879"/>
                    </a:lnTo>
                    <a:lnTo>
                      <a:pt x="305" y="999"/>
                    </a:lnTo>
                    <a:lnTo>
                      <a:pt x="391" y="1112"/>
                    </a:lnTo>
                    <a:lnTo>
                      <a:pt x="487" y="1213"/>
                    </a:lnTo>
                    <a:lnTo>
                      <a:pt x="589" y="1304"/>
                    </a:lnTo>
                    <a:lnTo>
                      <a:pt x="700" y="1382"/>
                    </a:lnTo>
                    <a:lnTo>
                      <a:pt x="816" y="1447"/>
                    </a:lnTo>
                    <a:lnTo>
                      <a:pt x="939" y="1500"/>
                    </a:lnTo>
                    <a:lnTo>
                      <a:pt x="1068" y="1541"/>
                    </a:lnTo>
                    <a:lnTo>
                      <a:pt x="1201" y="1565"/>
                    </a:lnTo>
                    <a:lnTo>
                      <a:pt x="1337" y="1572"/>
                    </a:lnTo>
                    <a:lnTo>
                      <a:pt x="1337" y="1464"/>
                    </a:lnTo>
                    <a:lnTo>
                      <a:pt x="1209" y="1455"/>
                    </a:lnTo>
                    <a:lnTo>
                      <a:pt x="1084" y="1435"/>
                    </a:lnTo>
                    <a:lnTo>
                      <a:pt x="965" y="1398"/>
                    </a:lnTo>
                    <a:lnTo>
                      <a:pt x="852" y="1348"/>
                    </a:lnTo>
                    <a:lnTo>
                      <a:pt x="742" y="1286"/>
                    </a:lnTo>
                    <a:lnTo>
                      <a:pt x="641" y="1214"/>
                    </a:lnTo>
                    <a:lnTo>
                      <a:pt x="544" y="1130"/>
                    </a:lnTo>
                    <a:lnTo>
                      <a:pt x="456" y="1035"/>
                    </a:lnTo>
                    <a:lnTo>
                      <a:pt x="376" y="931"/>
                    </a:lnTo>
                    <a:lnTo>
                      <a:pt x="304" y="817"/>
                    </a:lnTo>
                    <a:lnTo>
                      <a:pt x="243" y="698"/>
                    </a:lnTo>
                    <a:lnTo>
                      <a:pt x="189" y="570"/>
                    </a:lnTo>
                    <a:lnTo>
                      <a:pt x="148" y="436"/>
                    </a:lnTo>
                    <a:lnTo>
                      <a:pt x="116" y="297"/>
                    </a:lnTo>
                    <a:lnTo>
                      <a:pt x="98" y="149"/>
                    </a:lnTo>
                    <a:lnTo>
                      <a:pt x="9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CC33"/>
              </a:soli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7" name="Freeform 40"/>
              <p:cNvSpPr>
                <a:spLocks/>
              </p:cNvSpPr>
              <p:nvPr/>
            </p:nvSpPr>
            <p:spPr bwMode="auto">
              <a:xfrm>
                <a:off x="17" y="3423"/>
                <a:ext cx="889" cy="527"/>
              </a:xfrm>
              <a:custGeom>
                <a:avLst/>
                <a:gdLst>
                  <a:gd name="T0" fmla="*/ 691 w 1272"/>
                  <a:gd name="T1" fmla="*/ 0 h 1495"/>
                  <a:gd name="T2" fmla="*/ 688 w 1272"/>
                  <a:gd name="T3" fmla="*/ 43 h 1495"/>
                  <a:gd name="T4" fmla="*/ 677 w 1272"/>
                  <a:gd name="T5" fmla="*/ 83 h 1495"/>
                  <a:gd name="T6" fmla="*/ 660 w 1272"/>
                  <a:gd name="T7" fmla="*/ 123 h 1495"/>
                  <a:gd name="T8" fmla="*/ 638 w 1272"/>
                  <a:gd name="T9" fmla="*/ 159 h 1495"/>
                  <a:gd name="T10" fmla="*/ 609 w 1272"/>
                  <a:gd name="T11" fmla="*/ 195 h 1495"/>
                  <a:gd name="T12" fmla="*/ 573 w 1272"/>
                  <a:gd name="T13" fmla="*/ 229 h 1495"/>
                  <a:gd name="T14" fmla="*/ 534 w 1272"/>
                  <a:gd name="T15" fmla="*/ 262 h 1495"/>
                  <a:gd name="T16" fmla="*/ 489 w 1272"/>
                  <a:gd name="T17" fmla="*/ 290 h 1495"/>
                  <a:gd name="T18" fmla="*/ 442 w 1272"/>
                  <a:gd name="T19" fmla="*/ 316 h 1495"/>
                  <a:gd name="T20" fmla="*/ 386 w 1272"/>
                  <a:gd name="T21" fmla="*/ 340 h 1495"/>
                  <a:gd name="T22" fmla="*/ 330 w 1272"/>
                  <a:gd name="T23" fmla="*/ 361 h 1495"/>
                  <a:gd name="T24" fmla="*/ 269 w 1272"/>
                  <a:gd name="T25" fmla="*/ 378 h 1495"/>
                  <a:gd name="T26" fmla="*/ 206 w 1272"/>
                  <a:gd name="T27" fmla="*/ 392 h 1495"/>
                  <a:gd name="T28" fmla="*/ 140 w 1272"/>
                  <a:gd name="T29" fmla="*/ 402 h 1495"/>
                  <a:gd name="T30" fmla="*/ 71 w 1272"/>
                  <a:gd name="T31" fmla="*/ 408 h 1495"/>
                  <a:gd name="T32" fmla="*/ 0 w 1272"/>
                  <a:gd name="T33" fmla="*/ 410 h 1495"/>
                  <a:gd name="T34" fmla="*/ 0 w 1272"/>
                  <a:gd name="T35" fmla="*/ 527 h 1495"/>
                  <a:gd name="T36" fmla="*/ 91 w 1272"/>
                  <a:gd name="T37" fmla="*/ 524 h 1495"/>
                  <a:gd name="T38" fmla="*/ 178 w 1272"/>
                  <a:gd name="T39" fmla="*/ 516 h 1495"/>
                  <a:gd name="T40" fmla="*/ 263 w 1272"/>
                  <a:gd name="T41" fmla="*/ 503 h 1495"/>
                  <a:gd name="T42" fmla="*/ 345 w 1272"/>
                  <a:gd name="T43" fmla="*/ 485 h 1495"/>
                  <a:gd name="T44" fmla="*/ 423 w 1272"/>
                  <a:gd name="T45" fmla="*/ 463 h 1495"/>
                  <a:gd name="T46" fmla="*/ 497 w 1272"/>
                  <a:gd name="T47" fmla="*/ 437 h 1495"/>
                  <a:gd name="T48" fmla="*/ 564 w 1272"/>
                  <a:gd name="T49" fmla="*/ 406 h 1495"/>
                  <a:gd name="T50" fmla="*/ 628 w 1272"/>
                  <a:gd name="T51" fmla="*/ 373 h 1495"/>
                  <a:gd name="T52" fmla="*/ 685 w 1272"/>
                  <a:gd name="T53" fmla="*/ 335 h 1495"/>
                  <a:gd name="T54" fmla="*/ 737 w 1272"/>
                  <a:gd name="T55" fmla="*/ 295 h 1495"/>
                  <a:gd name="T56" fmla="*/ 781 w 1272"/>
                  <a:gd name="T57" fmla="*/ 251 h 1495"/>
                  <a:gd name="T58" fmla="*/ 818 w 1272"/>
                  <a:gd name="T59" fmla="*/ 205 h 1495"/>
                  <a:gd name="T60" fmla="*/ 848 w 1272"/>
                  <a:gd name="T61" fmla="*/ 157 h 1495"/>
                  <a:gd name="T62" fmla="*/ 869 w 1272"/>
                  <a:gd name="T63" fmla="*/ 106 h 1495"/>
                  <a:gd name="T64" fmla="*/ 883 w 1272"/>
                  <a:gd name="T65" fmla="*/ 54 h 1495"/>
                  <a:gd name="T66" fmla="*/ 889 w 1272"/>
                  <a:gd name="T67" fmla="*/ 0 h 1495"/>
                  <a:gd name="T68" fmla="*/ 691 w 1272"/>
                  <a:gd name="T69" fmla="*/ 0 h 149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272"/>
                  <a:gd name="T106" fmla="*/ 0 h 1495"/>
                  <a:gd name="T107" fmla="*/ 1272 w 1272"/>
                  <a:gd name="T108" fmla="*/ 1495 h 1495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272" h="1495">
                    <a:moveTo>
                      <a:pt x="989" y="0"/>
                    </a:moveTo>
                    <a:lnTo>
                      <a:pt x="984" y="121"/>
                    </a:lnTo>
                    <a:lnTo>
                      <a:pt x="969" y="236"/>
                    </a:lnTo>
                    <a:lnTo>
                      <a:pt x="945" y="348"/>
                    </a:lnTo>
                    <a:lnTo>
                      <a:pt x="913" y="452"/>
                    </a:lnTo>
                    <a:lnTo>
                      <a:pt x="871" y="554"/>
                    </a:lnTo>
                    <a:lnTo>
                      <a:pt x="820" y="650"/>
                    </a:lnTo>
                    <a:lnTo>
                      <a:pt x="764" y="742"/>
                    </a:lnTo>
                    <a:lnTo>
                      <a:pt x="700" y="823"/>
                    </a:lnTo>
                    <a:lnTo>
                      <a:pt x="632" y="897"/>
                    </a:lnTo>
                    <a:lnTo>
                      <a:pt x="553" y="964"/>
                    </a:lnTo>
                    <a:lnTo>
                      <a:pt x="472" y="1023"/>
                    </a:lnTo>
                    <a:lnTo>
                      <a:pt x="385" y="1072"/>
                    </a:lnTo>
                    <a:lnTo>
                      <a:pt x="295" y="1111"/>
                    </a:lnTo>
                    <a:lnTo>
                      <a:pt x="201" y="1139"/>
                    </a:lnTo>
                    <a:lnTo>
                      <a:pt x="102" y="1157"/>
                    </a:lnTo>
                    <a:lnTo>
                      <a:pt x="0" y="1162"/>
                    </a:lnTo>
                    <a:lnTo>
                      <a:pt x="0" y="1495"/>
                    </a:lnTo>
                    <a:lnTo>
                      <a:pt x="130" y="1487"/>
                    </a:lnTo>
                    <a:lnTo>
                      <a:pt x="254" y="1463"/>
                    </a:lnTo>
                    <a:lnTo>
                      <a:pt x="377" y="1428"/>
                    </a:lnTo>
                    <a:lnTo>
                      <a:pt x="493" y="1376"/>
                    </a:lnTo>
                    <a:lnTo>
                      <a:pt x="605" y="1314"/>
                    </a:lnTo>
                    <a:lnTo>
                      <a:pt x="711" y="1239"/>
                    </a:lnTo>
                    <a:lnTo>
                      <a:pt x="807" y="1153"/>
                    </a:lnTo>
                    <a:lnTo>
                      <a:pt x="899" y="1057"/>
                    </a:lnTo>
                    <a:lnTo>
                      <a:pt x="980" y="950"/>
                    </a:lnTo>
                    <a:lnTo>
                      <a:pt x="1054" y="837"/>
                    </a:lnTo>
                    <a:lnTo>
                      <a:pt x="1117" y="712"/>
                    </a:lnTo>
                    <a:lnTo>
                      <a:pt x="1171" y="581"/>
                    </a:lnTo>
                    <a:lnTo>
                      <a:pt x="1214" y="444"/>
                    </a:lnTo>
                    <a:lnTo>
                      <a:pt x="1244" y="300"/>
                    </a:lnTo>
                    <a:lnTo>
                      <a:pt x="1264" y="152"/>
                    </a:lnTo>
                    <a:lnTo>
                      <a:pt x="1272" y="0"/>
                    </a:lnTo>
                    <a:lnTo>
                      <a:pt x="989" y="0"/>
                    </a:lnTo>
                    <a:close/>
                  </a:path>
                </a:pathLst>
              </a:custGeom>
              <a:noFill/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8" name="Freeform 41"/>
              <p:cNvSpPr>
                <a:spLocks/>
              </p:cNvSpPr>
              <p:nvPr/>
            </p:nvSpPr>
            <p:spPr bwMode="auto">
              <a:xfrm>
                <a:off x="17" y="3423"/>
                <a:ext cx="937" cy="554"/>
              </a:xfrm>
              <a:custGeom>
                <a:avLst/>
                <a:gdLst>
                  <a:gd name="T0" fmla="*/ 0 w 1338"/>
                  <a:gd name="T1" fmla="*/ 554 h 1572"/>
                  <a:gd name="T2" fmla="*/ 96 w 1338"/>
                  <a:gd name="T3" fmla="*/ 551 h 1572"/>
                  <a:gd name="T4" fmla="*/ 190 w 1338"/>
                  <a:gd name="T5" fmla="*/ 543 h 1572"/>
                  <a:gd name="T6" fmla="*/ 279 w 1338"/>
                  <a:gd name="T7" fmla="*/ 529 h 1572"/>
                  <a:gd name="T8" fmla="*/ 365 w 1338"/>
                  <a:gd name="T9" fmla="*/ 510 h 1572"/>
                  <a:gd name="T10" fmla="*/ 447 w 1338"/>
                  <a:gd name="T11" fmla="*/ 487 h 1572"/>
                  <a:gd name="T12" fmla="*/ 525 w 1338"/>
                  <a:gd name="T13" fmla="*/ 460 h 1572"/>
                  <a:gd name="T14" fmla="*/ 595 w 1338"/>
                  <a:gd name="T15" fmla="*/ 427 h 1572"/>
                  <a:gd name="T16" fmla="*/ 663 w 1338"/>
                  <a:gd name="T17" fmla="*/ 392 h 1572"/>
                  <a:gd name="T18" fmla="*/ 723 w 1338"/>
                  <a:gd name="T19" fmla="*/ 352 h 1572"/>
                  <a:gd name="T20" fmla="*/ 777 w 1338"/>
                  <a:gd name="T21" fmla="*/ 310 h 1572"/>
                  <a:gd name="T22" fmla="*/ 824 w 1338"/>
                  <a:gd name="T23" fmla="*/ 264 h 1572"/>
                  <a:gd name="T24" fmla="*/ 863 w 1338"/>
                  <a:gd name="T25" fmla="*/ 216 h 1572"/>
                  <a:gd name="T26" fmla="*/ 894 w 1338"/>
                  <a:gd name="T27" fmla="*/ 165 h 1572"/>
                  <a:gd name="T28" fmla="*/ 918 w 1338"/>
                  <a:gd name="T29" fmla="*/ 111 h 1572"/>
                  <a:gd name="T30" fmla="*/ 933 w 1338"/>
                  <a:gd name="T31" fmla="*/ 56 h 1572"/>
                  <a:gd name="T32" fmla="*/ 937 w 1338"/>
                  <a:gd name="T33" fmla="*/ 0 h 1572"/>
                  <a:gd name="T34" fmla="*/ 873 w 1338"/>
                  <a:gd name="T35" fmla="*/ 0 h 1572"/>
                  <a:gd name="T36" fmla="*/ 868 w 1338"/>
                  <a:gd name="T37" fmla="*/ 53 h 1572"/>
                  <a:gd name="T38" fmla="*/ 855 w 1338"/>
                  <a:gd name="T39" fmla="*/ 105 h 1572"/>
                  <a:gd name="T40" fmla="*/ 833 w 1338"/>
                  <a:gd name="T41" fmla="*/ 154 h 1572"/>
                  <a:gd name="T42" fmla="*/ 804 w 1338"/>
                  <a:gd name="T43" fmla="*/ 201 h 1572"/>
                  <a:gd name="T44" fmla="*/ 767 w 1338"/>
                  <a:gd name="T45" fmla="*/ 246 h 1572"/>
                  <a:gd name="T46" fmla="*/ 724 w 1338"/>
                  <a:gd name="T47" fmla="*/ 288 h 1572"/>
                  <a:gd name="T48" fmla="*/ 674 w 1338"/>
                  <a:gd name="T49" fmla="*/ 328 h 1572"/>
                  <a:gd name="T50" fmla="*/ 618 w 1338"/>
                  <a:gd name="T51" fmla="*/ 365 h 1572"/>
                  <a:gd name="T52" fmla="*/ 556 w 1338"/>
                  <a:gd name="T53" fmla="*/ 398 h 1572"/>
                  <a:gd name="T54" fmla="*/ 488 w 1338"/>
                  <a:gd name="T55" fmla="*/ 428 h 1572"/>
                  <a:gd name="T56" fmla="*/ 417 w 1338"/>
                  <a:gd name="T57" fmla="*/ 453 h 1572"/>
                  <a:gd name="T58" fmla="*/ 340 w 1338"/>
                  <a:gd name="T59" fmla="*/ 475 h 1572"/>
                  <a:gd name="T60" fmla="*/ 261 w 1338"/>
                  <a:gd name="T61" fmla="*/ 493 h 1572"/>
                  <a:gd name="T62" fmla="*/ 177 w 1338"/>
                  <a:gd name="T63" fmla="*/ 506 h 1572"/>
                  <a:gd name="T64" fmla="*/ 90 w 1338"/>
                  <a:gd name="T65" fmla="*/ 513 h 1572"/>
                  <a:gd name="T66" fmla="*/ 0 w 1338"/>
                  <a:gd name="T67" fmla="*/ 516 h 1572"/>
                  <a:gd name="T68" fmla="*/ 0 w 1338"/>
                  <a:gd name="T69" fmla="*/ 554 h 15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338"/>
                  <a:gd name="T106" fmla="*/ 0 h 1572"/>
                  <a:gd name="T107" fmla="*/ 1338 w 1338"/>
                  <a:gd name="T108" fmla="*/ 1572 h 157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338" h="1572">
                    <a:moveTo>
                      <a:pt x="0" y="1572"/>
                    </a:moveTo>
                    <a:lnTo>
                      <a:pt x="137" y="1564"/>
                    </a:lnTo>
                    <a:lnTo>
                      <a:pt x="271" y="1540"/>
                    </a:lnTo>
                    <a:lnTo>
                      <a:pt x="399" y="1501"/>
                    </a:lnTo>
                    <a:lnTo>
                      <a:pt x="521" y="1448"/>
                    </a:lnTo>
                    <a:lnTo>
                      <a:pt x="638" y="1382"/>
                    </a:lnTo>
                    <a:lnTo>
                      <a:pt x="749" y="1304"/>
                    </a:lnTo>
                    <a:lnTo>
                      <a:pt x="850" y="1213"/>
                    </a:lnTo>
                    <a:lnTo>
                      <a:pt x="947" y="1112"/>
                    </a:lnTo>
                    <a:lnTo>
                      <a:pt x="1033" y="999"/>
                    </a:lnTo>
                    <a:lnTo>
                      <a:pt x="1110" y="879"/>
                    </a:lnTo>
                    <a:lnTo>
                      <a:pt x="1176" y="749"/>
                    </a:lnTo>
                    <a:lnTo>
                      <a:pt x="1232" y="612"/>
                    </a:lnTo>
                    <a:lnTo>
                      <a:pt x="1277" y="468"/>
                    </a:lnTo>
                    <a:lnTo>
                      <a:pt x="1311" y="316"/>
                    </a:lnTo>
                    <a:lnTo>
                      <a:pt x="1332" y="160"/>
                    </a:lnTo>
                    <a:lnTo>
                      <a:pt x="1338" y="0"/>
                    </a:lnTo>
                    <a:lnTo>
                      <a:pt x="1246" y="0"/>
                    </a:lnTo>
                    <a:lnTo>
                      <a:pt x="1240" y="150"/>
                    </a:lnTo>
                    <a:lnTo>
                      <a:pt x="1221" y="297"/>
                    </a:lnTo>
                    <a:lnTo>
                      <a:pt x="1190" y="436"/>
                    </a:lnTo>
                    <a:lnTo>
                      <a:pt x="1148" y="571"/>
                    </a:lnTo>
                    <a:lnTo>
                      <a:pt x="1095" y="698"/>
                    </a:lnTo>
                    <a:lnTo>
                      <a:pt x="1034" y="818"/>
                    </a:lnTo>
                    <a:lnTo>
                      <a:pt x="962" y="931"/>
                    </a:lnTo>
                    <a:lnTo>
                      <a:pt x="882" y="1036"/>
                    </a:lnTo>
                    <a:lnTo>
                      <a:pt x="794" y="1130"/>
                    </a:lnTo>
                    <a:lnTo>
                      <a:pt x="697" y="1215"/>
                    </a:lnTo>
                    <a:lnTo>
                      <a:pt x="595" y="1286"/>
                    </a:lnTo>
                    <a:lnTo>
                      <a:pt x="486" y="1348"/>
                    </a:lnTo>
                    <a:lnTo>
                      <a:pt x="372" y="1398"/>
                    </a:lnTo>
                    <a:lnTo>
                      <a:pt x="253" y="1435"/>
                    </a:lnTo>
                    <a:lnTo>
                      <a:pt x="129" y="1455"/>
                    </a:lnTo>
                    <a:lnTo>
                      <a:pt x="0" y="1464"/>
                    </a:lnTo>
                    <a:lnTo>
                      <a:pt x="0" y="1572"/>
                    </a:lnTo>
                    <a:close/>
                  </a:path>
                </a:pathLst>
              </a:custGeom>
              <a:noFill/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9" name="Freeform 42"/>
              <p:cNvSpPr>
                <a:spLocks/>
              </p:cNvSpPr>
              <p:nvPr/>
            </p:nvSpPr>
            <p:spPr bwMode="auto">
              <a:xfrm>
                <a:off x="17" y="3423"/>
                <a:ext cx="823" cy="488"/>
              </a:xfrm>
              <a:custGeom>
                <a:avLst/>
                <a:gdLst>
                  <a:gd name="T0" fmla="*/ 759 w 1176"/>
                  <a:gd name="T1" fmla="*/ 0 h 1383"/>
                  <a:gd name="T2" fmla="*/ 755 w 1176"/>
                  <a:gd name="T3" fmla="*/ 46 h 1383"/>
                  <a:gd name="T4" fmla="*/ 744 w 1176"/>
                  <a:gd name="T5" fmla="*/ 91 h 1383"/>
                  <a:gd name="T6" fmla="*/ 726 w 1176"/>
                  <a:gd name="T7" fmla="*/ 134 h 1383"/>
                  <a:gd name="T8" fmla="*/ 699 w 1176"/>
                  <a:gd name="T9" fmla="*/ 175 h 1383"/>
                  <a:gd name="T10" fmla="*/ 667 w 1176"/>
                  <a:gd name="T11" fmla="*/ 214 h 1383"/>
                  <a:gd name="T12" fmla="*/ 630 w 1176"/>
                  <a:gd name="T13" fmla="*/ 252 h 1383"/>
                  <a:gd name="T14" fmla="*/ 586 w 1176"/>
                  <a:gd name="T15" fmla="*/ 286 h 1383"/>
                  <a:gd name="T16" fmla="*/ 537 w 1176"/>
                  <a:gd name="T17" fmla="*/ 318 h 1383"/>
                  <a:gd name="T18" fmla="*/ 484 w 1176"/>
                  <a:gd name="T19" fmla="*/ 347 h 1383"/>
                  <a:gd name="T20" fmla="*/ 425 w 1176"/>
                  <a:gd name="T21" fmla="*/ 373 h 1383"/>
                  <a:gd name="T22" fmla="*/ 362 w 1176"/>
                  <a:gd name="T23" fmla="*/ 395 h 1383"/>
                  <a:gd name="T24" fmla="*/ 296 w 1176"/>
                  <a:gd name="T25" fmla="*/ 415 h 1383"/>
                  <a:gd name="T26" fmla="*/ 226 w 1176"/>
                  <a:gd name="T27" fmla="*/ 430 h 1383"/>
                  <a:gd name="T28" fmla="*/ 154 w 1176"/>
                  <a:gd name="T29" fmla="*/ 441 h 1383"/>
                  <a:gd name="T30" fmla="*/ 78 w 1176"/>
                  <a:gd name="T31" fmla="*/ 448 h 1383"/>
                  <a:gd name="T32" fmla="*/ 0 w 1176"/>
                  <a:gd name="T33" fmla="*/ 450 h 1383"/>
                  <a:gd name="T34" fmla="*/ 0 w 1176"/>
                  <a:gd name="T35" fmla="*/ 488 h 1383"/>
                  <a:gd name="T36" fmla="*/ 84 w 1176"/>
                  <a:gd name="T37" fmla="*/ 486 h 1383"/>
                  <a:gd name="T38" fmla="*/ 165 w 1176"/>
                  <a:gd name="T39" fmla="*/ 478 h 1383"/>
                  <a:gd name="T40" fmla="*/ 245 w 1176"/>
                  <a:gd name="T41" fmla="*/ 466 h 1383"/>
                  <a:gd name="T42" fmla="*/ 320 w 1176"/>
                  <a:gd name="T43" fmla="*/ 450 h 1383"/>
                  <a:gd name="T44" fmla="*/ 393 w 1176"/>
                  <a:gd name="T45" fmla="*/ 429 h 1383"/>
                  <a:gd name="T46" fmla="*/ 461 w 1176"/>
                  <a:gd name="T47" fmla="*/ 405 h 1383"/>
                  <a:gd name="T48" fmla="*/ 524 w 1176"/>
                  <a:gd name="T49" fmla="*/ 376 h 1383"/>
                  <a:gd name="T50" fmla="*/ 582 w 1176"/>
                  <a:gd name="T51" fmla="*/ 345 h 1383"/>
                  <a:gd name="T52" fmla="*/ 635 w 1176"/>
                  <a:gd name="T53" fmla="*/ 310 h 1383"/>
                  <a:gd name="T54" fmla="*/ 683 w 1176"/>
                  <a:gd name="T55" fmla="*/ 273 h 1383"/>
                  <a:gd name="T56" fmla="*/ 724 w 1176"/>
                  <a:gd name="T57" fmla="*/ 233 h 1383"/>
                  <a:gd name="T58" fmla="*/ 759 w 1176"/>
                  <a:gd name="T59" fmla="*/ 190 h 1383"/>
                  <a:gd name="T60" fmla="*/ 787 w 1176"/>
                  <a:gd name="T61" fmla="*/ 145 h 1383"/>
                  <a:gd name="T62" fmla="*/ 806 w 1176"/>
                  <a:gd name="T63" fmla="*/ 98 h 1383"/>
                  <a:gd name="T64" fmla="*/ 820 w 1176"/>
                  <a:gd name="T65" fmla="*/ 50 h 1383"/>
                  <a:gd name="T66" fmla="*/ 823 w 1176"/>
                  <a:gd name="T67" fmla="*/ 0 h 1383"/>
                  <a:gd name="T68" fmla="*/ 759 w 1176"/>
                  <a:gd name="T69" fmla="*/ 0 h 138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176"/>
                  <a:gd name="T106" fmla="*/ 0 h 1383"/>
                  <a:gd name="T107" fmla="*/ 1176 w 1176"/>
                  <a:gd name="T108" fmla="*/ 1383 h 138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176" h="1383">
                    <a:moveTo>
                      <a:pt x="1084" y="0"/>
                    </a:moveTo>
                    <a:lnTo>
                      <a:pt x="1079" y="131"/>
                    </a:lnTo>
                    <a:lnTo>
                      <a:pt x="1063" y="259"/>
                    </a:lnTo>
                    <a:lnTo>
                      <a:pt x="1037" y="379"/>
                    </a:lnTo>
                    <a:lnTo>
                      <a:pt x="999" y="496"/>
                    </a:lnTo>
                    <a:lnTo>
                      <a:pt x="953" y="607"/>
                    </a:lnTo>
                    <a:lnTo>
                      <a:pt x="900" y="713"/>
                    </a:lnTo>
                    <a:lnTo>
                      <a:pt x="837" y="811"/>
                    </a:lnTo>
                    <a:lnTo>
                      <a:pt x="768" y="901"/>
                    </a:lnTo>
                    <a:lnTo>
                      <a:pt x="692" y="984"/>
                    </a:lnTo>
                    <a:lnTo>
                      <a:pt x="607" y="1058"/>
                    </a:lnTo>
                    <a:lnTo>
                      <a:pt x="517" y="1120"/>
                    </a:lnTo>
                    <a:lnTo>
                      <a:pt x="423" y="1175"/>
                    </a:lnTo>
                    <a:lnTo>
                      <a:pt x="323" y="1220"/>
                    </a:lnTo>
                    <a:lnTo>
                      <a:pt x="220" y="1250"/>
                    </a:lnTo>
                    <a:lnTo>
                      <a:pt x="112" y="1269"/>
                    </a:lnTo>
                    <a:lnTo>
                      <a:pt x="0" y="1275"/>
                    </a:lnTo>
                    <a:lnTo>
                      <a:pt x="0" y="1383"/>
                    </a:lnTo>
                    <a:lnTo>
                      <a:pt x="120" y="1377"/>
                    </a:lnTo>
                    <a:lnTo>
                      <a:pt x="236" y="1354"/>
                    </a:lnTo>
                    <a:lnTo>
                      <a:pt x="350" y="1322"/>
                    </a:lnTo>
                    <a:lnTo>
                      <a:pt x="457" y="1275"/>
                    </a:lnTo>
                    <a:lnTo>
                      <a:pt x="561" y="1216"/>
                    </a:lnTo>
                    <a:lnTo>
                      <a:pt x="659" y="1148"/>
                    </a:lnTo>
                    <a:lnTo>
                      <a:pt x="749" y="1067"/>
                    </a:lnTo>
                    <a:lnTo>
                      <a:pt x="832" y="978"/>
                    </a:lnTo>
                    <a:lnTo>
                      <a:pt x="907" y="879"/>
                    </a:lnTo>
                    <a:lnTo>
                      <a:pt x="976" y="773"/>
                    </a:lnTo>
                    <a:lnTo>
                      <a:pt x="1035" y="659"/>
                    </a:lnTo>
                    <a:lnTo>
                      <a:pt x="1084" y="538"/>
                    </a:lnTo>
                    <a:lnTo>
                      <a:pt x="1124" y="411"/>
                    </a:lnTo>
                    <a:lnTo>
                      <a:pt x="1152" y="278"/>
                    </a:lnTo>
                    <a:lnTo>
                      <a:pt x="1171" y="141"/>
                    </a:lnTo>
                    <a:lnTo>
                      <a:pt x="1176" y="0"/>
                    </a:lnTo>
                    <a:lnTo>
                      <a:pt x="1084" y="0"/>
                    </a:lnTo>
                    <a:close/>
                  </a:path>
                </a:pathLst>
              </a:custGeom>
              <a:noFill/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0" name="Freeform 43"/>
              <p:cNvSpPr>
                <a:spLocks/>
              </p:cNvSpPr>
              <p:nvPr/>
            </p:nvSpPr>
            <p:spPr bwMode="auto">
              <a:xfrm>
                <a:off x="19" y="3416"/>
                <a:ext cx="708" cy="431"/>
              </a:xfrm>
              <a:custGeom>
                <a:avLst/>
                <a:gdLst>
                  <a:gd name="T0" fmla="*/ 644 w 1011"/>
                  <a:gd name="T1" fmla="*/ 0 h 1223"/>
                  <a:gd name="T2" fmla="*/ 640 w 1011"/>
                  <a:gd name="T3" fmla="*/ 39 h 1223"/>
                  <a:gd name="T4" fmla="*/ 632 w 1011"/>
                  <a:gd name="T5" fmla="*/ 78 h 1223"/>
                  <a:gd name="T6" fmla="*/ 616 w 1011"/>
                  <a:gd name="T7" fmla="*/ 115 h 1223"/>
                  <a:gd name="T8" fmla="*/ 593 w 1011"/>
                  <a:gd name="T9" fmla="*/ 151 h 1223"/>
                  <a:gd name="T10" fmla="*/ 566 w 1011"/>
                  <a:gd name="T11" fmla="*/ 185 h 1223"/>
                  <a:gd name="T12" fmla="*/ 534 w 1011"/>
                  <a:gd name="T13" fmla="*/ 218 h 1223"/>
                  <a:gd name="T14" fmla="*/ 497 w 1011"/>
                  <a:gd name="T15" fmla="*/ 248 h 1223"/>
                  <a:gd name="T16" fmla="*/ 455 w 1011"/>
                  <a:gd name="T17" fmla="*/ 277 h 1223"/>
                  <a:gd name="T18" fmla="*/ 410 w 1011"/>
                  <a:gd name="T19" fmla="*/ 302 h 1223"/>
                  <a:gd name="T20" fmla="*/ 360 w 1011"/>
                  <a:gd name="T21" fmla="*/ 324 h 1223"/>
                  <a:gd name="T22" fmla="*/ 307 w 1011"/>
                  <a:gd name="T23" fmla="*/ 345 h 1223"/>
                  <a:gd name="T24" fmla="*/ 251 w 1011"/>
                  <a:gd name="T25" fmla="*/ 362 h 1223"/>
                  <a:gd name="T26" fmla="*/ 192 w 1011"/>
                  <a:gd name="T27" fmla="*/ 375 h 1223"/>
                  <a:gd name="T28" fmla="*/ 130 w 1011"/>
                  <a:gd name="T29" fmla="*/ 385 h 1223"/>
                  <a:gd name="T30" fmla="*/ 66 w 1011"/>
                  <a:gd name="T31" fmla="*/ 391 h 1223"/>
                  <a:gd name="T32" fmla="*/ 0 w 1011"/>
                  <a:gd name="T33" fmla="*/ 393 h 1223"/>
                  <a:gd name="T34" fmla="*/ 0 w 1011"/>
                  <a:gd name="T35" fmla="*/ 431 h 1223"/>
                  <a:gd name="T36" fmla="*/ 71 w 1011"/>
                  <a:gd name="T37" fmla="*/ 429 h 1223"/>
                  <a:gd name="T38" fmla="*/ 143 w 1011"/>
                  <a:gd name="T39" fmla="*/ 422 h 1223"/>
                  <a:gd name="T40" fmla="*/ 211 w 1011"/>
                  <a:gd name="T41" fmla="*/ 411 h 1223"/>
                  <a:gd name="T42" fmla="*/ 275 w 1011"/>
                  <a:gd name="T43" fmla="*/ 396 h 1223"/>
                  <a:gd name="T44" fmla="*/ 338 w 1011"/>
                  <a:gd name="T45" fmla="*/ 378 h 1223"/>
                  <a:gd name="T46" fmla="*/ 396 w 1011"/>
                  <a:gd name="T47" fmla="*/ 356 h 1223"/>
                  <a:gd name="T48" fmla="*/ 452 w 1011"/>
                  <a:gd name="T49" fmla="*/ 331 h 1223"/>
                  <a:gd name="T50" fmla="*/ 501 w 1011"/>
                  <a:gd name="T51" fmla="*/ 302 h 1223"/>
                  <a:gd name="T52" fmla="*/ 547 w 1011"/>
                  <a:gd name="T53" fmla="*/ 271 h 1223"/>
                  <a:gd name="T54" fmla="*/ 588 w 1011"/>
                  <a:gd name="T55" fmla="*/ 238 h 1223"/>
                  <a:gd name="T56" fmla="*/ 623 w 1011"/>
                  <a:gd name="T57" fmla="*/ 202 h 1223"/>
                  <a:gd name="T58" fmla="*/ 653 w 1011"/>
                  <a:gd name="T59" fmla="*/ 166 h 1223"/>
                  <a:gd name="T60" fmla="*/ 676 w 1011"/>
                  <a:gd name="T61" fmla="*/ 126 h 1223"/>
                  <a:gd name="T62" fmla="*/ 694 w 1011"/>
                  <a:gd name="T63" fmla="*/ 85 h 1223"/>
                  <a:gd name="T64" fmla="*/ 704 w 1011"/>
                  <a:gd name="T65" fmla="*/ 43 h 1223"/>
                  <a:gd name="T66" fmla="*/ 708 w 1011"/>
                  <a:gd name="T67" fmla="*/ 0 h 1223"/>
                  <a:gd name="T68" fmla="*/ 644 w 1011"/>
                  <a:gd name="T69" fmla="*/ 0 h 122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011"/>
                  <a:gd name="T106" fmla="*/ 0 h 1223"/>
                  <a:gd name="T107" fmla="*/ 1011 w 1011"/>
                  <a:gd name="T108" fmla="*/ 1223 h 122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011" h="1223">
                    <a:moveTo>
                      <a:pt x="919" y="0"/>
                    </a:moveTo>
                    <a:lnTo>
                      <a:pt x="914" y="112"/>
                    </a:lnTo>
                    <a:lnTo>
                      <a:pt x="902" y="222"/>
                    </a:lnTo>
                    <a:lnTo>
                      <a:pt x="879" y="326"/>
                    </a:lnTo>
                    <a:lnTo>
                      <a:pt x="847" y="428"/>
                    </a:lnTo>
                    <a:lnTo>
                      <a:pt x="808" y="525"/>
                    </a:lnTo>
                    <a:lnTo>
                      <a:pt x="763" y="619"/>
                    </a:lnTo>
                    <a:lnTo>
                      <a:pt x="710" y="703"/>
                    </a:lnTo>
                    <a:lnTo>
                      <a:pt x="650" y="785"/>
                    </a:lnTo>
                    <a:lnTo>
                      <a:pt x="585" y="857"/>
                    </a:lnTo>
                    <a:lnTo>
                      <a:pt x="514" y="920"/>
                    </a:lnTo>
                    <a:lnTo>
                      <a:pt x="438" y="979"/>
                    </a:lnTo>
                    <a:lnTo>
                      <a:pt x="358" y="1026"/>
                    </a:lnTo>
                    <a:lnTo>
                      <a:pt x="274" y="1063"/>
                    </a:lnTo>
                    <a:lnTo>
                      <a:pt x="185" y="1092"/>
                    </a:lnTo>
                    <a:lnTo>
                      <a:pt x="94" y="1109"/>
                    </a:lnTo>
                    <a:lnTo>
                      <a:pt x="0" y="1115"/>
                    </a:lnTo>
                    <a:lnTo>
                      <a:pt x="0" y="1223"/>
                    </a:lnTo>
                    <a:lnTo>
                      <a:pt x="102" y="1217"/>
                    </a:lnTo>
                    <a:lnTo>
                      <a:pt x="204" y="1198"/>
                    </a:lnTo>
                    <a:lnTo>
                      <a:pt x="301" y="1167"/>
                    </a:lnTo>
                    <a:lnTo>
                      <a:pt x="393" y="1125"/>
                    </a:lnTo>
                    <a:lnTo>
                      <a:pt x="482" y="1072"/>
                    </a:lnTo>
                    <a:lnTo>
                      <a:pt x="566" y="1009"/>
                    </a:lnTo>
                    <a:lnTo>
                      <a:pt x="645" y="939"/>
                    </a:lnTo>
                    <a:lnTo>
                      <a:pt x="716" y="858"/>
                    </a:lnTo>
                    <a:lnTo>
                      <a:pt x="781" y="770"/>
                    </a:lnTo>
                    <a:lnTo>
                      <a:pt x="839" y="675"/>
                    </a:lnTo>
                    <a:lnTo>
                      <a:pt x="889" y="573"/>
                    </a:lnTo>
                    <a:lnTo>
                      <a:pt x="932" y="470"/>
                    </a:lnTo>
                    <a:lnTo>
                      <a:pt x="965" y="358"/>
                    </a:lnTo>
                    <a:lnTo>
                      <a:pt x="991" y="240"/>
                    </a:lnTo>
                    <a:lnTo>
                      <a:pt x="1006" y="121"/>
                    </a:lnTo>
                    <a:lnTo>
                      <a:pt x="1011" y="0"/>
                    </a:lnTo>
                    <a:lnTo>
                      <a:pt x="919" y="0"/>
                    </a:lnTo>
                    <a:close/>
                  </a:path>
                </a:pathLst>
              </a:custGeom>
              <a:noFill/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2101" name="Picture 44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1020" y="3912"/>
                <a:ext cx="366" cy="337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2102" name="Picture 45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1368" y="3960"/>
                <a:ext cx="275" cy="253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2103" name="Picture 46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792" y="3654"/>
                <a:ext cx="366" cy="339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2104" name="Picture 47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1632" y="3984"/>
                <a:ext cx="214" cy="197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sp>
            <p:nvSpPr>
              <p:cNvPr id="2105" name="Freeform 48"/>
              <p:cNvSpPr>
                <a:spLocks/>
              </p:cNvSpPr>
              <p:nvPr/>
            </p:nvSpPr>
            <p:spPr bwMode="auto">
              <a:xfrm>
                <a:off x="164" y="3565"/>
                <a:ext cx="937" cy="554"/>
              </a:xfrm>
              <a:custGeom>
                <a:avLst/>
                <a:gdLst>
                  <a:gd name="T0" fmla="*/ 0 w 1337"/>
                  <a:gd name="T1" fmla="*/ 554 h 1572"/>
                  <a:gd name="T2" fmla="*/ 95 w 1337"/>
                  <a:gd name="T3" fmla="*/ 552 h 1572"/>
                  <a:gd name="T4" fmla="*/ 189 w 1337"/>
                  <a:gd name="T5" fmla="*/ 543 h 1572"/>
                  <a:gd name="T6" fmla="*/ 279 w 1337"/>
                  <a:gd name="T7" fmla="*/ 529 h 1572"/>
                  <a:gd name="T8" fmla="*/ 365 w 1337"/>
                  <a:gd name="T9" fmla="*/ 510 h 1572"/>
                  <a:gd name="T10" fmla="*/ 446 w 1337"/>
                  <a:gd name="T11" fmla="*/ 487 h 1572"/>
                  <a:gd name="T12" fmla="*/ 524 w 1337"/>
                  <a:gd name="T13" fmla="*/ 460 h 1572"/>
                  <a:gd name="T14" fmla="*/ 596 w 1337"/>
                  <a:gd name="T15" fmla="*/ 427 h 1572"/>
                  <a:gd name="T16" fmla="*/ 663 w 1337"/>
                  <a:gd name="T17" fmla="*/ 392 h 1572"/>
                  <a:gd name="T18" fmla="*/ 723 w 1337"/>
                  <a:gd name="T19" fmla="*/ 352 h 1572"/>
                  <a:gd name="T20" fmla="*/ 777 w 1337"/>
                  <a:gd name="T21" fmla="*/ 310 h 1572"/>
                  <a:gd name="T22" fmla="*/ 824 w 1337"/>
                  <a:gd name="T23" fmla="*/ 264 h 1572"/>
                  <a:gd name="T24" fmla="*/ 863 w 1337"/>
                  <a:gd name="T25" fmla="*/ 216 h 1572"/>
                  <a:gd name="T26" fmla="*/ 894 w 1337"/>
                  <a:gd name="T27" fmla="*/ 165 h 1572"/>
                  <a:gd name="T28" fmla="*/ 919 w 1337"/>
                  <a:gd name="T29" fmla="*/ 111 h 1572"/>
                  <a:gd name="T30" fmla="*/ 933 w 1337"/>
                  <a:gd name="T31" fmla="*/ 56 h 1572"/>
                  <a:gd name="T32" fmla="*/ 937 w 1337"/>
                  <a:gd name="T33" fmla="*/ 0 h 1572"/>
                  <a:gd name="T34" fmla="*/ 873 w 1337"/>
                  <a:gd name="T35" fmla="*/ 0 h 1572"/>
                  <a:gd name="T36" fmla="*/ 868 w 1337"/>
                  <a:gd name="T37" fmla="*/ 53 h 1572"/>
                  <a:gd name="T38" fmla="*/ 856 w 1337"/>
                  <a:gd name="T39" fmla="*/ 105 h 1572"/>
                  <a:gd name="T40" fmla="*/ 833 w 1337"/>
                  <a:gd name="T41" fmla="*/ 154 h 1572"/>
                  <a:gd name="T42" fmla="*/ 805 w 1337"/>
                  <a:gd name="T43" fmla="*/ 201 h 1572"/>
                  <a:gd name="T44" fmla="*/ 767 w 1337"/>
                  <a:gd name="T45" fmla="*/ 246 h 1572"/>
                  <a:gd name="T46" fmla="*/ 724 w 1337"/>
                  <a:gd name="T47" fmla="*/ 288 h 1572"/>
                  <a:gd name="T48" fmla="*/ 673 w 1337"/>
                  <a:gd name="T49" fmla="*/ 328 h 1572"/>
                  <a:gd name="T50" fmla="*/ 617 w 1337"/>
                  <a:gd name="T51" fmla="*/ 365 h 1572"/>
                  <a:gd name="T52" fmla="*/ 556 w 1337"/>
                  <a:gd name="T53" fmla="*/ 398 h 1572"/>
                  <a:gd name="T54" fmla="*/ 488 w 1337"/>
                  <a:gd name="T55" fmla="*/ 428 h 1572"/>
                  <a:gd name="T56" fmla="*/ 416 w 1337"/>
                  <a:gd name="T57" fmla="*/ 453 h 1572"/>
                  <a:gd name="T58" fmla="*/ 340 w 1337"/>
                  <a:gd name="T59" fmla="*/ 475 h 1572"/>
                  <a:gd name="T60" fmla="*/ 261 w 1337"/>
                  <a:gd name="T61" fmla="*/ 493 h 1572"/>
                  <a:gd name="T62" fmla="*/ 177 w 1337"/>
                  <a:gd name="T63" fmla="*/ 506 h 1572"/>
                  <a:gd name="T64" fmla="*/ 90 w 1337"/>
                  <a:gd name="T65" fmla="*/ 513 h 1572"/>
                  <a:gd name="T66" fmla="*/ 0 w 1337"/>
                  <a:gd name="T67" fmla="*/ 516 h 1572"/>
                  <a:gd name="T68" fmla="*/ 0 w 1337"/>
                  <a:gd name="T69" fmla="*/ 554 h 15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337"/>
                  <a:gd name="T106" fmla="*/ 0 h 1572"/>
                  <a:gd name="T107" fmla="*/ 1337 w 1337"/>
                  <a:gd name="T108" fmla="*/ 1572 h 157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337" h="1572">
                    <a:moveTo>
                      <a:pt x="0" y="1572"/>
                    </a:moveTo>
                    <a:lnTo>
                      <a:pt x="136" y="1565"/>
                    </a:lnTo>
                    <a:lnTo>
                      <a:pt x="269" y="1541"/>
                    </a:lnTo>
                    <a:lnTo>
                      <a:pt x="398" y="1500"/>
                    </a:lnTo>
                    <a:lnTo>
                      <a:pt x="521" y="1447"/>
                    </a:lnTo>
                    <a:lnTo>
                      <a:pt x="637" y="1382"/>
                    </a:lnTo>
                    <a:lnTo>
                      <a:pt x="748" y="1304"/>
                    </a:lnTo>
                    <a:lnTo>
                      <a:pt x="850" y="1213"/>
                    </a:lnTo>
                    <a:lnTo>
                      <a:pt x="946" y="1112"/>
                    </a:lnTo>
                    <a:lnTo>
                      <a:pt x="1032" y="999"/>
                    </a:lnTo>
                    <a:lnTo>
                      <a:pt x="1109" y="879"/>
                    </a:lnTo>
                    <a:lnTo>
                      <a:pt x="1176" y="749"/>
                    </a:lnTo>
                    <a:lnTo>
                      <a:pt x="1231" y="612"/>
                    </a:lnTo>
                    <a:lnTo>
                      <a:pt x="1276" y="468"/>
                    </a:lnTo>
                    <a:lnTo>
                      <a:pt x="1311" y="316"/>
                    </a:lnTo>
                    <a:lnTo>
                      <a:pt x="1331" y="160"/>
                    </a:lnTo>
                    <a:lnTo>
                      <a:pt x="1337" y="0"/>
                    </a:lnTo>
                    <a:lnTo>
                      <a:pt x="1245" y="0"/>
                    </a:lnTo>
                    <a:lnTo>
                      <a:pt x="1238" y="149"/>
                    </a:lnTo>
                    <a:lnTo>
                      <a:pt x="1221" y="297"/>
                    </a:lnTo>
                    <a:lnTo>
                      <a:pt x="1189" y="436"/>
                    </a:lnTo>
                    <a:lnTo>
                      <a:pt x="1148" y="570"/>
                    </a:lnTo>
                    <a:lnTo>
                      <a:pt x="1094" y="698"/>
                    </a:lnTo>
                    <a:lnTo>
                      <a:pt x="1033" y="817"/>
                    </a:lnTo>
                    <a:lnTo>
                      <a:pt x="961" y="931"/>
                    </a:lnTo>
                    <a:lnTo>
                      <a:pt x="881" y="1035"/>
                    </a:lnTo>
                    <a:lnTo>
                      <a:pt x="793" y="1130"/>
                    </a:lnTo>
                    <a:lnTo>
                      <a:pt x="696" y="1214"/>
                    </a:lnTo>
                    <a:lnTo>
                      <a:pt x="594" y="1286"/>
                    </a:lnTo>
                    <a:lnTo>
                      <a:pt x="485" y="1348"/>
                    </a:lnTo>
                    <a:lnTo>
                      <a:pt x="372" y="1398"/>
                    </a:lnTo>
                    <a:lnTo>
                      <a:pt x="253" y="1435"/>
                    </a:lnTo>
                    <a:lnTo>
                      <a:pt x="128" y="1455"/>
                    </a:lnTo>
                    <a:lnTo>
                      <a:pt x="0" y="1464"/>
                    </a:lnTo>
                    <a:lnTo>
                      <a:pt x="0" y="1572"/>
                    </a:lnTo>
                    <a:close/>
                  </a:path>
                </a:pathLst>
              </a:custGeom>
              <a:noFill/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6" name="Freeform 49"/>
              <p:cNvSpPr>
                <a:spLocks/>
              </p:cNvSpPr>
              <p:nvPr/>
            </p:nvSpPr>
            <p:spPr bwMode="auto">
              <a:xfrm>
                <a:off x="164" y="3565"/>
                <a:ext cx="824" cy="488"/>
              </a:xfrm>
              <a:custGeom>
                <a:avLst/>
                <a:gdLst>
                  <a:gd name="T0" fmla="*/ 759 w 1176"/>
                  <a:gd name="T1" fmla="*/ 0 h 1382"/>
                  <a:gd name="T2" fmla="*/ 755 w 1176"/>
                  <a:gd name="T3" fmla="*/ 46 h 1382"/>
                  <a:gd name="T4" fmla="*/ 744 w 1176"/>
                  <a:gd name="T5" fmla="*/ 91 h 1382"/>
                  <a:gd name="T6" fmla="*/ 726 w 1176"/>
                  <a:gd name="T7" fmla="*/ 134 h 1382"/>
                  <a:gd name="T8" fmla="*/ 700 w 1176"/>
                  <a:gd name="T9" fmla="*/ 175 h 1382"/>
                  <a:gd name="T10" fmla="*/ 668 w 1176"/>
                  <a:gd name="T11" fmla="*/ 214 h 1382"/>
                  <a:gd name="T12" fmla="*/ 629 w 1176"/>
                  <a:gd name="T13" fmla="*/ 252 h 1382"/>
                  <a:gd name="T14" fmla="*/ 586 w 1176"/>
                  <a:gd name="T15" fmla="*/ 286 h 1382"/>
                  <a:gd name="T16" fmla="*/ 537 w 1176"/>
                  <a:gd name="T17" fmla="*/ 318 h 1382"/>
                  <a:gd name="T18" fmla="*/ 484 w 1176"/>
                  <a:gd name="T19" fmla="*/ 347 h 1382"/>
                  <a:gd name="T20" fmla="*/ 425 w 1176"/>
                  <a:gd name="T21" fmla="*/ 373 h 1382"/>
                  <a:gd name="T22" fmla="*/ 362 w 1176"/>
                  <a:gd name="T23" fmla="*/ 395 h 1382"/>
                  <a:gd name="T24" fmla="*/ 295 w 1176"/>
                  <a:gd name="T25" fmla="*/ 415 h 1382"/>
                  <a:gd name="T26" fmla="*/ 226 w 1176"/>
                  <a:gd name="T27" fmla="*/ 430 h 1382"/>
                  <a:gd name="T28" fmla="*/ 153 w 1176"/>
                  <a:gd name="T29" fmla="*/ 441 h 1382"/>
                  <a:gd name="T30" fmla="*/ 78 w 1176"/>
                  <a:gd name="T31" fmla="*/ 447 h 1382"/>
                  <a:gd name="T32" fmla="*/ 0 w 1176"/>
                  <a:gd name="T33" fmla="*/ 450 h 1382"/>
                  <a:gd name="T34" fmla="*/ 0 w 1176"/>
                  <a:gd name="T35" fmla="*/ 488 h 1382"/>
                  <a:gd name="T36" fmla="*/ 84 w 1176"/>
                  <a:gd name="T37" fmla="*/ 486 h 1382"/>
                  <a:gd name="T38" fmla="*/ 165 w 1176"/>
                  <a:gd name="T39" fmla="*/ 478 h 1382"/>
                  <a:gd name="T40" fmla="*/ 245 w 1176"/>
                  <a:gd name="T41" fmla="*/ 466 h 1382"/>
                  <a:gd name="T42" fmla="*/ 320 w 1176"/>
                  <a:gd name="T43" fmla="*/ 450 h 1382"/>
                  <a:gd name="T44" fmla="*/ 392 w 1176"/>
                  <a:gd name="T45" fmla="*/ 429 h 1382"/>
                  <a:gd name="T46" fmla="*/ 461 w 1176"/>
                  <a:gd name="T47" fmla="*/ 404 h 1382"/>
                  <a:gd name="T48" fmla="*/ 524 w 1176"/>
                  <a:gd name="T49" fmla="*/ 376 h 1382"/>
                  <a:gd name="T50" fmla="*/ 582 w 1176"/>
                  <a:gd name="T51" fmla="*/ 345 h 1382"/>
                  <a:gd name="T52" fmla="*/ 636 w 1176"/>
                  <a:gd name="T53" fmla="*/ 310 h 1382"/>
                  <a:gd name="T54" fmla="*/ 683 w 1176"/>
                  <a:gd name="T55" fmla="*/ 273 h 1382"/>
                  <a:gd name="T56" fmla="*/ 725 w 1176"/>
                  <a:gd name="T57" fmla="*/ 233 h 1382"/>
                  <a:gd name="T58" fmla="*/ 759 w 1176"/>
                  <a:gd name="T59" fmla="*/ 189 h 1382"/>
                  <a:gd name="T60" fmla="*/ 787 w 1176"/>
                  <a:gd name="T61" fmla="*/ 145 h 1382"/>
                  <a:gd name="T62" fmla="*/ 806 w 1176"/>
                  <a:gd name="T63" fmla="*/ 98 h 1382"/>
                  <a:gd name="T64" fmla="*/ 820 w 1176"/>
                  <a:gd name="T65" fmla="*/ 50 h 1382"/>
                  <a:gd name="T66" fmla="*/ 824 w 1176"/>
                  <a:gd name="T67" fmla="*/ 0 h 1382"/>
                  <a:gd name="T68" fmla="*/ 759 w 1176"/>
                  <a:gd name="T69" fmla="*/ 0 h 138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176"/>
                  <a:gd name="T106" fmla="*/ 0 h 1382"/>
                  <a:gd name="T107" fmla="*/ 1176 w 1176"/>
                  <a:gd name="T108" fmla="*/ 1382 h 138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176" h="1382">
                    <a:moveTo>
                      <a:pt x="1083" y="0"/>
                    </a:moveTo>
                    <a:lnTo>
                      <a:pt x="1078" y="131"/>
                    </a:lnTo>
                    <a:lnTo>
                      <a:pt x="1062" y="257"/>
                    </a:lnTo>
                    <a:lnTo>
                      <a:pt x="1036" y="379"/>
                    </a:lnTo>
                    <a:lnTo>
                      <a:pt x="999" y="495"/>
                    </a:lnTo>
                    <a:lnTo>
                      <a:pt x="953" y="607"/>
                    </a:lnTo>
                    <a:lnTo>
                      <a:pt x="898" y="713"/>
                    </a:lnTo>
                    <a:lnTo>
                      <a:pt x="836" y="811"/>
                    </a:lnTo>
                    <a:lnTo>
                      <a:pt x="767" y="901"/>
                    </a:lnTo>
                    <a:lnTo>
                      <a:pt x="691" y="982"/>
                    </a:lnTo>
                    <a:lnTo>
                      <a:pt x="606" y="1056"/>
                    </a:lnTo>
                    <a:lnTo>
                      <a:pt x="516" y="1120"/>
                    </a:lnTo>
                    <a:lnTo>
                      <a:pt x="421" y="1174"/>
                    </a:lnTo>
                    <a:lnTo>
                      <a:pt x="322" y="1217"/>
                    </a:lnTo>
                    <a:lnTo>
                      <a:pt x="219" y="1248"/>
                    </a:lnTo>
                    <a:lnTo>
                      <a:pt x="111" y="1267"/>
                    </a:lnTo>
                    <a:lnTo>
                      <a:pt x="0" y="1274"/>
                    </a:lnTo>
                    <a:lnTo>
                      <a:pt x="0" y="1382"/>
                    </a:lnTo>
                    <a:lnTo>
                      <a:pt x="120" y="1376"/>
                    </a:lnTo>
                    <a:lnTo>
                      <a:pt x="236" y="1353"/>
                    </a:lnTo>
                    <a:lnTo>
                      <a:pt x="349" y="1320"/>
                    </a:lnTo>
                    <a:lnTo>
                      <a:pt x="456" y="1274"/>
                    </a:lnTo>
                    <a:lnTo>
                      <a:pt x="560" y="1216"/>
                    </a:lnTo>
                    <a:lnTo>
                      <a:pt x="658" y="1145"/>
                    </a:lnTo>
                    <a:lnTo>
                      <a:pt x="748" y="1066"/>
                    </a:lnTo>
                    <a:lnTo>
                      <a:pt x="831" y="977"/>
                    </a:lnTo>
                    <a:lnTo>
                      <a:pt x="907" y="879"/>
                    </a:lnTo>
                    <a:lnTo>
                      <a:pt x="975" y="773"/>
                    </a:lnTo>
                    <a:lnTo>
                      <a:pt x="1034" y="659"/>
                    </a:lnTo>
                    <a:lnTo>
                      <a:pt x="1083" y="536"/>
                    </a:lnTo>
                    <a:lnTo>
                      <a:pt x="1123" y="410"/>
                    </a:lnTo>
                    <a:lnTo>
                      <a:pt x="1151" y="277"/>
                    </a:lnTo>
                    <a:lnTo>
                      <a:pt x="1170" y="141"/>
                    </a:lnTo>
                    <a:lnTo>
                      <a:pt x="1176" y="0"/>
                    </a:lnTo>
                    <a:lnTo>
                      <a:pt x="1083" y="0"/>
                    </a:lnTo>
                    <a:close/>
                  </a:path>
                </a:pathLst>
              </a:custGeom>
              <a:noFill/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7" name="Freeform 50"/>
              <p:cNvSpPr>
                <a:spLocks/>
              </p:cNvSpPr>
              <p:nvPr/>
            </p:nvSpPr>
            <p:spPr bwMode="auto">
              <a:xfrm>
                <a:off x="164" y="3565"/>
                <a:ext cx="710" cy="420"/>
              </a:xfrm>
              <a:custGeom>
                <a:avLst/>
                <a:gdLst>
                  <a:gd name="T0" fmla="*/ 646 w 1014"/>
                  <a:gd name="T1" fmla="*/ 0 h 1193"/>
                  <a:gd name="T2" fmla="*/ 641 w 1014"/>
                  <a:gd name="T3" fmla="*/ 39 h 1193"/>
                  <a:gd name="T4" fmla="*/ 633 w 1014"/>
                  <a:gd name="T5" fmla="*/ 77 h 1193"/>
                  <a:gd name="T6" fmla="*/ 617 w 1014"/>
                  <a:gd name="T7" fmla="*/ 113 h 1193"/>
                  <a:gd name="T8" fmla="*/ 595 w 1014"/>
                  <a:gd name="T9" fmla="*/ 149 h 1193"/>
                  <a:gd name="T10" fmla="*/ 567 w 1014"/>
                  <a:gd name="T11" fmla="*/ 182 h 1193"/>
                  <a:gd name="T12" fmla="*/ 535 w 1014"/>
                  <a:gd name="T13" fmla="*/ 214 h 1193"/>
                  <a:gd name="T14" fmla="*/ 498 w 1014"/>
                  <a:gd name="T15" fmla="*/ 243 h 1193"/>
                  <a:gd name="T16" fmla="*/ 456 w 1014"/>
                  <a:gd name="T17" fmla="*/ 270 h 1193"/>
                  <a:gd name="T18" fmla="*/ 411 w 1014"/>
                  <a:gd name="T19" fmla="*/ 295 h 1193"/>
                  <a:gd name="T20" fmla="*/ 361 w 1014"/>
                  <a:gd name="T21" fmla="*/ 316 h 1193"/>
                  <a:gd name="T22" fmla="*/ 307 w 1014"/>
                  <a:gd name="T23" fmla="*/ 336 h 1193"/>
                  <a:gd name="T24" fmla="*/ 251 w 1014"/>
                  <a:gd name="T25" fmla="*/ 352 h 1193"/>
                  <a:gd name="T26" fmla="*/ 193 w 1014"/>
                  <a:gd name="T27" fmla="*/ 365 h 1193"/>
                  <a:gd name="T28" fmla="*/ 130 w 1014"/>
                  <a:gd name="T29" fmla="*/ 375 h 1193"/>
                  <a:gd name="T30" fmla="*/ 67 w 1014"/>
                  <a:gd name="T31" fmla="*/ 380 h 1193"/>
                  <a:gd name="T32" fmla="*/ 0 w 1014"/>
                  <a:gd name="T33" fmla="*/ 382 h 1193"/>
                  <a:gd name="T34" fmla="*/ 0 w 1014"/>
                  <a:gd name="T35" fmla="*/ 420 h 1193"/>
                  <a:gd name="T36" fmla="*/ 73 w 1014"/>
                  <a:gd name="T37" fmla="*/ 418 h 1193"/>
                  <a:gd name="T38" fmla="*/ 141 w 1014"/>
                  <a:gd name="T39" fmla="*/ 412 h 1193"/>
                  <a:gd name="T40" fmla="*/ 211 w 1014"/>
                  <a:gd name="T41" fmla="*/ 401 h 1193"/>
                  <a:gd name="T42" fmla="*/ 276 w 1014"/>
                  <a:gd name="T43" fmla="*/ 387 h 1193"/>
                  <a:gd name="T44" fmla="*/ 338 w 1014"/>
                  <a:gd name="T45" fmla="*/ 369 h 1193"/>
                  <a:gd name="T46" fmla="*/ 397 w 1014"/>
                  <a:gd name="T47" fmla="*/ 348 h 1193"/>
                  <a:gd name="T48" fmla="*/ 451 w 1014"/>
                  <a:gd name="T49" fmla="*/ 324 h 1193"/>
                  <a:gd name="T50" fmla="*/ 502 w 1014"/>
                  <a:gd name="T51" fmla="*/ 297 h 1193"/>
                  <a:gd name="T52" fmla="*/ 547 w 1014"/>
                  <a:gd name="T53" fmla="*/ 267 h 1193"/>
                  <a:gd name="T54" fmla="*/ 588 w 1014"/>
                  <a:gd name="T55" fmla="*/ 235 h 1193"/>
                  <a:gd name="T56" fmla="*/ 625 w 1014"/>
                  <a:gd name="T57" fmla="*/ 200 h 1193"/>
                  <a:gd name="T58" fmla="*/ 653 w 1014"/>
                  <a:gd name="T59" fmla="*/ 164 h 1193"/>
                  <a:gd name="T60" fmla="*/ 678 w 1014"/>
                  <a:gd name="T61" fmla="*/ 125 h 1193"/>
                  <a:gd name="T62" fmla="*/ 695 w 1014"/>
                  <a:gd name="T63" fmla="*/ 84 h 1193"/>
                  <a:gd name="T64" fmla="*/ 706 w 1014"/>
                  <a:gd name="T65" fmla="*/ 43 h 1193"/>
                  <a:gd name="T66" fmla="*/ 710 w 1014"/>
                  <a:gd name="T67" fmla="*/ 0 h 1193"/>
                  <a:gd name="T68" fmla="*/ 646 w 1014"/>
                  <a:gd name="T69" fmla="*/ 0 h 119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014"/>
                  <a:gd name="T106" fmla="*/ 0 h 1193"/>
                  <a:gd name="T107" fmla="*/ 1014 w 1014"/>
                  <a:gd name="T108" fmla="*/ 1193 h 119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014" h="1193">
                    <a:moveTo>
                      <a:pt x="922" y="0"/>
                    </a:moveTo>
                    <a:lnTo>
                      <a:pt x="916" y="112"/>
                    </a:lnTo>
                    <a:lnTo>
                      <a:pt x="904" y="220"/>
                    </a:lnTo>
                    <a:lnTo>
                      <a:pt x="881" y="322"/>
                    </a:lnTo>
                    <a:lnTo>
                      <a:pt x="850" y="423"/>
                    </a:lnTo>
                    <a:lnTo>
                      <a:pt x="810" y="517"/>
                    </a:lnTo>
                    <a:lnTo>
                      <a:pt x="764" y="607"/>
                    </a:lnTo>
                    <a:lnTo>
                      <a:pt x="711" y="691"/>
                    </a:lnTo>
                    <a:lnTo>
                      <a:pt x="651" y="767"/>
                    </a:lnTo>
                    <a:lnTo>
                      <a:pt x="587" y="838"/>
                    </a:lnTo>
                    <a:lnTo>
                      <a:pt x="515" y="899"/>
                    </a:lnTo>
                    <a:lnTo>
                      <a:pt x="439" y="953"/>
                    </a:lnTo>
                    <a:lnTo>
                      <a:pt x="359" y="1000"/>
                    </a:lnTo>
                    <a:lnTo>
                      <a:pt x="275" y="1037"/>
                    </a:lnTo>
                    <a:lnTo>
                      <a:pt x="186" y="1064"/>
                    </a:lnTo>
                    <a:lnTo>
                      <a:pt x="95" y="1078"/>
                    </a:lnTo>
                    <a:lnTo>
                      <a:pt x="0" y="1085"/>
                    </a:lnTo>
                    <a:lnTo>
                      <a:pt x="0" y="1193"/>
                    </a:lnTo>
                    <a:lnTo>
                      <a:pt x="104" y="1187"/>
                    </a:lnTo>
                    <a:lnTo>
                      <a:pt x="202" y="1169"/>
                    </a:lnTo>
                    <a:lnTo>
                      <a:pt x="302" y="1139"/>
                    </a:lnTo>
                    <a:lnTo>
                      <a:pt x="394" y="1100"/>
                    </a:lnTo>
                    <a:lnTo>
                      <a:pt x="483" y="1049"/>
                    </a:lnTo>
                    <a:lnTo>
                      <a:pt x="567" y="989"/>
                    </a:lnTo>
                    <a:lnTo>
                      <a:pt x="644" y="921"/>
                    </a:lnTo>
                    <a:lnTo>
                      <a:pt x="717" y="844"/>
                    </a:lnTo>
                    <a:lnTo>
                      <a:pt x="781" y="759"/>
                    </a:lnTo>
                    <a:lnTo>
                      <a:pt x="840" y="667"/>
                    </a:lnTo>
                    <a:lnTo>
                      <a:pt x="892" y="569"/>
                    </a:lnTo>
                    <a:lnTo>
                      <a:pt x="933" y="465"/>
                    </a:lnTo>
                    <a:lnTo>
                      <a:pt x="968" y="355"/>
                    </a:lnTo>
                    <a:lnTo>
                      <a:pt x="993" y="239"/>
                    </a:lnTo>
                    <a:lnTo>
                      <a:pt x="1008" y="122"/>
                    </a:lnTo>
                    <a:lnTo>
                      <a:pt x="1014" y="0"/>
                    </a:lnTo>
                    <a:lnTo>
                      <a:pt x="922" y="0"/>
                    </a:lnTo>
                    <a:close/>
                  </a:path>
                </a:pathLst>
              </a:custGeom>
              <a:noFill/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2108" name="Picture 51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216" y="3504"/>
                <a:ext cx="768" cy="707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2109" name="Picture 52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624" y="3870"/>
                <a:ext cx="488" cy="450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</p:grpSp>
        <p:grpSp>
          <p:nvGrpSpPr>
            <p:cNvPr id="2085" name="Group 53"/>
            <p:cNvGrpSpPr>
              <a:grpSpLocks/>
            </p:cNvGrpSpPr>
            <p:nvPr/>
          </p:nvGrpSpPr>
          <p:grpSpPr bwMode="auto">
            <a:xfrm>
              <a:off x="288" y="2256"/>
              <a:ext cx="624" cy="1419"/>
              <a:chOff x="288" y="2256"/>
              <a:chExt cx="624" cy="1419"/>
            </a:xfrm>
          </p:grpSpPr>
          <p:pic>
            <p:nvPicPr>
              <p:cNvPr id="2086" name="Picture 54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384" y="2387"/>
                <a:ext cx="192" cy="296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2087" name="Picture 55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588" y="3342"/>
                <a:ext cx="324" cy="333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2088" name="Picture 56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288" y="3196"/>
                <a:ext cx="432" cy="445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2089" name="Picture 57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288" y="2936"/>
                <a:ext cx="432" cy="445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2090" name="Picture 58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336" y="2668"/>
                <a:ext cx="240" cy="334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2091" name="Picture 59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384" y="2256"/>
                <a:ext cx="192" cy="198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2056" name="Group 60"/>
          <p:cNvGrpSpPr>
            <a:grpSpLocks/>
          </p:cNvGrpSpPr>
          <p:nvPr/>
        </p:nvGrpSpPr>
        <p:grpSpPr bwMode="auto">
          <a:xfrm rot="-130155">
            <a:off x="-533400" y="3810000"/>
            <a:ext cx="2667000" cy="3352800"/>
            <a:chOff x="17" y="2256"/>
            <a:chExt cx="1829" cy="2064"/>
          </a:xfrm>
        </p:grpSpPr>
        <p:grpSp>
          <p:nvGrpSpPr>
            <p:cNvPr id="2058" name="Group 61"/>
            <p:cNvGrpSpPr>
              <a:grpSpLocks/>
            </p:cNvGrpSpPr>
            <p:nvPr/>
          </p:nvGrpSpPr>
          <p:grpSpPr bwMode="auto">
            <a:xfrm>
              <a:off x="17" y="3416"/>
              <a:ext cx="1829" cy="904"/>
              <a:chOff x="17" y="3416"/>
              <a:chExt cx="1829" cy="904"/>
            </a:xfrm>
          </p:grpSpPr>
          <p:sp>
            <p:nvSpPr>
              <p:cNvPr id="2066" name="Freeform 62"/>
              <p:cNvSpPr>
                <a:spLocks/>
              </p:cNvSpPr>
              <p:nvPr/>
            </p:nvSpPr>
            <p:spPr bwMode="auto">
              <a:xfrm>
                <a:off x="601" y="3776"/>
                <a:ext cx="668" cy="393"/>
              </a:xfrm>
              <a:custGeom>
                <a:avLst/>
                <a:gdLst>
                  <a:gd name="T0" fmla="*/ 0 w 1336"/>
                  <a:gd name="T1" fmla="*/ 0 h 1572"/>
                  <a:gd name="T2" fmla="*/ 3 w 1336"/>
                  <a:gd name="T3" fmla="*/ 40 h 1572"/>
                  <a:gd name="T4" fmla="*/ 14 w 1336"/>
                  <a:gd name="T5" fmla="*/ 79 h 1572"/>
                  <a:gd name="T6" fmla="*/ 31 w 1336"/>
                  <a:gd name="T7" fmla="*/ 117 h 1572"/>
                  <a:gd name="T8" fmla="*/ 53 w 1336"/>
                  <a:gd name="T9" fmla="*/ 153 h 1572"/>
                  <a:gd name="T10" fmla="*/ 81 w 1336"/>
                  <a:gd name="T11" fmla="*/ 187 h 1572"/>
                  <a:gd name="T12" fmla="*/ 114 w 1336"/>
                  <a:gd name="T13" fmla="*/ 220 h 1572"/>
                  <a:gd name="T14" fmla="*/ 153 w 1336"/>
                  <a:gd name="T15" fmla="*/ 250 h 1572"/>
                  <a:gd name="T16" fmla="*/ 196 w 1336"/>
                  <a:gd name="T17" fmla="*/ 278 h 1572"/>
                  <a:gd name="T18" fmla="*/ 244 w 1336"/>
                  <a:gd name="T19" fmla="*/ 303 h 1572"/>
                  <a:gd name="T20" fmla="*/ 295 w 1336"/>
                  <a:gd name="T21" fmla="*/ 326 h 1572"/>
                  <a:gd name="T22" fmla="*/ 350 w 1336"/>
                  <a:gd name="T23" fmla="*/ 346 h 1572"/>
                  <a:gd name="T24" fmla="*/ 409 w 1336"/>
                  <a:gd name="T25" fmla="*/ 362 h 1572"/>
                  <a:gd name="T26" fmla="*/ 470 w 1336"/>
                  <a:gd name="T27" fmla="*/ 375 h 1572"/>
                  <a:gd name="T28" fmla="*/ 534 w 1336"/>
                  <a:gd name="T29" fmla="*/ 385 h 1572"/>
                  <a:gd name="T30" fmla="*/ 601 w 1336"/>
                  <a:gd name="T31" fmla="*/ 391 h 1572"/>
                  <a:gd name="T32" fmla="*/ 668 w 1336"/>
                  <a:gd name="T33" fmla="*/ 393 h 1572"/>
                  <a:gd name="T34" fmla="*/ 668 w 1336"/>
                  <a:gd name="T35" fmla="*/ 366 h 1572"/>
                  <a:gd name="T36" fmla="*/ 605 w 1336"/>
                  <a:gd name="T37" fmla="*/ 364 h 1572"/>
                  <a:gd name="T38" fmla="*/ 543 w 1336"/>
                  <a:gd name="T39" fmla="*/ 359 h 1572"/>
                  <a:gd name="T40" fmla="*/ 483 w 1336"/>
                  <a:gd name="T41" fmla="*/ 350 h 1572"/>
                  <a:gd name="T42" fmla="*/ 426 w 1336"/>
                  <a:gd name="T43" fmla="*/ 337 h 1572"/>
                  <a:gd name="T44" fmla="*/ 372 w 1336"/>
                  <a:gd name="T45" fmla="*/ 322 h 1572"/>
                  <a:gd name="T46" fmla="*/ 321 w 1336"/>
                  <a:gd name="T47" fmla="*/ 304 h 1572"/>
                  <a:gd name="T48" fmla="*/ 272 w 1336"/>
                  <a:gd name="T49" fmla="*/ 283 h 1572"/>
                  <a:gd name="T50" fmla="*/ 228 w 1336"/>
                  <a:gd name="T51" fmla="*/ 259 h 1572"/>
                  <a:gd name="T52" fmla="*/ 188 w 1336"/>
                  <a:gd name="T53" fmla="*/ 233 h 1572"/>
                  <a:gd name="T54" fmla="*/ 152 w 1336"/>
                  <a:gd name="T55" fmla="*/ 205 h 1572"/>
                  <a:gd name="T56" fmla="*/ 122 w 1336"/>
                  <a:gd name="T57" fmla="*/ 175 h 1572"/>
                  <a:gd name="T58" fmla="*/ 95 w 1336"/>
                  <a:gd name="T59" fmla="*/ 143 h 1572"/>
                  <a:gd name="T60" fmla="*/ 74 w 1336"/>
                  <a:gd name="T61" fmla="*/ 109 h 1572"/>
                  <a:gd name="T62" fmla="*/ 59 w 1336"/>
                  <a:gd name="T63" fmla="*/ 74 h 1572"/>
                  <a:gd name="T64" fmla="*/ 49 w 1336"/>
                  <a:gd name="T65" fmla="*/ 38 h 1572"/>
                  <a:gd name="T66" fmla="*/ 46 w 1336"/>
                  <a:gd name="T67" fmla="*/ 0 h 1572"/>
                  <a:gd name="T68" fmla="*/ 0 w 1336"/>
                  <a:gd name="T69" fmla="*/ 0 h 15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336"/>
                  <a:gd name="T106" fmla="*/ 0 h 1572"/>
                  <a:gd name="T107" fmla="*/ 1336 w 1336"/>
                  <a:gd name="T108" fmla="*/ 1572 h 157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336" h="1572">
                    <a:moveTo>
                      <a:pt x="0" y="0"/>
                    </a:moveTo>
                    <a:lnTo>
                      <a:pt x="6" y="160"/>
                    </a:lnTo>
                    <a:lnTo>
                      <a:pt x="27" y="316"/>
                    </a:lnTo>
                    <a:lnTo>
                      <a:pt x="61" y="468"/>
                    </a:lnTo>
                    <a:lnTo>
                      <a:pt x="106" y="612"/>
                    </a:lnTo>
                    <a:lnTo>
                      <a:pt x="162" y="749"/>
                    </a:lnTo>
                    <a:lnTo>
                      <a:pt x="228" y="879"/>
                    </a:lnTo>
                    <a:lnTo>
                      <a:pt x="305" y="999"/>
                    </a:lnTo>
                    <a:lnTo>
                      <a:pt x="391" y="1112"/>
                    </a:lnTo>
                    <a:lnTo>
                      <a:pt x="488" y="1213"/>
                    </a:lnTo>
                    <a:lnTo>
                      <a:pt x="589" y="1304"/>
                    </a:lnTo>
                    <a:lnTo>
                      <a:pt x="700" y="1382"/>
                    </a:lnTo>
                    <a:lnTo>
                      <a:pt x="817" y="1448"/>
                    </a:lnTo>
                    <a:lnTo>
                      <a:pt x="939" y="1501"/>
                    </a:lnTo>
                    <a:lnTo>
                      <a:pt x="1067" y="1540"/>
                    </a:lnTo>
                    <a:lnTo>
                      <a:pt x="1201" y="1564"/>
                    </a:lnTo>
                    <a:lnTo>
                      <a:pt x="1336" y="1572"/>
                    </a:lnTo>
                    <a:lnTo>
                      <a:pt x="1336" y="1464"/>
                    </a:lnTo>
                    <a:lnTo>
                      <a:pt x="1209" y="1455"/>
                    </a:lnTo>
                    <a:lnTo>
                      <a:pt x="1085" y="1435"/>
                    </a:lnTo>
                    <a:lnTo>
                      <a:pt x="966" y="1398"/>
                    </a:lnTo>
                    <a:lnTo>
                      <a:pt x="852" y="1348"/>
                    </a:lnTo>
                    <a:lnTo>
                      <a:pt x="743" y="1286"/>
                    </a:lnTo>
                    <a:lnTo>
                      <a:pt x="641" y="1215"/>
                    </a:lnTo>
                    <a:lnTo>
                      <a:pt x="544" y="1130"/>
                    </a:lnTo>
                    <a:lnTo>
                      <a:pt x="456" y="1036"/>
                    </a:lnTo>
                    <a:lnTo>
                      <a:pt x="376" y="931"/>
                    </a:lnTo>
                    <a:lnTo>
                      <a:pt x="304" y="818"/>
                    </a:lnTo>
                    <a:lnTo>
                      <a:pt x="243" y="698"/>
                    </a:lnTo>
                    <a:lnTo>
                      <a:pt x="190" y="571"/>
                    </a:lnTo>
                    <a:lnTo>
                      <a:pt x="148" y="436"/>
                    </a:lnTo>
                    <a:lnTo>
                      <a:pt x="117" y="297"/>
                    </a:lnTo>
                    <a:lnTo>
                      <a:pt x="98" y="150"/>
                    </a:lnTo>
                    <a:lnTo>
                      <a:pt x="9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CC33"/>
              </a:soli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7" name="Freeform 63"/>
              <p:cNvSpPr>
                <a:spLocks/>
              </p:cNvSpPr>
              <p:nvPr/>
            </p:nvSpPr>
            <p:spPr bwMode="auto">
              <a:xfrm>
                <a:off x="682" y="3776"/>
                <a:ext cx="587" cy="346"/>
              </a:xfrm>
              <a:custGeom>
                <a:avLst/>
                <a:gdLst>
                  <a:gd name="T0" fmla="*/ 587 w 1174"/>
                  <a:gd name="T1" fmla="*/ 319 h 1383"/>
                  <a:gd name="T2" fmla="*/ 532 w 1174"/>
                  <a:gd name="T3" fmla="*/ 317 h 1383"/>
                  <a:gd name="T4" fmla="*/ 478 w 1174"/>
                  <a:gd name="T5" fmla="*/ 313 h 1383"/>
                  <a:gd name="T6" fmla="*/ 427 w 1174"/>
                  <a:gd name="T7" fmla="*/ 305 h 1383"/>
                  <a:gd name="T8" fmla="*/ 377 w 1174"/>
                  <a:gd name="T9" fmla="*/ 294 h 1383"/>
                  <a:gd name="T10" fmla="*/ 330 w 1174"/>
                  <a:gd name="T11" fmla="*/ 280 h 1383"/>
                  <a:gd name="T12" fmla="*/ 285 w 1174"/>
                  <a:gd name="T13" fmla="*/ 265 h 1383"/>
                  <a:gd name="T14" fmla="*/ 242 w 1174"/>
                  <a:gd name="T15" fmla="*/ 246 h 1383"/>
                  <a:gd name="T16" fmla="*/ 204 w 1174"/>
                  <a:gd name="T17" fmla="*/ 226 h 1383"/>
                  <a:gd name="T18" fmla="*/ 170 w 1174"/>
                  <a:gd name="T19" fmla="*/ 204 h 1383"/>
                  <a:gd name="T20" fmla="*/ 138 w 1174"/>
                  <a:gd name="T21" fmla="*/ 179 h 1383"/>
                  <a:gd name="T22" fmla="*/ 112 w 1174"/>
                  <a:gd name="T23" fmla="*/ 153 h 1383"/>
                  <a:gd name="T24" fmla="*/ 89 w 1174"/>
                  <a:gd name="T25" fmla="*/ 125 h 1383"/>
                  <a:gd name="T26" fmla="*/ 70 w 1174"/>
                  <a:gd name="T27" fmla="*/ 96 h 1383"/>
                  <a:gd name="T28" fmla="*/ 57 w 1174"/>
                  <a:gd name="T29" fmla="*/ 65 h 1383"/>
                  <a:gd name="T30" fmla="*/ 49 w 1174"/>
                  <a:gd name="T31" fmla="*/ 33 h 1383"/>
                  <a:gd name="T32" fmla="*/ 46 w 1174"/>
                  <a:gd name="T33" fmla="*/ 0 h 1383"/>
                  <a:gd name="T34" fmla="*/ 0 w 1174"/>
                  <a:gd name="T35" fmla="*/ 0 h 1383"/>
                  <a:gd name="T36" fmla="*/ 3 w 1174"/>
                  <a:gd name="T37" fmla="*/ 35 h 1383"/>
                  <a:gd name="T38" fmla="*/ 12 w 1174"/>
                  <a:gd name="T39" fmla="*/ 70 h 1383"/>
                  <a:gd name="T40" fmla="*/ 26 w 1174"/>
                  <a:gd name="T41" fmla="*/ 103 h 1383"/>
                  <a:gd name="T42" fmla="*/ 46 w 1174"/>
                  <a:gd name="T43" fmla="*/ 135 h 1383"/>
                  <a:gd name="T44" fmla="*/ 71 w 1174"/>
                  <a:gd name="T45" fmla="*/ 165 h 1383"/>
                  <a:gd name="T46" fmla="*/ 100 w 1174"/>
                  <a:gd name="T47" fmla="*/ 194 h 1383"/>
                  <a:gd name="T48" fmla="*/ 135 w 1174"/>
                  <a:gd name="T49" fmla="*/ 220 h 1383"/>
                  <a:gd name="T50" fmla="*/ 172 w 1174"/>
                  <a:gd name="T51" fmla="*/ 245 h 1383"/>
                  <a:gd name="T52" fmla="*/ 214 w 1174"/>
                  <a:gd name="T53" fmla="*/ 267 h 1383"/>
                  <a:gd name="T54" fmla="*/ 259 w 1174"/>
                  <a:gd name="T55" fmla="*/ 287 h 1383"/>
                  <a:gd name="T56" fmla="*/ 308 w 1174"/>
                  <a:gd name="T57" fmla="*/ 304 h 1383"/>
                  <a:gd name="T58" fmla="*/ 359 w 1174"/>
                  <a:gd name="T59" fmla="*/ 319 h 1383"/>
                  <a:gd name="T60" fmla="*/ 413 w 1174"/>
                  <a:gd name="T61" fmla="*/ 331 h 1383"/>
                  <a:gd name="T62" fmla="*/ 470 w 1174"/>
                  <a:gd name="T63" fmla="*/ 339 h 1383"/>
                  <a:gd name="T64" fmla="*/ 528 w 1174"/>
                  <a:gd name="T65" fmla="*/ 344 h 1383"/>
                  <a:gd name="T66" fmla="*/ 587 w 1174"/>
                  <a:gd name="T67" fmla="*/ 346 h 1383"/>
                  <a:gd name="T68" fmla="*/ 587 w 1174"/>
                  <a:gd name="T69" fmla="*/ 319 h 138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174"/>
                  <a:gd name="T106" fmla="*/ 0 h 1383"/>
                  <a:gd name="T107" fmla="*/ 1174 w 1174"/>
                  <a:gd name="T108" fmla="*/ 1383 h 138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174" h="1383">
                    <a:moveTo>
                      <a:pt x="1174" y="1275"/>
                    </a:moveTo>
                    <a:lnTo>
                      <a:pt x="1064" y="1269"/>
                    </a:lnTo>
                    <a:lnTo>
                      <a:pt x="956" y="1250"/>
                    </a:lnTo>
                    <a:lnTo>
                      <a:pt x="853" y="1220"/>
                    </a:lnTo>
                    <a:lnTo>
                      <a:pt x="753" y="1175"/>
                    </a:lnTo>
                    <a:lnTo>
                      <a:pt x="659" y="1121"/>
                    </a:lnTo>
                    <a:lnTo>
                      <a:pt x="569" y="1060"/>
                    </a:lnTo>
                    <a:lnTo>
                      <a:pt x="484" y="985"/>
                    </a:lnTo>
                    <a:lnTo>
                      <a:pt x="408" y="903"/>
                    </a:lnTo>
                    <a:lnTo>
                      <a:pt x="339" y="814"/>
                    </a:lnTo>
                    <a:lnTo>
                      <a:pt x="276" y="714"/>
                    </a:lnTo>
                    <a:lnTo>
                      <a:pt x="223" y="611"/>
                    </a:lnTo>
                    <a:lnTo>
                      <a:pt x="177" y="499"/>
                    </a:lnTo>
                    <a:lnTo>
                      <a:pt x="139" y="382"/>
                    </a:lnTo>
                    <a:lnTo>
                      <a:pt x="113" y="259"/>
                    </a:lnTo>
                    <a:lnTo>
                      <a:pt x="97" y="131"/>
                    </a:lnTo>
                    <a:lnTo>
                      <a:pt x="92" y="0"/>
                    </a:lnTo>
                    <a:lnTo>
                      <a:pt x="0" y="0"/>
                    </a:lnTo>
                    <a:lnTo>
                      <a:pt x="5" y="141"/>
                    </a:lnTo>
                    <a:lnTo>
                      <a:pt x="24" y="278"/>
                    </a:lnTo>
                    <a:lnTo>
                      <a:pt x="52" y="411"/>
                    </a:lnTo>
                    <a:lnTo>
                      <a:pt x="92" y="540"/>
                    </a:lnTo>
                    <a:lnTo>
                      <a:pt x="141" y="661"/>
                    </a:lnTo>
                    <a:lnTo>
                      <a:pt x="200" y="775"/>
                    </a:lnTo>
                    <a:lnTo>
                      <a:pt x="269" y="881"/>
                    </a:lnTo>
                    <a:lnTo>
                      <a:pt x="344" y="979"/>
                    </a:lnTo>
                    <a:lnTo>
                      <a:pt x="427" y="1068"/>
                    </a:lnTo>
                    <a:lnTo>
                      <a:pt x="517" y="1149"/>
                    </a:lnTo>
                    <a:lnTo>
                      <a:pt x="615" y="1217"/>
                    </a:lnTo>
                    <a:lnTo>
                      <a:pt x="718" y="1275"/>
                    </a:lnTo>
                    <a:lnTo>
                      <a:pt x="826" y="1322"/>
                    </a:lnTo>
                    <a:lnTo>
                      <a:pt x="940" y="1354"/>
                    </a:lnTo>
                    <a:lnTo>
                      <a:pt x="1056" y="1377"/>
                    </a:lnTo>
                    <a:lnTo>
                      <a:pt x="1174" y="1383"/>
                    </a:lnTo>
                    <a:lnTo>
                      <a:pt x="1174" y="1275"/>
                    </a:lnTo>
                    <a:close/>
                  </a:path>
                </a:pathLst>
              </a:custGeom>
              <a:solidFill>
                <a:srgbClr val="33CC33"/>
              </a:soli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8" name="Freeform 64"/>
              <p:cNvSpPr>
                <a:spLocks/>
              </p:cNvSpPr>
              <p:nvPr/>
            </p:nvSpPr>
            <p:spPr bwMode="auto">
              <a:xfrm>
                <a:off x="763" y="3776"/>
                <a:ext cx="506" cy="299"/>
              </a:xfrm>
              <a:custGeom>
                <a:avLst/>
                <a:gdLst>
                  <a:gd name="T0" fmla="*/ 506 w 1012"/>
                  <a:gd name="T1" fmla="*/ 272 h 1193"/>
                  <a:gd name="T2" fmla="*/ 459 w 1012"/>
                  <a:gd name="T3" fmla="*/ 270 h 1193"/>
                  <a:gd name="T4" fmla="*/ 414 w 1012"/>
                  <a:gd name="T5" fmla="*/ 267 h 1193"/>
                  <a:gd name="T6" fmla="*/ 369 w 1012"/>
                  <a:gd name="T7" fmla="*/ 260 h 1193"/>
                  <a:gd name="T8" fmla="*/ 327 w 1012"/>
                  <a:gd name="T9" fmla="*/ 251 h 1193"/>
                  <a:gd name="T10" fmla="*/ 287 w 1012"/>
                  <a:gd name="T11" fmla="*/ 239 h 1193"/>
                  <a:gd name="T12" fmla="*/ 249 w 1012"/>
                  <a:gd name="T13" fmla="*/ 225 h 1193"/>
                  <a:gd name="T14" fmla="*/ 213 w 1012"/>
                  <a:gd name="T15" fmla="*/ 210 h 1193"/>
                  <a:gd name="T16" fmla="*/ 181 w 1012"/>
                  <a:gd name="T17" fmla="*/ 192 h 1193"/>
                  <a:gd name="T18" fmla="*/ 151 w 1012"/>
                  <a:gd name="T19" fmla="*/ 173 h 1193"/>
                  <a:gd name="T20" fmla="*/ 125 w 1012"/>
                  <a:gd name="T21" fmla="*/ 152 h 1193"/>
                  <a:gd name="T22" fmla="*/ 102 w 1012"/>
                  <a:gd name="T23" fmla="*/ 130 h 1193"/>
                  <a:gd name="T24" fmla="*/ 82 w 1012"/>
                  <a:gd name="T25" fmla="*/ 106 h 1193"/>
                  <a:gd name="T26" fmla="*/ 66 w 1012"/>
                  <a:gd name="T27" fmla="*/ 81 h 1193"/>
                  <a:gd name="T28" fmla="*/ 55 w 1012"/>
                  <a:gd name="T29" fmla="*/ 55 h 1193"/>
                  <a:gd name="T30" fmla="*/ 49 w 1012"/>
                  <a:gd name="T31" fmla="*/ 28 h 1193"/>
                  <a:gd name="T32" fmla="*/ 46 w 1012"/>
                  <a:gd name="T33" fmla="*/ 0 h 1193"/>
                  <a:gd name="T34" fmla="*/ 0 w 1012"/>
                  <a:gd name="T35" fmla="*/ 0 h 1193"/>
                  <a:gd name="T36" fmla="*/ 3 w 1012"/>
                  <a:gd name="T37" fmla="*/ 31 h 1193"/>
                  <a:gd name="T38" fmla="*/ 10 w 1012"/>
                  <a:gd name="T39" fmla="*/ 60 h 1193"/>
                  <a:gd name="T40" fmla="*/ 23 w 1012"/>
                  <a:gd name="T41" fmla="*/ 89 h 1193"/>
                  <a:gd name="T42" fmla="*/ 40 w 1012"/>
                  <a:gd name="T43" fmla="*/ 117 h 1193"/>
                  <a:gd name="T44" fmla="*/ 61 w 1012"/>
                  <a:gd name="T45" fmla="*/ 143 h 1193"/>
                  <a:gd name="T46" fmla="*/ 87 w 1012"/>
                  <a:gd name="T47" fmla="*/ 167 h 1193"/>
                  <a:gd name="T48" fmla="*/ 116 w 1012"/>
                  <a:gd name="T49" fmla="*/ 190 h 1193"/>
                  <a:gd name="T50" fmla="*/ 148 w 1012"/>
                  <a:gd name="T51" fmla="*/ 212 h 1193"/>
                  <a:gd name="T52" fmla="*/ 184 w 1012"/>
                  <a:gd name="T53" fmla="*/ 231 h 1193"/>
                  <a:gd name="T54" fmla="*/ 224 w 1012"/>
                  <a:gd name="T55" fmla="*/ 248 h 1193"/>
                  <a:gd name="T56" fmla="*/ 265 w 1012"/>
                  <a:gd name="T57" fmla="*/ 263 h 1193"/>
                  <a:gd name="T58" fmla="*/ 310 w 1012"/>
                  <a:gd name="T59" fmla="*/ 276 h 1193"/>
                  <a:gd name="T60" fmla="*/ 356 w 1012"/>
                  <a:gd name="T61" fmla="*/ 285 h 1193"/>
                  <a:gd name="T62" fmla="*/ 406 w 1012"/>
                  <a:gd name="T63" fmla="*/ 293 h 1193"/>
                  <a:gd name="T64" fmla="*/ 455 w 1012"/>
                  <a:gd name="T65" fmla="*/ 297 h 1193"/>
                  <a:gd name="T66" fmla="*/ 506 w 1012"/>
                  <a:gd name="T67" fmla="*/ 299 h 1193"/>
                  <a:gd name="T68" fmla="*/ 506 w 1012"/>
                  <a:gd name="T69" fmla="*/ 272 h 119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012"/>
                  <a:gd name="T106" fmla="*/ 0 h 1193"/>
                  <a:gd name="T107" fmla="*/ 1012 w 1012"/>
                  <a:gd name="T108" fmla="*/ 1193 h 119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012" h="1193">
                    <a:moveTo>
                      <a:pt x="1012" y="1085"/>
                    </a:moveTo>
                    <a:lnTo>
                      <a:pt x="918" y="1078"/>
                    </a:lnTo>
                    <a:lnTo>
                      <a:pt x="827" y="1065"/>
                    </a:lnTo>
                    <a:lnTo>
                      <a:pt x="738" y="1037"/>
                    </a:lnTo>
                    <a:lnTo>
                      <a:pt x="654" y="1000"/>
                    </a:lnTo>
                    <a:lnTo>
                      <a:pt x="574" y="954"/>
                    </a:lnTo>
                    <a:lnTo>
                      <a:pt x="498" y="899"/>
                    </a:lnTo>
                    <a:lnTo>
                      <a:pt x="426" y="838"/>
                    </a:lnTo>
                    <a:lnTo>
                      <a:pt x="362" y="767"/>
                    </a:lnTo>
                    <a:lnTo>
                      <a:pt x="302" y="692"/>
                    </a:lnTo>
                    <a:lnTo>
                      <a:pt x="249" y="607"/>
                    </a:lnTo>
                    <a:lnTo>
                      <a:pt x="203" y="518"/>
                    </a:lnTo>
                    <a:lnTo>
                      <a:pt x="164" y="423"/>
                    </a:lnTo>
                    <a:lnTo>
                      <a:pt x="132" y="322"/>
                    </a:lnTo>
                    <a:lnTo>
                      <a:pt x="109" y="220"/>
                    </a:lnTo>
                    <a:lnTo>
                      <a:pt x="97" y="112"/>
                    </a:lnTo>
                    <a:lnTo>
                      <a:pt x="92" y="0"/>
                    </a:lnTo>
                    <a:lnTo>
                      <a:pt x="0" y="0"/>
                    </a:lnTo>
                    <a:lnTo>
                      <a:pt x="5" y="122"/>
                    </a:lnTo>
                    <a:lnTo>
                      <a:pt x="20" y="239"/>
                    </a:lnTo>
                    <a:lnTo>
                      <a:pt x="46" y="355"/>
                    </a:lnTo>
                    <a:lnTo>
                      <a:pt x="79" y="465"/>
                    </a:lnTo>
                    <a:lnTo>
                      <a:pt x="122" y="569"/>
                    </a:lnTo>
                    <a:lnTo>
                      <a:pt x="173" y="668"/>
                    </a:lnTo>
                    <a:lnTo>
                      <a:pt x="231" y="758"/>
                    </a:lnTo>
                    <a:lnTo>
                      <a:pt x="296" y="844"/>
                    </a:lnTo>
                    <a:lnTo>
                      <a:pt x="368" y="920"/>
                    </a:lnTo>
                    <a:lnTo>
                      <a:pt x="447" y="989"/>
                    </a:lnTo>
                    <a:lnTo>
                      <a:pt x="530" y="1049"/>
                    </a:lnTo>
                    <a:lnTo>
                      <a:pt x="619" y="1100"/>
                    </a:lnTo>
                    <a:lnTo>
                      <a:pt x="711" y="1139"/>
                    </a:lnTo>
                    <a:lnTo>
                      <a:pt x="811" y="1169"/>
                    </a:lnTo>
                    <a:lnTo>
                      <a:pt x="910" y="1187"/>
                    </a:lnTo>
                    <a:lnTo>
                      <a:pt x="1012" y="1193"/>
                    </a:lnTo>
                    <a:lnTo>
                      <a:pt x="1012" y="1085"/>
                    </a:lnTo>
                    <a:close/>
                  </a:path>
                </a:pathLst>
              </a:custGeom>
              <a:solidFill>
                <a:srgbClr val="33CC33"/>
              </a:soli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9" name="Freeform 65"/>
              <p:cNvSpPr>
                <a:spLocks/>
              </p:cNvSpPr>
              <p:nvPr/>
            </p:nvSpPr>
            <p:spPr bwMode="auto">
              <a:xfrm>
                <a:off x="401" y="3639"/>
                <a:ext cx="636" cy="374"/>
              </a:xfrm>
              <a:custGeom>
                <a:avLst/>
                <a:gdLst>
                  <a:gd name="T0" fmla="*/ 636 w 1271"/>
                  <a:gd name="T1" fmla="*/ 291 h 1495"/>
                  <a:gd name="T2" fmla="*/ 584 w 1271"/>
                  <a:gd name="T3" fmla="*/ 290 h 1495"/>
                  <a:gd name="T4" fmla="*/ 536 w 1271"/>
                  <a:gd name="T5" fmla="*/ 285 h 1495"/>
                  <a:gd name="T6" fmla="*/ 488 w 1271"/>
                  <a:gd name="T7" fmla="*/ 278 h 1495"/>
                  <a:gd name="T8" fmla="*/ 444 w 1271"/>
                  <a:gd name="T9" fmla="*/ 268 h 1495"/>
                  <a:gd name="T10" fmla="*/ 400 w 1271"/>
                  <a:gd name="T11" fmla="*/ 256 h 1495"/>
                  <a:gd name="T12" fmla="*/ 358 w 1271"/>
                  <a:gd name="T13" fmla="*/ 241 h 1495"/>
                  <a:gd name="T14" fmla="*/ 321 w 1271"/>
                  <a:gd name="T15" fmla="*/ 225 h 1495"/>
                  <a:gd name="T16" fmla="*/ 286 w 1271"/>
                  <a:gd name="T17" fmla="*/ 206 h 1495"/>
                  <a:gd name="T18" fmla="*/ 254 w 1271"/>
                  <a:gd name="T19" fmla="*/ 186 h 1495"/>
                  <a:gd name="T20" fmla="*/ 226 w 1271"/>
                  <a:gd name="T21" fmla="*/ 163 h 1495"/>
                  <a:gd name="T22" fmla="*/ 201 w 1271"/>
                  <a:gd name="T23" fmla="*/ 139 h 1495"/>
                  <a:gd name="T24" fmla="*/ 180 w 1271"/>
                  <a:gd name="T25" fmla="*/ 113 h 1495"/>
                  <a:gd name="T26" fmla="*/ 163 w 1271"/>
                  <a:gd name="T27" fmla="*/ 87 h 1495"/>
                  <a:gd name="T28" fmla="*/ 151 w 1271"/>
                  <a:gd name="T29" fmla="*/ 59 h 1495"/>
                  <a:gd name="T30" fmla="*/ 144 w 1271"/>
                  <a:gd name="T31" fmla="*/ 30 h 1495"/>
                  <a:gd name="T32" fmla="*/ 142 w 1271"/>
                  <a:gd name="T33" fmla="*/ 0 h 1495"/>
                  <a:gd name="T34" fmla="*/ 0 w 1271"/>
                  <a:gd name="T35" fmla="*/ 0 h 1495"/>
                  <a:gd name="T36" fmla="*/ 3 w 1271"/>
                  <a:gd name="T37" fmla="*/ 38 h 1495"/>
                  <a:gd name="T38" fmla="*/ 14 w 1271"/>
                  <a:gd name="T39" fmla="*/ 75 h 1495"/>
                  <a:gd name="T40" fmla="*/ 29 w 1271"/>
                  <a:gd name="T41" fmla="*/ 111 h 1495"/>
                  <a:gd name="T42" fmla="*/ 51 w 1271"/>
                  <a:gd name="T43" fmla="*/ 146 h 1495"/>
                  <a:gd name="T44" fmla="*/ 77 w 1271"/>
                  <a:gd name="T45" fmla="*/ 178 h 1495"/>
                  <a:gd name="T46" fmla="*/ 109 w 1271"/>
                  <a:gd name="T47" fmla="*/ 209 h 1495"/>
                  <a:gd name="T48" fmla="*/ 146 w 1271"/>
                  <a:gd name="T49" fmla="*/ 237 h 1495"/>
                  <a:gd name="T50" fmla="*/ 186 w 1271"/>
                  <a:gd name="T51" fmla="*/ 264 h 1495"/>
                  <a:gd name="T52" fmla="*/ 231 w 1271"/>
                  <a:gd name="T53" fmla="*/ 289 h 1495"/>
                  <a:gd name="T54" fmla="*/ 281 w 1271"/>
                  <a:gd name="T55" fmla="*/ 310 h 1495"/>
                  <a:gd name="T56" fmla="*/ 333 w 1271"/>
                  <a:gd name="T57" fmla="*/ 329 h 1495"/>
                  <a:gd name="T58" fmla="*/ 388 w 1271"/>
                  <a:gd name="T59" fmla="*/ 344 h 1495"/>
                  <a:gd name="T60" fmla="*/ 447 w 1271"/>
                  <a:gd name="T61" fmla="*/ 357 h 1495"/>
                  <a:gd name="T62" fmla="*/ 508 w 1271"/>
                  <a:gd name="T63" fmla="*/ 366 h 1495"/>
                  <a:gd name="T64" fmla="*/ 571 w 1271"/>
                  <a:gd name="T65" fmla="*/ 372 h 1495"/>
                  <a:gd name="T66" fmla="*/ 636 w 1271"/>
                  <a:gd name="T67" fmla="*/ 374 h 1495"/>
                  <a:gd name="T68" fmla="*/ 636 w 1271"/>
                  <a:gd name="T69" fmla="*/ 291 h 149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271"/>
                  <a:gd name="T106" fmla="*/ 0 h 1495"/>
                  <a:gd name="T107" fmla="*/ 1271 w 1271"/>
                  <a:gd name="T108" fmla="*/ 1495 h 1495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271" h="1495">
                    <a:moveTo>
                      <a:pt x="1271" y="1163"/>
                    </a:moveTo>
                    <a:lnTo>
                      <a:pt x="1168" y="1159"/>
                    </a:lnTo>
                    <a:lnTo>
                      <a:pt x="1071" y="1141"/>
                    </a:lnTo>
                    <a:lnTo>
                      <a:pt x="975" y="1112"/>
                    </a:lnTo>
                    <a:lnTo>
                      <a:pt x="888" y="1073"/>
                    </a:lnTo>
                    <a:lnTo>
                      <a:pt x="800" y="1023"/>
                    </a:lnTo>
                    <a:lnTo>
                      <a:pt x="716" y="965"/>
                    </a:lnTo>
                    <a:lnTo>
                      <a:pt x="642" y="898"/>
                    </a:lnTo>
                    <a:lnTo>
                      <a:pt x="571" y="822"/>
                    </a:lnTo>
                    <a:lnTo>
                      <a:pt x="508" y="742"/>
                    </a:lnTo>
                    <a:lnTo>
                      <a:pt x="451" y="650"/>
                    </a:lnTo>
                    <a:lnTo>
                      <a:pt x="401" y="554"/>
                    </a:lnTo>
                    <a:lnTo>
                      <a:pt x="359" y="453"/>
                    </a:lnTo>
                    <a:lnTo>
                      <a:pt x="326" y="346"/>
                    </a:lnTo>
                    <a:lnTo>
                      <a:pt x="302" y="236"/>
                    </a:lnTo>
                    <a:lnTo>
                      <a:pt x="287" y="119"/>
                    </a:lnTo>
                    <a:lnTo>
                      <a:pt x="283" y="0"/>
                    </a:lnTo>
                    <a:lnTo>
                      <a:pt x="0" y="0"/>
                    </a:lnTo>
                    <a:lnTo>
                      <a:pt x="6" y="152"/>
                    </a:lnTo>
                    <a:lnTo>
                      <a:pt x="27" y="301"/>
                    </a:lnTo>
                    <a:lnTo>
                      <a:pt x="57" y="442"/>
                    </a:lnTo>
                    <a:lnTo>
                      <a:pt x="101" y="582"/>
                    </a:lnTo>
                    <a:lnTo>
                      <a:pt x="153" y="710"/>
                    </a:lnTo>
                    <a:lnTo>
                      <a:pt x="218" y="835"/>
                    </a:lnTo>
                    <a:lnTo>
                      <a:pt x="291" y="948"/>
                    </a:lnTo>
                    <a:lnTo>
                      <a:pt x="372" y="1056"/>
                    </a:lnTo>
                    <a:lnTo>
                      <a:pt x="462" y="1154"/>
                    </a:lnTo>
                    <a:lnTo>
                      <a:pt x="562" y="1240"/>
                    </a:lnTo>
                    <a:lnTo>
                      <a:pt x="666" y="1314"/>
                    </a:lnTo>
                    <a:lnTo>
                      <a:pt x="776" y="1377"/>
                    </a:lnTo>
                    <a:lnTo>
                      <a:pt x="894" y="1429"/>
                    </a:lnTo>
                    <a:lnTo>
                      <a:pt x="1016" y="1464"/>
                    </a:lnTo>
                    <a:lnTo>
                      <a:pt x="1142" y="1488"/>
                    </a:lnTo>
                    <a:lnTo>
                      <a:pt x="1271" y="1495"/>
                    </a:lnTo>
                    <a:lnTo>
                      <a:pt x="1271" y="1163"/>
                    </a:lnTo>
                    <a:close/>
                  </a:path>
                </a:pathLst>
              </a:custGeom>
              <a:solidFill>
                <a:srgbClr val="33CC33"/>
              </a:soli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0" name="Freeform 66"/>
              <p:cNvSpPr>
                <a:spLocks/>
              </p:cNvSpPr>
              <p:nvPr/>
            </p:nvSpPr>
            <p:spPr bwMode="auto">
              <a:xfrm>
                <a:off x="368" y="3639"/>
                <a:ext cx="669" cy="393"/>
              </a:xfrm>
              <a:custGeom>
                <a:avLst/>
                <a:gdLst>
                  <a:gd name="T0" fmla="*/ 0 w 1337"/>
                  <a:gd name="T1" fmla="*/ 0 h 1572"/>
                  <a:gd name="T2" fmla="*/ 3 w 1337"/>
                  <a:gd name="T3" fmla="*/ 40 h 1572"/>
                  <a:gd name="T4" fmla="*/ 13 w 1337"/>
                  <a:gd name="T5" fmla="*/ 79 h 1572"/>
                  <a:gd name="T6" fmla="*/ 31 w 1337"/>
                  <a:gd name="T7" fmla="*/ 117 h 1572"/>
                  <a:gd name="T8" fmla="*/ 53 w 1337"/>
                  <a:gd name="T9" fmla="*/ 153 h 1572"/>
                  <a:gd name="T10" fmla="*/ 81 w 1337"/>
                  <a:gd name="T11" fmla="*/ 187 h 1572"/>
                  <a:gd name="T12" fmla="*/ 114 w 1337"/>
                  <a:gd name="T13" fmla="*/ 220 h 1572"/>
                  <a:gd name="T14" fmla="*/ 153 w 1337"/>
                  <a:gd name="T15" fmla="*/ 250 h 1572"/>
                  <a:gd name="T16" fmla="*/ 196 w 1337"/>
                  <a:gd name="T17" fmla="*/ 278 h 1572"/>
                  <a:gd name="T18" fmla="*/ 244 w 1337"/>
                  <a:gd name="T19" fmla="*/ 303 h 1572"/>
                  <a:gd name="T20" fmla="*/ 295 w 1337"/>
                  <a:gd name="T21" fmla="*/ 326 h 1572"/>
                  <a:gd name="T22" fmla="*/ 350 w 1337"/>
                  <a:gd name="T23" fmla="*/ 346 h 1572"/>
                  <a:gd name="T24" fmla="*/ 408 w 1337"/>
                  <a:gd name="T25" fmla="*/ 362 h 1572"/>
                  <a:gd name="T26" fmla="*/ 470 w 1337"/>
                  <a:gd name="T27" fmla="*/ 375 h 1572"/>
                  <a:gd name="T28" fmla="*/ 534 w 1337"/>
                  <a:gd name="T29" fmla="*/ 385 h 1572"/>
                  <a:gd name="T30" fmla="*/ 601 w 1337"/>
                  <a:gd name="T31" fmla="*/ 391 h 1572"/>
                  <a:gd name="T32" fmla="*/ 669 w 1337"/>
                  <a:gd name="T33" fmla="*/ 393 h 1572"/>
                  <a:gd name="T34" fmla="*/ 669 w 1337"/>
                  <a:gd name="T35" fmla="*/ 366 h 1572"/>
                  <a:gd name="T36" fmla="*/ 605 w 1337"/>
                  <a:gd name="T37" fmla="*/ 364 h 1572"/>
                  <a:gd name="T38" fmla="*/ 542 w 1337"/>
                  <a:gd name="T39" fmla="*/ 359 h 1572"/>
                  <a:gd name="T40" fmla="*/ 483 w 1337"/>
                  <a:gd name="T41" fmla="*/ 350 h 1572"/>
                  <a:gd name="T42" fmla="*/ 426 w 1337"/>
                  <a:gd name="T43" fmla="*/ 337 h 1572"/>
                  <a:gd name="T44" fmla="*/ 371 w 1337"/>
                  <a:gd name="T45" fmla="*/ 322 h 1572"/>
                  <a:gd name="T46" fmla="*/ 321 w 1337"/>
                  <a:gd name="T47" fmla="*/ 304 h 1572"/>
                  <a:gd name="T48" fmla="*/ 272 w 1337"/>
                  <a:gd name="T49" fmla="*/ 283 h 1572"/>
                  <a:gd name="T50" fmla="*/ 228 w 1337"/>
                  <a:gd name="T51" fmla="*/ 259 h 1572"/>
                  <a:gd name="T52" fmla="*/ 188 w 1337"/>
                  <a:gd name="T53" fmla="*/ 233 h 1572"/>
                  <a:gd name="T54" fmla="*/ 152 w 1337"/>
                  <a:gd name="T55" fmla="*/ 204 h 1572"/>
                  <a:gd name="T56" fmla="*/ 122 w 1337"/>
                  <a:gd name="T57" fmla="*/ 175 h 1572"/>
                  <a:gd name="T58" fmla="*/ 95 w 1337"/>
                  <a:gd name="T59" fmla="*/ 143 h 1572"/>
                  <a:gd name="T60" fmla="*/ 74 w 1337"/>
                  <a:gd name="T61" fmla="*/ 109 h 1572"/>
                  <a:gd name="T62" fmla="*/ 58 w 1337"/>
                  <a:gd name="T63" fmla="*/ 74 h 1572"/>
                  <a:gd name="T64" fmla="*/ 49 w 1337"/>
                  <a:gd name="T65" fmla="*/ 37 h 1572"/>
                  <a:gd name="T66" fmla="*/ 46 w 1337"/>
                  <a:gd name="T67" fmla="*/ 0 h 1572"/>
                  <a:gd name="T68" fmla="*/ 0 w 1337"/>
                  <a:gd name="T69" fmla="*/ 0 h 15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337"/>
                  <a:gd name="T106" fmla="*/ 0 h 1572"/>
                  <a:gd name="T107" fmla="*/ 1337 w 1337"/>
                  <a:gd name="T108" fmla="*/ 1572 h 157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337" h="1572">
                    <a:moveTo>
                      <a:pt x="0" y="0"/>
                    </a:moveTo>
                    <a:lnTo>
                      <a:pt x="6" y="160"/>
                    </a:lnTo>
                    <a:lnTo>
                      <a:pt x="26" y="316"/>
                    </a:lnTo>
                    <a:lnTo>
                      <a:pt x="61" y="468"/>
                    </a:lnTo>
                    <a:lnTo>
                      <a:pt x="106" y="612"/>
                    </a:lnTo>
                    <a:lnTo>
                      <a:pt x="161" y="749"/>
                    </a:lnTo>
                    <a:lnTo>
                      <a:pt x="228" y="879"/>
                    </a:lnTo>
                    <a:lnTo>
                      <a:pt x="305" y="999"/>
                    </a:lnTo>
                    <a:lnTo>
                      <a:pt x="391" y="1112"/>
                    </a:lnTo>
                    <a:lnTo>
                      <a:pt x="487" y="1213"/>
                    </a:lnTo>
                    <a:lnTo>
                      <a:pt x="589" y="1304"/>
                    </a:lnTo>
                    <a:lnTo>
                      <a:pt x="700" y="1382"/>
                    </a:lnTo>
                    <a:lnTo>
                      <a:pt x="816" y="1447"/>
                    </a:lnTo>
                    <a:lnTo>
                      <a:pt x="939" y="1500"/>
                    </a:lnTo>
                    <a:lnTo>
                      <a:pt x="1068" y="1541"/>
                    </a:lnTo>
                    <a:lnTo>
                      <a:pt x="1201" y="1565"/>
                    </a:lnTo>
                    <a:lnTo>
                      <a:pt x="1337" y="1572"/>
                    </a:lnTo>
                    <a:lnTo>
                      <a:pt x="1337" y="1464"/>
                    </a:lnTo>
                    <a:lnTo>
                      <a:pt x="1209" y="1455"/>
                    </a:lnTo>
                    <a:lnTo>
                      <a:pt x="1084" y="1435"/>
                    </a:lnTo>
                    <a:lnTo>
                      <a:pt x="965" y="1398"/>
                    </a:lnTo>
                    <a:lnTo>
                      <a:pt x="852" y="1348"/>
                    </a:lnTo>
                    <a:lnTo>
                      <a:pt x="742" y="1286"/>
                    </a:lnTo>
                    <a:lnTo>
                      <a:pt x="641" y="1214"/>
                    </a:lnTo>
                    <a:lnTo>
                      <a:pt x="544" y="1130"/>
                    </a:lnTo>
                    <a:lnTo>
                      <a:pt x="456" y="1035"/>
                    </a:lnTo>
                    <a:lnTo>
                      <a:pt x="376" y="931"/>
                    </a:lnTo>
                    <a:lnTo>
                      <a:pt x="304" y="817"/>
                    </a:lnTo>
                    <a:lnTo>
                      <a:pt x="243" y="698"/>
                    </a:lnTo>
                    <a:lnTo>
                      <a:pt x="189" y="570"/>
                    </a:lnTo>
                    <a:lnTo>
                      <a:pt x="148" y="436"/>
                    </a:lnTo>
                    <a:lnTo>
                      <a:pt x="116" y="297"/>
                    </a:lnTo>
                    <a:lnTo>
                      <a:pt x="98" y="149"/>
                    </a:lnTo>
                    <a:lnTo>
                      <a:pt x="9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CC33"/>
              </a:soli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1" name="Freeform 67"/>
              <p:cNvSpPr>
                <a:spLocks/>
              </p:cNvSpPr>
              <p:nvPr/>
            </p:nvSpPr>
            <p:spPr bwMode="auto">
              <a:xfrm>
                <a:off x="17" y="3423"/>
                <a:ext cx="889" cy="527"/>
              </a:xfrm>
              <a:custGeom>
                <a:avLst/>
                <a:gdLst>
                  <a:gd name="T0" fmla="*/ 691 w 1272"/>
                  <a:gd name="T1" fmla="*/ 0 h 1495"/>
                  <a:gd name="T2" fmla="*/ 688 w 1272"/>
                  <a:gd name="T3" fmla="*/ 43 h 1495"/>
                  <a:gd name="T4" fmla="*/ 677 w 1272"/>
                  <a:gd name="T5" fmla="*/ 83 h 1495"/>
                  <a:gd name="T6" fmla="*/ 660 w 1272"/>
                  <a:gd name="T7" fmla="*/ 123 h 1495"/>
                  <a:gd name="T8" fmla="*/ 638 w 1272"/>
                  <a:gd name="T9" fmla="*/ 159 h 1495"/>
                  <a:gd name="T10" fmla="*/ 609 w 1272"/>
                  <a:gd name="T11" fmla="*/ 195 h 1495"/>
                  <a:gd name="T12" fmla="*/ 573 w 1272"/>
                  <a:gd name="T13" fmla="*/ 229 h 1495"/>
                  <a:gd name="T14" fmla="*/ 534 w 1272"/>
                  <a:gd name="T15" fmla="*/ 262 h 1495"/>
                  <a:gd name="T16" fmla="*/ 489 w 1272"/>
                  <a:gd name="T17" fmla="*/ 290 h 1495"/>
                  <a:gd name="T18" fmla="*/ 442 w 1272"/>
                  <a:gd name="T19" fmla="*/ 316 h 1495"/>
                  <a:gd name="T20" fmla="*/ 386 w 1272"/>
                  <a:gd name="T21" fmla="*/ 340 h 1495"/>
                  <a:gd name="T22" fmla="*/ 330 w 1272"/>
                  <a:gd name="T23" fmla="*/ 361 h 1495"/>
                  <a:gd name="T24" fmla="*/ 269 w 1272"/>
                  <a:gd name="T25" fmla="*/ 378 h 1495"/>
                  <a:gd name="T26" fmla="*/ 206 w 1272"/>
                  <a:gd name="T27" fmla="*/ 392 h 1495"/>
                  <a:gd name="T28" fmla="*/ 140 w 1272"/>
                  <a:gd name="T29" fmla="*/ 402 h 1495"/>
                  <a:gd name="T30" fmla="*/ 71 w 1272"/>
                  <a:gd name="T31" fmla="*/ 408 h 1495"/>
                  <a:gd name="T32" fmla="*/ 0 w 1272"/>
                  <a:gd name="T33" fmla="*/ 410 h 1495"/>
                  <a:gd name="T34" fmla="*/ 0 w 1272"/>
                  <a:gd name="T35" fmla="*/ 527 h 1495"/>
                  <a:gd name="T36" fmla="*/ 91 w 1272"/>
                  <a:gd name="T37" fmla="*/ 524 h 1495"/>
                  <a:gd name="T38" fmla="*/ 178 w 1272"/>
                  <a:gd name="T39" fmla="*/ 516 h 1495"/>
                  <a:gd name="T40" fmla="*/ 263 w 1272"/>
                  <a:gd name="T41" fmla="*/ 503 h 1495"/>
                  <a:gd name="T42" fmla="*/ 345 w 1272"/>
                  <a:gd name="T43" fmla="*/ 485 h 1495"/>
                  <a:gd name="T44" fmla="*/ 423 w 1272"/>
                  <a:gd name="T45" fmla="*/ 463 h 1495"/>
                  <a:gd name="T46" fmla="*/ 497 w 1272"/>
                  <a:gd name="T47" fmla="*/ 437 h 1495"/>
                  <a:gd name="T48" fmla="*/ 564 w 1272"/>
                  <a:gd name="T49" fmla="*/ 406 h 1495"/>
                  <a:gd name="T50" fmla="*/ 628 w 1272"/>
                  <a:gd name="T51" fmla="*/ 373 h 1495"/>
                  <a:gd name="T52" fmla="*/ 685 w 1272"/>
                  <a:gd name="T53" fmla="*/ 335 h 1495"/>
                  <a:gd name="T54" fmla="*/ 737 w 1272"/>
                  <a:gd name="T55" fmla="*/ 295 h 1495"/>
                  <a:gd name="T56" fmla="*/ 781 w 1272"/>
                  <a:gd name="T57" fmla="*/ 251 h 1495"/>
                  <a:gd name="T58" fmla="*/ 818 w 1272"/>
                  <a:gd name="T59" fmla="*/ 205 h 1495"/>
                  <a:gd name="T60" fmla="*/ 848 w 1272"/>
                  <a:gd name="T61" fmla="*/ 157 h 1495"/>
                  <a:gd name="T62" fmla="*/ 869 w 1272"/>
                  <a:gd name="T63" fmla="*/ 106 h 1495"/>
                  <a:gd name="T64" fmla="*/ 883 w 1272"/>
                  <a:gd name="T65" fmla="*/ 54 h 1495"/>
                  <a:gd name="T66" fmla="*/ 889 w 1272"/>
                  <a:gd name="T67" fmla="*/ 0 h 1495"/>
                  <a:gd name="T68" fmla="*/ 691 w 1272"/>
                  <a:gd name="T69" fmla="*/ 0 h 149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272"/>
                  <a:gd name="T106" fmla="*/ 0 h 1495"/>
                  <a:gd name="T107" fmla="*/ 1272 w 1272"/>
                  <a:gd name="T108" fmla="*/ 1495 h 1495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272" h="1495">
                    <a:moveTo>
                      <a:pt x="989" y="0"/>
                    </a:moveTo>
                    <a:lnTo>
                      <a:pt x="984" y="121"/>
                    </a:lnTo>
                    <a:lnTo>
                      <a:pt x="969" y="236"/>
                    </a:lnTo>
                    <a:lnTo>
                      <a:pt x="945" y="348"/>
                    </a:lnTo>
                    <a:lnTo>
                      <a:pt x="913" y="452"/>
                    </a:lnTo>
                    <a:lnTo>
                      <a:pt x="871" y="554"/>
                    </a:lnTo>
                    <a:lnTo>
                      <a:pt x="820" y="650"/>
                    </a:lnTo>
                    <a:lnTo>
                      <a:pt x="764" y="742"/>
                    </a:lnTo>
                    <a:lnTo>
                      <a:pt x="700" y="823"/>
                    </a:lnTo>
                    <a:lnTo>
                      <a:pt x="632" y="897"/>
                    </a:lnTo>
                    <a:lnTo>
                      <a:pt x="553" y="964"/>
                    </a:lnTo>
                    <a:lnTo>
                      <a:pt x="472" y="1023"/>
                    </a:lnTo>
                    <a:lnTo>
                      <a:pt x="385" y="1072"/>
                    </a:lnTo>
                    <a:lnTo>
                      <a:pt x="295" y="1111"/>
                    </a:lnTo>
                    <a:lnTo>
                      <a:pt x="201" y="1139"/>
                    </a:lnTo>
                    <a:lnTo>
                      <a:pt x="102" y="1157"/>
                    </a:lnTo>
                    <a:lnTo>
                      <a:pt x="0" y="1162"/>
                    </a:lnTo>
                    <a:lnTo>
                      <a:pt x="0" y="1495"/>
                    </a:lnTo>
                    <a:lnTo>
                      <a:pt x="130" y="1487"/>
                    </a:lnTo>
                    <a:lnTo>
                      <a:pt x="254" y="1463"/>
                    </a:lnTo>
                    <a:lnTo>
                      <a:pt x="377" y="1428"/>
                    </a:lnTo>
                    <a:lnTo>
                      <a:pt x="493" y="1376"/>
                    </a:lnTo>
                    <a:lnTo>
                      <a:pt x="605" y="1314"/>
                    </a:lnTo>
                    <a:lnTo>
                      <a:pt x="711" y="1239"/>
                    </a:lnTo>
                    <a:lnTo>
                      <a:pt x="807" y="1153"/>
                    </a:lnTo>
                    <a:lnTo>
                      <a:pt x="899" y="1057"/>
                    </a:lnTo>
                    <a:lnTo>
                      <a:pt x="980" y="950"/>
                    </a:lnTo>
                    <a:lnTo>
                      <a:pt x="1054" y="837"/>
                    </a:lnTo>
                    <a:lnTo>
                      <a:pt x="1117" y="712"/>
                    </a:lnTo>
                    <a:lnTo>
                      <a:pt x="1171" y="581"/>
                    </a:lnTo>
                    <a:lnTo>
                      <a:pt x="1214" y="444"/>
                    </a:lnTo>
                    <a:lnTo>
                      <a:pt x="1244" y="300"/>
                    </a:lnTo>
                    <a:lnTo>
                      <a:pt x="1264" y="152"/>
                    </a:lnTo>
                    <a:lnTo>
                      <a:pt x="1272" y="0"/>
                    </a:lnTo>
                    <a:lnTo>
                      <a:pt x="989" y="0"/>
                    </a:lnTo>
                    <a:close/>
                  </a:path>
                </a:pathLst>
              </a:custGeom>
              <a:noFill/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2" name="Freeform 68"/>
              <p:cNvSpPr>
                <a:spLocks/>
              </p:cNvSpPr>
              <p:nvPr/>
            </p:nvSpPr>
            <p:spPr bwMode="auto">
              <a:xfrm>
                <a:off x="17" y="3423"/>
                <a:ext cx="937" cy="554"/>
              </a:xfrm>
              <a:custGeom>
                <a:avLst/>
                <a:gdLst>
                  <a:gd name="T0" fmla="*/ 0 w 1338"/>
                  <a:gd name="T1" fmla="*/ 554 h 1572"/>
                  <a:gd name="T2" fmla="*/ 96 w 1338"/>
                  <a:gd name="T3" fmla="*/ 551 h 1572"/>
                  <a:gd name="T4" fmla="*/ 190 w 1338"/>
                  <a:gd name="T5" fmla="*/ 543 h 1572"/>
                  <a:gd name="T6" fmla="*/ 279 w 1338"/>
                  <a:gd name="T7" fmla="*/ 529 h 1572"/>
                  <a:gd name="T8" fmla="*/ 365 w 1338"/>
                  <a:gd name="T9" fmla="*/ 510 h 1572"/>
                  <a:gd name="T10" fmla="*/ 447 w 1338"/>
                  <a:gd name="T11" fmla="*/ 487 h 1572"/>
                  <a:gd name="T12" fmla="*/ 525 w 1338"/>
                  <a:gd name="T13" fmla="*/ 460 h 1572"/>
                  <a:gd name="T14" fmla="*/ 595 w 1338"/>
                  <a:gd name="T15" fmla="*/ 427 h 1572"/>
                  <a:gd name="T16" fmla="*/ 663 w 1338"/>
                  <a:gd name="T17" fmla="*/ 392 h 1572"/>
                  <a:gd name="T18" fmla="*/ 723 w 1338"/>
                  <a:gd name="T19" fmla="*/ 352 h 1572"/>
                  <a:gd name="T20" fmla="*/ 777 w 1338"/>
                  <a:gd name="T21" fmla="*/ 310 h 1572"/>
                  <a:gd name="T22" fmla="*/ 824 w 1338"/>
                  <a:gd name="T23" fmla="*/ 264 h 1572"/>
                  <a:gd name="T24" fmla="*/ 863 w 1338"/>
                  <a:gd name="T25" fmla="*/ 216 h 1572"/>
                  <a:gd name="T26" fmla="*/ 894 w 1338"/>
                  <a:gd name="T27" fmla="*/ 165 h 1572"/>
                  <a:gd name="T28" fmla="*/ 918 w 1338"/>
                  <a:gd name="T29" fmla="*/ 111 h 1572"/>
                  <a:gd name="T30" fmla="*/ 933 w 1338"/>
                  <a:gd name="T31" fmla="*/ 56 h 1572"/>
                  <a:gd name="T32" fmla="*/ 937 w 1338"/>
                  <a:gd name="T33" fmla="*/ 0 h 1572"/>
                  <a:gd name="T34" fmla="*/ 873 w 1338"/>
                  <a:gd name="T35" fmla="*/ 0 h 1572"/>
                  <a:gd name="T36" fmla="*/ 868 w 1338"/>
                  <a:gd name="T37" fmla="*/ 53 h 1572"/>
                  <a:gd name="T38" fmla="*/ 855 w 1338"/>
                  <a:gd name="T39" fmla="*/ 105 h 1572"/>
                  <a:gd name="T40" fmla="*/ 833 w 1338"/>
                  <a:gd name="T41" fmla="*/ 154 h 1572"/>
                  <a:gd name="T42" fmla="*/ 804 w 1338"/>
                  <a:gd name="T43" fmla="*/ 201 h 1572"/>
                  <a:gd name="T44" fmla="*/ 767 w 1338"/>
                  <a:gd name="T45" fmla="*/ 246 h 1572"/>
                  <a:gd name="T46" fmla="*/ 724 w 1338"/>
                  <a:gd name="T47" fmla="*/ 288 h 1572"/>
                  <a:gd name="T48" fmla="*/ 674 w 1338"/>
                  <a:gd name="T49" fmla="*/ 328 h 1572"/>
                  <a:gd name="T50" fmla="*/ 618 w 1338"/>
                  <a:gd name="T51" fmla="*/ 365 h 1572"/>
                  <a:gd name="T52" fmla="*/ 556 w 1338"/>
                  <a:gd name="T53" fmla="*/ 398 h 1572"/>
                  <a:gd name="T54" fmla="*/ 488 w 1338"/>
                  <a:gd name="T55" fmla="*/ 428 h 1572"/>
                  <a:gd name="T56" fmla="*/ 417 w 1338"/>
                  <a:gd name="T57" fmla="*/ 453 h 1572"/>
                  <a:gd name="T58" fmla="*/ 340 w 1338"/>
                  <a:gd name="T59" fmla="*/ 475 h 1572"/>
                  <a:gd name="T60" fmla="*/ 261 w 1338"/>
                  <a:gd name="T61" fmla="*/ 493 h 1572"/>
                  <a:gd name="T62" fmla="*/ 177 w 1338"/>
                  <a:gd name="T63" fmla="*/ 506 h 1572"/>
                  <a:gd name="T64" fmla="*/ 90 w 1338"/>
                  <a:gd name="T65" fmla="*/ 513 h 1572"/>
                  <a:gd name="T66" fmla="*/ 0 w 1338"/>
                  <a:gd name="T67" fmla="*/ 516 h 1572"/>
                  <a:gd name="T68" fmla="*/ 0 w 1338"/>
                  <a:gd name="T69" fmla="*/ 554 h 15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338"/>
                  <a:gd name="T106" fmla="*/ 0 h 1572"/>
                  <a:gd name="T107" fmla="*/ 1338 w 1338"/>
                  <a:gd name="T108" fmla="*/ 1572 h 157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338" h="1572">
                    <a:moveTo>
                      <a:pt x="0" y="1572"/>
                    </a:moveTo>
                    <a:lnTo>
                      <a:pt x="137" y="1564"/>
                    </a:lnTo>
                    <a:lnTo>
                      <a:pt x="271" y="1540"/>
                    </a:lnTo>
                    <a:lnTo>
                      <a:pt x="399" y="1501"/>
                    </a:lnTo>
                    <a:lnTo>
                      <a:pt x="521" y="1448"/>
                    </a:lnTo>
                    <a:lnTo>
                      <a:pt x="638" y="1382"/>
                    </a:lnTo>
                    <a:lnTo>
                      <a:pt x="749" y="1304"/>
                    </a:lnTo>
                    <a:lnTo>
                      <a:pt x="850" y="1213"/>
                    </a:lnTo>
                    <a:lnTo>
                      <a:pt x="947" y="1112"/>
                    </a:lnTo>
                    <a:lnTo>
                      <a:pt x="1033" y="999"/>
                    </a:lnTo>
                    <a:lnTo>
                      <a:pt x="1110" y="879"/>
                    </a:lnTo>
                    <a:lnTo>
                      <a:pt x="1176" y="749"/>
                    </a:lnTo>
                    <a:lnTo>
                      <a:pt x="1232" y="612"/>
                    </a:lnTo>
                    <a:lnTo>
                      <a:pt x="1277" y="468"/>
                    </a:lnTo>
                    <a:lnTo>
                      <a:pt x="1311" y="316"/>
                    </a:lnTo>
                    <a:lnTo>
                      <a:pt x="1332" y="160"/>
                    </a:lnTo>
                    <a:lnTo>
                      <a:pt x="1338" y="0"/>
                    </a:lnTo>
                    <a:lnTo>
                      <a:pt x="1246" y="0"/>
                    </a:lnTo>
                    <a:lnTo>
                      <a:pt x="1240" y="150"/>
                    </a:lnTo>
                    <a:lnTo>
                      <a:pt x="1221" y="297"/>
                    </a:lnTo>
                    <a:lnTo>
                      <a:pt x="1190" y="436"/>
                    </a:lnTo>
                    <a:lnTo>
                      <a:pt x="1148" y="571"/>
                    </a:lnTo>
                    <a:lnTo>
                      <a:pt x="1095" y="698"/>
                    </a:lnTo>
                    <a:lnTo>
                      <a:pt x="1034" y="818"/>
                    </a:lnTo>
                    <a:lnTo>
                      <a:pt x="962" y="931"/>
                    </a:lnTo>
                    <a:lnTo>
                      <a:pt x="882" y="1036"/>
                    </a:lnTo>
                    <a:lnTo>
                      <a:pt x="794" y="1130"/>
                    </a:lnTo>
                    <a:lnTo>
                      <a:pt x="697" y="1215"/>
                    </a:lnTo>
                    <a:lnTo>
                      <a:pt x="595" y="1286"/>
                    </a:lnTo>
                    <a:lnTo>
                      <a:pt x="486" y="1348"/>
                    </a:lnTo>
                    <a:lnTo>
                      <a:pt x="372" y="1398"/>
                    </a:lnTo>
                    <a:lnTo>
                      <a:pt x="253" y="1435"/>
                    </a:lnTo>
                    <a:lnTo>
                      <a:pt x="129" y="1455"/>
                    </a:lnTo>
                    <a:lnTo>
                      <a:pt x="0" y="1464"/>
                    </a:lnTo>
                    <a:lnTo>
                      <a:pt x="0" y="1572"/>
                    </a:lnTo>
                    <a:close/>
                  </a:path>
                </a:pathLst>
              </a:custGeom>
              <a:noFill/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3" name="Freeform 69"/>
              <p:cNvSpPr>
                <a:spLocks/>
              </p:cNvSpPr>
              <p:nvPr/>
            </p:nvSpPr>
            <p:spPr bwMode="auto">
              <a:xfrm>
                <a:off x="17" y="3423"/>
                <a:ext cx="823" cy="488"/>
              </a:xfrm>
              <a:custGeom>
                <a:avLst/>
                <a:gdLst>
                  <a:gd name="T0" fmla="*/ 759 w 1176"/>
                  <a:gd name="T1" fmla="*/ 0 h 1383"/>
                  <a:gd name="T2" fmla="*/ 755 w 1176"/>
                  <a:gd name="T3" fmla="*/ 46 h 1383"/>
                  <a:gd name="T4" fmla="*/ 744 w 1176"/>
                  <a:gd name="T5" fmla="*/ 91 h 1383"/>
                  <a:gd name="T6" fmla="*/ 726 w 1176"/>
                  <a:gd name="T7" fmla="*/ 134 h 1383"/>
                  <a:gd name="T8" fmla="*/ 699 w 1176"/>
                  <a:gd name="T9" fmla="*/ 175 h 1383"/>
                  <a:gd name="T10" fmla="*/ 667 w 1176"/>
                  <a:gd name="T11" fmla="*/ 214 h 1383"/>
                  <a:gd name="T12" fmla="*/ 630 w 1176"/>
                  <a:gd name="T13" fmla="*/ 252 h 1383"/>
                  <a:gd name="T14" fmla="*/ 586 w 1176"/>
                  <a:gd name="T15" fmla="*/ 286 h 1383"/>
                  <a:gd name="T16" fmla="*/ 537 w 1176"/>
                  <a:gd name="T17" fmla="*/ 318 h 1383"/>
                  <a:gd name="T18" fmla="*/ 484 w 1176"/>
                  <a:gd name="T19" fmla="*/ 347 h 1383"/>
                  <a:gd name="T20" fmla="*/ 425 w 1176"/>
                  <a:gd name="T21" fmla="*/ 373 h 1383"/>
                  <a:gd name="T22" fmla="*/ 362 w 1176"/>
                  <a:gd name="T23" fmla="*/ 395 h 1383"/>
                  <a:gd name="T24" fmla="*/ 296 w 1176"/>
                  <a:gd name="T25" fmla="*/ 415 h 1383"/>
                  <a:gd name="T26" fmla="*/ 226 w 1176"/>
                  <a:gd name="T27" fmla="*/ 430 h 1383"/>
                  <a:gd name="T28" fmla="*/ 154 w 1176"/>
                  <a:gd name="T29" fmla="*/ 441 h 1383"/>
                  <a:gd name="T30" fmla="*/ 78 w 1176"/>
                  <a:gd name="T31" fmla="*/ 448 h 1383"/>
                  <a:gd name="T32" fmla="*/ 0 w 1176"/>
                  <a:gd name="T33" fmla="*/ 450 h 1383"/>
                  <a:gd name="T34" fmla="*/ 0 w 1176"/>
                  <a:gd name="T35" fmla="*/ 488 h 1383"/>
                  <a:gd name="T36" fmla="*/ 84 w 1176"/>
                  <a:gd name="T37" fmla="*/ 486 h 1383"/>
                  <a:gd name="T38" fmla="*/ 165 w 1176"/>
                  <a:gd name="T39" fmla="*/ 478 h 1383"/>
                  <a:gd name="T40" fmla="*/ 245 w 1176"/>
                  <a:gd name="T41" fmla="*/ 466 h 1383"/>
                  <a:gd name="T42" fmla="*/ 320 w 1176"/>
                  <a:gd name="T43" fmla="*/ 450 h 1383"/>
                  <a:gd name="T44" fmla="*/ 393 w 1176"/>
                  <a:gd name="T45" fmla="*/ 429 h 1383"/>
                  <a:gd name="T46" fmla="*/ 461 w 1176"/>
                  <a:gd name="T47" fmla="*/ 405 h 1383"/>
                  <a:gd name="T48" fmla="*/ 524 w 1176"/>
                  <a:gd name="T49" fmla="*/ 376 h 1383"/>
                  <a:gd name="T50" fmla="*/ 582 w 1176"/>
                  <a:gd name="T51" fmla="*/ 345 h 1383"/>
                  <a:gd name="T52" fmla="*/ 635 w 1176"/>
                  <a:gd name="T53" fmla="*/ 310 h 1383"/>
                  <a:gd name="T54" fmla="*/ 683 w 1176"/>
                  <a:gd name="T55" fmla="*/ 273 h 1383"/>
                  <a:gd name="T56" fmla="*/ 724 w 1176"/>
                  <a:gd name="T57" fmla="*/ 233 h 1383"/>
                  <a:gd name="T58" fmla="*/ 759 w 1176"/>
                  <a:gd name="T59" fmla="*/ 190 h 1383"/>
                  <a:gd name="T60" fmla="*/ 787 w 1176"/>
                  <a:gd name="T61" fmla="*/ 145 h 1383"/>
                  <a:gd name="T62" fmla="*/ 806 w 1176"/>
                  <a:gd name="T63" fmla="*/ 98 h 1383"/>
                  <a:gd name="T64" fmla="*/ 820 w 1176"/>
                  <a:gd name="T65" fmla="*/ 50 h 1383"/>
                  <a:gd name="T66" fmla="*/ 823 w 1176"/>
                  <a:gd name="T67" fmla="*/ 0 h 1383"/>
                  <a:gd name="T68" fmla="*/ 759 w 1176"/>
                  <a:gd name="T69" fmla="*/ 0 h 138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176"/>
                  <a:gd name="T106" fmla="*/ 0 h 1383"/>
                  <a:gd name="T107" fmla="*/ 1176 w 1176"/>
                  <a:gd name="T108" fmla="*/ 1383 h 138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176" h="1383">
                    <a:moveTo>
                      <a:pt x="1084" y="0"/>
                    </a:moveTo>
                    <a:lnTo>
                      <a:pt x="1079" y="131"/>
                    </a:lnTo>
                    <a:lnTo>
                      <a:pt x="1063" y="259"/>
                    </a:lnTo>
                    <a:lnTo>
                      <a:pt x="1037" y="379"/>
                    </a:lnTo>
                    <a:lnTo>
                      <a:pt x="999" y="496"/>
                    </a:lnTo>
                    <a:lnTo>
                      <a:pt x="953" y="607"/>
                    </a:lnTo>
                    <a:lnTo>
                      <a:pt x="900" y="713"/>
                    </a:lnTo>
                    <a:lnTo>
                      <a:pt x="837" y="811"/>
                    </a:lnTo>
                    <a:lnTo>
                      <a:pt x="768" y="901"/>
                    </a:lnTo>
                    <a:lnTo>
                      <a:pt x="692" y="984"/>
                    </a:lnTo>
                    <a:lnTo>
                      <a:pt x="607" y="1058"/>
                    </a:lnTo>
                    <a:lnTo>
                      <a:pt x="517" y="1120"/>
                    </a:lnTo>
                    <a:lnTo>
                      <a:pt x="423" y="1175"/>
                    </a:lnTo>
                    <a:lnTo>
                      <a:pt x="323" y="1220"/>
                    </a:lnTo>
                    <a:lnTo>
                      <a:pt x="220" y="1250"/>
                    </a:lnTo>
                    <a:lnTo>
                      <a:pt x="112" y="1269"/>
                    </a:lnTo>
                    <a:lnTo>
                      <a:pt x="0" y="1275"/>
                    </a:lnTo>
                    <a:lnTo>
                      <a:pt x="0" y="1383"/>
                    </a:lnTo>
                    <a:lnTo>
                      <a:pt x="120" y="1377"/>
                    </a:lnTo>
                    <a:lnTo>
                      <a:pt x="236" y="1354"/>
                    </a:lnTo>
                    <a:lnTo>
                      <a:pt x="350" y="1322"/>
                    </a:lnTo>
                    <a:lnTo>
                      <a:pt x="457" y="1275"/>
                    </a:lnTo>
                    <a:lnTo>
                      <a:pt x="561" y="1216"/>
                    </a:lnTo>
                    <a:lnTo>
                      <a:pt x="659" y="1148"/>
                    </a:lnTo>
                    <a:lnTo>
                      <a:pt x="749" y="1067"/>
                    </a:lnTo>
                    <a:lnTo>
                      <a:pt x="832" y="978"/>
                    </a:lnTo>
                    <a:lnTo>
                      <a:pt x="907" y="879"/>
                    </a:lnTo>
                    <a:lnTo>
                      <a:pt x="976" y="773"/>
                    </a:lnTo>
                    <a:lnTo>
                      <a:pt x="1035" y="659"/>
                    </a:lnTo>
                    <a:lnTo>
                      <a:pt x="1084" y="538"/>
                    </a:lnTo>
                    <a:lnTo>
                      <a:pt x="1124" y="411"/>
                    </a:lnTo>
                    <a:lnTo>
                      <a:pt x="1152" y="278"/>
                    </a:lnTo>
                    <a:lnTo>
                      <a:pt x="1171" y="141"/>
                    </a:lnTo>
                    <a:lnTo>
                      <a:pt x="1176" y="0"/>
                    </a:lnTo>
                    <a:lnTo>
                      <a:pt x="1084" y="0"/>
                    </a:lnTo>
                    <a:close/>
                  </a:path>
                </a:pathLst>
              </a:custGeom>
              <a:noFill/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4" name="Freeform 70"/>
              <p:cNvSpPr>
                <a:spLocks/>
              </p:cNvSpPr>
              <p:nvPr/>
            </p:nvSpPr>
            <p:spPr bwMode="auto">
              <a:xfrm>
                <a:off x="19" y="3416"/>
                <a:ext cx="708" cy="431"/>
              </a:xfrm>
              <a:custGeom>
                <a:avLst/>
                <a:gdLst>
                  <a:gd name="T0" fmla="*/ 644 w 1011"/>
                  <a:gd name="T1" fmla="*/ 0 h 1223"/>
                  <a:gd name="T2" fmla="*/ 640 w 1011"/>
                  <a:gd name="T3" fmla="*/ 39 h 1223"/>
                  <a:gd name="T4" fmla="*/ 632 w 1011"/>
                  <a:gd name="T5" fmla="*/ 78 h 1223"/>
                  <a:gd name="T6" fmla="*/ 616 w 1011"/>
                  <a:gd name="T7" fmla="*/ 115 h 1223"/>
                  <a:gd name="T8" fmla="*/ 593 w 1011"/>
                  <a:gd name="T9" fmla="*/ 151 h 1223"/>
                  <a:gd name="T10" fmla="*/ 566 w 1011"/>
                  <a:gd name="T11" fmla="*/ 185 h 1223"/>
                  <a:gd name="T12" fmla="*/ 534 w 1011"/>
                  <a:gd name="T13" fmla="*/ 218 h 1223"/>
                  <a:gd name="T14" fmla="*/ 497 w 1011"/>
                  <a:gd name="T15" fmla="*/ 248 h 1223"/>
                  <a:gd name="T16" fmla="*/ 455 w 1011"/>
                  <a:gd name="T17" fmla="*/ 277 h 1223"/>
                  <a:gd name="T18" fmla="*/ 410 w 1011"/>
                  <a:gd name="T19" fmla="*/ 302 h 1223"/>
                  <a:gd name="T20" fmla="*/ 360 w 1011"/>
                  <a:gd name="T21" fmla="*/ 324 h 1223"/>
                  <a:gd name="T22" fmla="*/ 307 w 1011"/>
                  <a:gd name="T23" fmla="*/ 345 h 1223"/>
                  <a:gd name="T24" fmla="*/ 251 w 1011"/>
                  <a:gd name="T25" fmla="*/ 362 h 1223"/>
                  <a:gd name="T26" fmla="*/ 192 w 1011"/>
                  <a:gd name="T27" fmla="*/ 375 h 1223"/>
                  <a:gd name="T28" fmla="*/ 130 w 1011"/>
                  <a:gd name="T29" fmla="*/ 385 h 1223"/>
                  <a:gd name="T30" fmla="*/ 66 w 1011"/>
                  <a:gd name="T31" fmla="*/ 391 h 1223"/>
                  <a:gd name="T32" fmla="*/ 0 w 1011"/>
                  <a:gd name="T33" fmla="*/ 393 h 1223"/>
                  <a:gd name="T34" fmla="*/ 0 w 1011"/>
                  <a:gd name="T35" fmla="*/ 431 h 1223"/>
                  <a:gd name="T36" fmla="*/ 71 w 1011"/>
                  <a:gd name="T37" fmla="*/ 429 h 1223"/>
                  <a:gd name="T38" fmla="*/ 143 w 1011"/>
                  <a:gd name="T39" fmla="*/ 422 h 1223"/>
                  <a:gd name="T40" fmla="*/ 211 w 1011"/>
                  <a:gd name="T41" fmla="*/ 411 h 1223"/>
                  <a:gd name="T42" fmla="*/ 275 w 1011"/>
                  <a:gd name="T43" fmla="*/ 396 h 1223"/>
                  <a:gd name="T44" fmla="*/ 338 w 1011"/>
                  <a:gd name="T45" fmla="*/ 378 h 1223"/>
                  <a:gd name="T46" fmla="*/ 396 w 1011"/>
                  <a:gd name="T47" fmla="*/ 356 h 1223"/>
                  <a:gd name="T48" fmla="*/ 452 w 1011"/>
                  <a:gd name="T49" fmla="*/ 331 h 1223"/>
                  <a:gd name="T50" fmla="*/ 501 w 1011"/>
                  <a:gd name="T51" fmla="*/ 302 h 1223"/>
                  <a:gd name="T52" fmla="*/ 547 w 1011"/>
                  <a:gd name="T53" fmla="*/ 271 h 1223"/>
                  <a:gd name="T54" fmla="*/ 588 w 1011"/>
                  <a:gd name="T55" fmla="*/ 238 h 1223"/>
                  <a:gd name="T56" fmla="*/ 623 w 1011"/>
                  <a:gd name="T57" fmla="*/ 202 h 1223"/>
                  <a:gd name="T58" fmla="*/ 653 w 1011"/>
                  <a:gd name="T59" fmla="*/ 166 h 1223"/>
                  <a:gd name="T60" fmla="*/ 676 w 1011"/>
                  <a:gd name="T61" fmla="*/ 126 h 1223"/>
                  <a:gd name="T62" fmla="*/ 694 w 1011"/>
                  <a:gd name="T63" fmla="*/ 85 h 1223"/>
                  <a:gd name="T64" fmla="*/ 704 w 1011"/>
                  <a:gd name="T65" fmla="*/ 43 h 1223"/>
                  <a:gd name="T66" fmla="*/ 708 w 1011"/>
                  <a:gd name="T67" fmla="*/ 0 h 1223"/>
                  <a:gd name="T68" fmla="*/ 644 w 1011"/>
                  <a:gd name="T69" fmla="*/ 0 h 122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011"/>
                  <a:gd name="T106" fmla="*/ 0 h 1223"/>
                  <a:gd name="T107" fmla="*/ 1011 w 1011"/>
                  <a:gd name="T108" fmla="*/ 1223 h 122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011" h="1223">
                    <a:moveTo>
                      <a:pt x="919" y="0"/>
                    </a:moveTo>
                    <a:lnTo>
                      <a:pt x="914" y="112"/>
                    </a:lnTo>
                    <a:lnTo>
                      <a:pt x="902" y="222"/>
                    </a:lnTo>
                    <a:lnTo>
                      <a:pt x="879" y="326"/>
                    </a:lnTo>
                    <a:lnTo>
                      <a:pt x="847" y="428"/>
                    </a:lnTo>
                    <a:lnTo>
                      <a:pt x="808" y="525"/>
                    </a:lnTo>
                    <a:lnTo>
                      <a:pt x="763" y="619"/>
                    </a:lnTo>
                    <a:lnTo>
                      <a:pt x="710" y="703"/>
                    </a:lnTo>
                    <a:lnTo>
                      <a:pt x="650" y="785"/>
                    </a:lnTo>
                    <a:lnTo>
                      <a:pt x="585" y="857"/>
                    </a:lnTo>
                    <a:lnTo>
                      <a:pt x="514" y="920"/>
                    </a:lnTo>
                    <a:lnTo>
                      <a:pt x="438" y="979"/>
                    </a:lnTo>
                    <a:lnTo>
                      <a:pt x="358" y="1026"/>
                    </a:lnTo>
                    <a:lnTo>
                      <a:pt x="274" y="1063"/>
                    </a:lnTo>
                    <a:lnTo>
                      <a:pt x="185" y="1092"/>
                    </a:lnTo>
                    <a:lnTo>
                      <a:pt x="94" y="1109"/>
                    </a:lnTo>
                    <a:lnTo>
                      <a:pt x="0" y="1115"/>
                    </a:lnTo>
                    <a:lnTo>
                      <a:pt x="0" y="1223"/>
                    </a:lnTo>
                    <a:lnTo>
                      <a:pt x="102" y="1217"/>
                    </a:lnTo>
                    <a:lnTo>
                      <a:pt x="204" y="1198"/>
                    </a:lnTo>
                    <a:lnTo>
                      <a:pt x="301" y="1167"/>
                    </a:lnTo>
                    <a:lnTo>
                      <a:pt x="393" y="1125"/>
                    </a:lnTo>
                    <a:lnTo>
                      <a:pt x="482" y="1072"/>
                    </a:lnTo>
                    <a:lnTo>
                      <a:pt x="566" y="1009"/>
                    </a:lnTo>
                    <a:lnTo>
                      <a:pt x="645" y="939"/>
                    </a:lnTo>
                    <a:lnTo>
                      <a:pt x="716" y="858"/>
                    </a:lnTo>
                    <a:lnTo>
                      <a:pt x="781" y="770"/>
                    </a:lnTo>
                    <a:lnTo>
                      <a:pt x="839" y="675"/>
                    </a:lnTo>
                    <a:lnTo>
                      <a:pt x="889" y="573"/>
                    </a:lnTo>
                    <a:lnTo>
                      <a:pt x="932" y="470"/>
                    </a:lnTo>
                    <a:lnTo>
                      <a:pt x="965" y="358"/>
                    </a:lnTo>
                    <a:lnTo>
                      <a:pt x="991" y="240"/>
                    </a:lnTo>
                    <a:lnTo>
                      <a:pt x="1006" y="121"/>
                    </a:lnTo>
                    <a:lnTo>
                      <a:pt x="1011" y="0"/>
                    </a:lnTo>
                    <a:lnTo>
                      <a:pt x="919" y="0"/>
                    </a:lnTo>
                    <a:close/>
                  </a:path>
                </a:pathLst>
              </a:custGeom>
              <a:noFill/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2075" name="Picture 71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1020" y="3912"/>
                <a:ext cx="366" cy="337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2076" name="Picture 72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1368" y="3960"/>
                <a:ext cx="275" cy="253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2077" name="Picture 73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792" y="3654"/>
                <a:ext cx="366" cy="339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2078" name="Picture 74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1632" y="3984"/>
                <a:ext cx="214" cy="197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sp>
            <p:nvSpPr>
              <p:cNvPr id="2079" name="Freeform 75"/>
              <p:cNvSpPr>
                <a:spLocks/>
              </p:cNvSpPr>
              <p:nvPr/>
            </p:nvSpPr>
            <p:spPr bwMode="auto">
              <a:xfrm>
                <a:off x="164" y="3565"/>
                <a:ext cx="937" cy="554"/>
              </a:xfrm>
              <a:custGeom>
                <a:avLst/>
                <a:gdLst>
                  <a:gd name="T0" fmla="*/ 0 w 1337"/>
                  <a:gd name="T1" fmla="*/ 554 h 1572"/>
                  <a:gd name="T2" fmla="*/ 95 w 1337"/>
                  <a:gd name="T3" fmla="*/ 552 h 1572"/>
                  <a:gd name="T4" fmla="*/ 189 w 1337"/>
                  <a:gd name="T5" fmla="*/ 543 h 1572"/>
                  <a:gd name="T6" fmla="*/ 279 w 1337"/>
                  <a:gd name="T7" fmla="*/ 529 h 1572"/>
                  <a:gd name="T8" fmla="*/ 365 w 1337"/>
                  <a:gd name="T9" fmla="*/ 510 h 1572"/>
                  <a:gd name="T10" fmla="*/ 446 w 1337"/>
                  <a:gd name="T11" fmla="*/ 487 h 1572"/>
                  <a:gd name="T12" fmla="*/ 524 w 1337"/>
                  <a:gd name="T13" fmla="*/ 460 h 1572"/>
                  <a:gd name="T14" fmla="*/ 596 w 1337"/>
                  <a:gd name="T15" fmla="*/ 427 h 1572"/>
                  <a:gd name="T16" fmla="*/ 663 w 1337"/>
                  <a:gd name="T17" fmla="*/ 392 h 1572"/>
                  <a:gd name="T18" fmla="*/ 723 w 1337"/>
                  <a:gd name="T19" fmla="*/ 352 h 1572"/>
                  <a:gd name="T20" fmla="*/ 777 w 1337"/>
                  <a:gd name="T21" fmla="*/ 310 h 1572"/>
                  <a:gd name="T22" fmla="*/ 824 w 1337"/>
                  <a:gd name="T23" fmla="*/ 264 h 1572"/>
                  <a:gd name="T24" fmla="*/ 863 w 1337"/>
                  <a:gd name="T25" fmla="*/ 216 h 1572"/>
                  <a:gd name="T26" fmla="*/ 894 w 1337"/>
                  <a:gd name="T27" fmla="*/ 165 h 1572"/>
                  <a:gd name="T28" fmla="*/ 919 w 1337"/>
                  <a:gd name="T29" fmla="*/ 111 h 1572"/>
                  <a:gd name="T30" fmla="*/ 933 w 1337"/>
                  <a:gd name="T31" fmla="*/ 56 h 1572"/>
                  <a:gd name="T32" fmla="*/ 937 w 1337"/>
                  <a:gd name="T33" fmla="*/ 0 h 1572"/>
                  <a:gd name="T34" fmla="*/ 873 w 1337"/>
                  <a:gd name="T35" fmla="*/ 0 h 1572"/>
                  <a:gd name="T36" fmla="*/ 868 w 1337"/>
                  <a:gd name="T37" fmla="*/ 53 h 1572"/>
                  <a:gd name="T38" fmla="*/ 856 w 1337"/>
                  <a:gd name="T39" fmla="*/ 105 h 1572"/>
                  <a:gd name="T40" fmla="*/ 833 w 1337"/>
                  <a:gd name="T41" fmla="*/ 154 h 1572"/>
                  <a:gd name="T42" fmla="*/ 805 w 1337"/>
                  <a:gd name="T43" fmla="*/ 201 h 1572"/>
                  <a:gd name="T44" fmla="*/ 767 w 1337"/>
                  <a:gd name="T45" fmla="*/ 246 h 1572"/>
                  <a:gd name="T46" fmla="*/ 724 w 1337"/>
                  <a:gd name="T47" fmla="*/ 288 h 1572"/>
                  <a:gd name="T48" fmla="*/ 673 w 1337"/>
                  <a:gd name="T49" fmla="*/ 328 h 1572"/>
                  <a:gd name="T50" fmla="*/ 617 w 1337"/>
                  <a:gd name="T51" fmla="*/ 365 h 1572"/>
                  <a:gd name="T52" fmla="*/ 556 w 1337"/>
                  <a:gd name="T53" fmla="*/ 398 h 1572"/>
                  <a:gd name="T54" fmla="*/ 488 w 1337"/>
                  <a:gd name="T55" fmla="*/ 428 h 1572"/>
                  <a:gd name="T56" fmla="*/ 416 w 1337"/>
                  <a:gd name="T57" fmla="*/ 453 h 1572"/>
                  <a:gd name="T58" fmla="*/ 340 w 1337"/>
                  <a:gd name="T59" fmla="*/ 475 h 1572"/>
                  <a:gd name="T60" fmla="*/ 261 w 1337"/>
                  <a:gd name="T61" fmla="*/ 493 h 1572"/>
                  <a:gd name="T62" fmla="*/ 177 w 1337"/>
                  <a:gd name="T63" fmla="*/ 506 h 1572"/>
                  <a:gd name="T64" fmla="*/ 90 w 1337"/>
                  <a:gd name="T65" fmla="*/ 513 h 1572"/>
                  <a:gd name="T66" fmla="*/ 0 w 1337"/>
                  <a:gd name="T67" fmla="*/ 516 h 1572"/>
                  <a:gd name="T68" fmla="*/ 0 w 1337"/>
                  <a:gd name="T69" fmla="*/ 554 h 15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337"/>
                  <a:gd name="T106" fmla="*/ 0 h 1572"/>
                  <a:gd name="T107" fmla="*/ 1337 w 1337"/>
                  <a:gd name="T108" fmla="*/ 1572 h 157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337" h="1572">
                    <a:moveTo>
                      <a:pt x="0" y="1572"/>
                    </a:moveTo>
                    <a:lnTo>
                      <a:pt x="136" y="1565"/>
                    </a:lnTo>
                    <a:lnTo>
                      <a:pt x="269" y="1541"/>
                    </a:lnTo>
                    <a:lnTo>
                      <a:pt x="398" y="1500"/>
                    </a:lnTo>
                    <a:lnTo>
                      <a:pt x="521" y="1447"/>
                    </a:lnTo>
                    <a:lnTo>
                      <a:pt x="637" y="1382"/>
                    </a:lnTo>
                    <a:lnTo>
                      <a:pt x="748" y="1304"/>
                    </a:lnTo>
                    <a:lnTo>
                      <a:pt x="850" y="1213"/>
                    </a:lnTo>
                    <a:lnTo>
                      <a:pt x="946" y="1112"/>
                    </a:lnTo>
                    <a:lnTo>
                      <a:pt x="1032" y="999"/>
                    </a:lnTo>
                    <a:lnTo>
                      <a:pt x="1109" y="879"/>
                    </a:lnTo>
                    <a:lnTo>
                      <a:pt x="1176" y="749"/>
                    </a:lnTo>
                    <a:lnTo>
                      <a:pt x="1231" y="612"/>
                    </a:lnTo>
                    <a:lnTo>
                      <a:pt x="1276" y="468"/>
                    </a:lnTo>
                    <a:lnTo>
                      <a:pt x="1311" y="316"/>
                    </a:lnTo>
                    <a:lnTo>
                      <a:pt x="1331" y="160"/>
                    </a:lnTo>
                    <a:lnTo>
                      <a:pt x="1337" y="0"/>
                    </a:lnTo>
                    <a:lnTo>
                      <a:pt x="1245" y="0"/>
                    </a:lnTo>
                    <a:lnTo>
                      <a:pt x="1238" y="149"/>
                    </a:lnTo>
                    <a:lnTo>
                      <a:pt x="1221" y="297"/>
                    </a:lnTo>
                    <a:lnTo>
                      <a:pt x="1189" y="436"/>
                    </a:lnTo>
                    <a:lnTo>
                      <a:pt x="1148" y="570"/>
                    </a:lnTo>
                    <a:lnTo>
                      <a:pt x="1094" y="698"/>
                    </a:lnTo>
                    <a:lnTo>
                      <a:pt x="1033" y="817"/>
                    </a:lnTo>
                    <a:lnTo>
                      <a:pt x="961" y="931"/>
                    </a:lnTo>
                    <a:lnTo>
                      <a:pt x="881" y="1035"/>
                    </a:lnTo>
                    <a:lnTo>
                      <a:pt x="793" y="1130"/>
                    </a:lnTo>
                    <a:lnTo>
                      <a:pt x="696" y="1214"/>
                    </a:lnTo>
                    <a:lnTo>
                      <a:pt x="594" y="1286"/>
                    </a:lnTo>
                    <a:lnTo>
                      <a:pt x="485" y="1348"/>
                    </a:lnTo>
                    <a:lnTo>
                      <a:pt x="372" y="1398"/>
                    </a:lnTo>
                    <a:lnTo>
                      <a:pt x="253" y="1435"/>
                    </a:lnTo>
                    <a:lnTo>
                      <a:pt x="128" y="1455"/>
                    </a:lnTo>
                    <a:lnTo>
                      <a:pt x="0" y="1464"/>
                    </a:lnTo>
                    <a:lnTo>
                      <a:pt x="0" y="1572"/>
                    </a:lnTo>
                    <a:close/>
                  </a:path>
                </a:pathLst>
              </a:custGeom>
              <a:noFill/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0" name="Freeform 76"/>
              <p:cNvSpPr>
                <a:spLocks/>
              </p:cNvSpPr>
              <p:nvPr/>
            </p:nvSpPr>
            <p:spPr bwMode="auto">
              <a:xfrm>
                <a:off x="164" y="3565"/>
                <a:ext cx="824" cy="488"/>
              </a:xfrm>
              <a:custGeom>
                <a:avLst/>
                <a:gdLst>
                  <a:gd name="T0" fmla="*/ 759 w 1176"/>
                  <a:gd name="T1" fmla="*/ 0 h 1382"/>
                  <a:gd name="T2" fmla="*/ 755 w 1176"/>
                  <a:gd name="T3" fmla="*/ 46 h 1382"/>
                  <a:gd name="T4" fmla="*/ 744 w 1176"/>
                  <a:gd name="T5" fmla="*/ 91 h 1382"/>
                  <a:gd name="T6" fmla="*/ 726 w 1176"/>
                  <a:gd name="T7" fmla="*/ 134 h 1382"/>
                  <a:gd name="T8" fmla="*/ 700 w 1176"/>
                  <a:gd name="T9" fmla="*/ 175 h 1382"/>
                  <a:gd name="T10" fmla="*/ 668 w 1176"/>
                  <a:gd name="T11" fmla="*/ 214 h 1382"/>
                  <a:gd name="T12" fmla="*/ 629 w 1176"/>
                  <a:gd name="T13" fmla="*/ 252 h 1382"/>
                  <a:gd name="T14" fmla="*/ 586 w 1176"/>
                  <a:gd name="T15" fmla="*/ 286 h 1382"/>
                  <a:gd name="T16" fmla="*/ 537 w 1176"/>
                  <a:gd name="T17" fmla="*/ 318 h 1382"/>
                  <a:gd name="T18" fmla="*/ 484 w 1176"/>
                  <a:gd name="T19" fmla="*/ 347 h 1382"/>
                  <a:gd name="T20" fmla="*/ 425 w 1176"/>
                  <a:gd name="T21" fmla="*/ 373 h 1382"/>
                  <a:gd name="T22" fmla="*/ 362 w 1176"/>
                  <a:gd name="T23" fmla="*/ 395 h 1382"/>
                  <a:gd name="T24" fmla="*/ 295 w 1176"/>
                  <a:gd name="T25" fmla="*/ 415 h 1382"/>
                  <a:gd name="T26" fmla="*/ 226 w 1176"/>
                  <a:gd name="T27" fmla="*/ 430 h 1382"/>
                  <a:gd name="T28" fmla="*/ 153 w 1176"/>
                  <a:gd name="T29" fmla="*/ 441 h 1382"/>
                  <a:gd name="T30" fmla="*/ 78 w 1176"/>
                  <a:gd name="T31" fmla="*/ 447 h 1382"/>
                  <a:gd name="T32" fmla="*/ 0 w 1176"/>
                  <a:gd name="T33" fmla="*/ 450 h 1382"/>
                  <a:gd name="T34" fmla="*/ 0 w 1176"/>
                  <a:gd name="T35" fmla="*/ 488 h 1382"/>
                  <a:gd name="T36" fmla="*/ 84 w 1176"/>
                  <a:gd name="T37" fmla="*/ 486 h 1382"/>
                  <a:gd name="T38" fmla="*/ 165 w 1176"/>
                  <a:gd name="T39" fmla="*/ 478 h 1382"/>
                  <a:gd name="T40" fmla="*/ 245 w 1176"/>
                  <a:gd name="T41" fmla="*/ 466 h 1382"/>
                  <a:gd name="T42" fmla="*/ 320 w 1176"/>
                  <a:gd name="T43" fmla="*/ 450 h 1382"/>
                  <a:gd name="T44" fmla="*/ 392 w 1176"/>
                  <a:gd name="T45" fmla="*/ 429 h 1382"/>
                  <a:gd name="T46" fmla="*/ 461 w 1176"/>
                  <a:gd name="T47" fmla="*/ 404 h 1382"/>
                  <a:gd name="T48" fmla="*/ 524 w 1176"/>
                  <a:gd name="T49" fmla="*/ 376 h 1382"/>
                  <a:gd name="T50" fmla="*/ 582 w 1176"/>
                  <a:gd name="T51" fmla="*/ 345 h 1382"/>
                  <a:gd name="T52" fmla="*/ 636 w 1176"/>
                  <a:gd name="T53" fmla="*/ 310 h 1382"/>
                  <a:gd name="T54" fmla="*/ 683 w 1176"/>
                  <a:gd name="T55" fmla="*/ 273 h 1382"/>
                  <a:gd name="T56" fmla="*/ 725 w 1176"/>
                  <a:gd name="T57" fmla="*/ 233 h 1382"/>
                  <a:gd name="T58" fmla="*/ 759 w 1176"/>
                  <a:gd name="T59" fmla="*/ 189 h 1382"/>
                  <a:gd name="T60" fmla="*/ 787 w 1176"/>
                  <a:gd name="T61" fmla="*/ 145 h 1382"/>
                  <a:gd name="T62" fmla="*/ 806 w 1176"/>
                  <a:gd name="T63" fmla="*/ 98 h 1382"/>
                  <a:gd name="T64" fmla="*/ 820 w 1176"/>
                  <a:gd name="T65" fmla="*/ 50 h 1382"/>
                  <a:gd name="T66" fmla="*/ 824 w 1176"/>
                  <a:gd name="T67" fmla="*/ 0 h 1382"/>
                  <a:gd name="T68" fmla="*/ 759 w 1176"/>
                  <a:gd name="T69" fmla="*/ 0 h 138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176"/>
                  <a:gd name="T106" fmla="*/ 0 h 1382"/>
                  <a:gd name="T107" fmla="*/ 1176 w 1176"/>
                  <a:gd name="T108" fmla="*/ 1382 h 138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176" h="1382">
                    <a:moveTo>
                      <a:pt x="1083" y="0"/>
                    </a:moveTo>
                    <a:lnTo>
                      <a:pt x="1078" y="131"/>
                    </a:lnTo>
                    <a:lnTo>
                      <a:pt x="1062" y="257"/>
                    </a:lnTo>
                    <a:lnTo>
                      <a:pt x="1036" y="379"/>
                    </a:lnTo>
                    <a:lnTo>
                      <a:pt x="999" y="495"/>
                    </a:lnTo>
                    <a:lnTo>
                      <a:pt x="953" y="607"/>
                    </a:lnTo>
                    <a:lnTo>
                      <a:pt x="898" y="713"/>
                    </a:lnTo>
                    <a:lnTo>
                      <a:pt x="836" y="811"/>
                    </a:lnTo>
                    <a:lnTo>
                      <a:pt x="767" y="901"/>
                    </a:lnTo>
                    <a:lnTo>
                      <a:pt x="691" y="982"/>
                    </a:lnTo>
                    <a:lnTo>
                      <a:pt x="606" y="1056"/>
                    </a:lnTo>
                    <a:lnTo>
                      <a:pt x="516" y="1120"/>
                    </a:lnTo>
                    <a:lnTo>
                      <a:pt x="421" y="1174"/>
                    </a:lnTo>
                    <a:lnTo>
                      <a:pt x="322" y="1217"/>
                    </a:lnTo>
                    <a:lnTo>
                      <a:pt x="219" y="1248"/>
                    </a:lnTo>
                    <a:lnTo>
                      <a:pt x="111" y="1267"/>
                    </a:lnTo>
                    <a:lnTo>
                      <a:pt x="0" y="1274"/>
                    </a:lnTo>
                    <a:lnTo>
                      <a:pt x="0" y="1382"/>
                    </a:lnTo>
                    <a:lnTo>
                      <a:pt x="120" y="1376"/>
                    </a:lnTo>
                    <a:lnTo>
                      <a:pt x="236" y="1353"/>
                    </a:lnTo>
                    <a:lnTo>
                      <a:pt x="349" y="1320"/>
                    </a:lnTo>
                    <a:lnTo>
                      <a:pt x="456" y="1274"/>
                    </a:lnTo>
                    <a:lnTo>
                      <a:pt x="560" y="1216"/>
                    </a:lnTo>
                    <a:lnTo>
                      <a:pt x="658" y="1145"/>
                    </a:lnTo>
                    <a:lnTo>
                      <a:pt x="748" y="1066"/>
                    </a:lnTo>
                    <a:lnTo>
                      <a:pt x="831" y="977"/>
                    </a:lnTo>
                    <a:lnTo>
                      <a:pt x="907" y="879"/>
                    </a:lnTo>
                    <a:lnTo>
                      <a:pt x="975" y="773"/>
                    </a:lnTo>
                    <a:lnTo>
                      <a:pt x="1034" y="659"/>
                    </a:lnTo>
                    <a:lnTo>
                      <a:pt x="1083" y="536"/>
                    </a:lnTo>
                    <a:lnTo>
                      <a:pt x="1123" y="410"/>
                    </a:lnTo>
                    <a:lnTo>
                      <a:pt x="1151" y="277"/>
                    </a:lnTo>
                    <a:lnTo>
                      <a:pt x="1170" y="141"/>
                    </a:lnTo>
                    <a:lnTo>
                      <a:pt x="1176" y="0"/>
                    </a:lnTo>
                    <a:lnTo>
                      <a:pt x="1083" y="0"/>
                    </a:lnTo>
                    <a:close/>
                  </a:path>
                </a:pathLst>
              </a:custGeom>
              <a:noFill/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1" name="Freeform 77"/>
              <p:cNvSpPr>
                <a:spLocks/>
              </p:cNvSpPr>
              <p:nvPr/>
            </p:nvSpPr>
            <p:spPr bwMode="auto">
              <a:xfrm>
                <a:off x="164" y="3565"/>
                <a:ext cx="710" cy="420"/>
              </a:xfrm>
              <a:custGeom>
                <a:avLst/>
                <a:gdLst>
                  <a:gd name="T0" fmla="*/ 646 w 1014"/>
                  <a:gd name="T1" fmla="*/ 0 h 1193"/>
                  <a:gd name="T2" fmla="*/ 641 w 1014"/>
                  <a:gd name="T3" fmla="*/ 39 h 1193"/>
                  <a:gd name="T4" fmla="*/ 633 w 1014"/>
                  <a:gd name="T5" fmla="*/ 77 h 1193"/>
                  <a:gd name="T6" fmla="*/ 617 w 1014"/>
                  <a:gd name="T7" fmla="*/ 113 h 1193"/>
                  <a:gd name="T8" fmla="*/ 595 w 1014"/>
                  <a:gd name="T9" fmla="*/ 149 h 1193"/>
                  <a:gd name="T10" fmla="*/ 567 w 1014"/>
                  <a:gd name="T11" fmla="*/ 182 h 1193"/>
                  <a:gd name="T12" fmla="*/ 535 w 1014"/>
                  <a:gd name="T13" fmla="*/ 214 h 1193"/>
                  <a:gd name="T14" fmla="*/ 498 w 1014"/>
                  <a:gd name="T15" fmla="*/ 243 h 1193"/>
                  <a:gd name="T16" fmla="*/ 456 w 1014"/>
                  <a:gd name="T17" fmla="*/ 270 h 1193"/>
                  <a:gd name="T18" fmla="*/ 411 w 1014"/>
                  <a:gd name="T19" fmla="*/ 295 h 1193"/>
                  <a:gd name="T20" fmla="*/ 361 w 1014"/>
                  <a:gd name="T21" fmla="*/ 316 h 1193"/>
                  <a:gd name="T22" fmla="*/ 307 w 1014"/>
                  <a:gd name="T23" fmla="*/ 336 h 1193"/>
                  <a:gd name="T24" fmla="*/ 251 w 1014"/>
                  <a:gd name="T25" fmla="*/ 352 h 1193"/>
                  <a:gd name="T26" fmla="*/ 193 w 1014"/>
                  <a:gd name="T27" fmla="*/ 365 h 1193"/>
                  <a:gd name="T28" fmla="*/ 130 w 1014"/>
                  <a:gd name="T29" fmla="*/ 375 h 1193"/>
                  <a:gd name="T30" fmla="*/ 67 w 1014"/>
                  <a:gd name="T31" fmla="*/ 380 h 1193"/>
                  <a:gd name="T32" fmla="*/ 0 w 1014"/>
                  <a:gd name="T33" fmla="*/ 382 h 1193"/>
                  <a:gd name="T34" fmla="*/ 0 w 1014"/>
                  <a:gd name="T35" fmla="*/ 420 h 1193"/>
                  <a:gd name="T36" fmla="*/ 73 w 1014"/>
                  <a:gd name="T37" fmla="*/ 418 h 1193"/>
                  <a:gd name="T38" fmla="*/ 141 w 1014"/>
                  <a:gd name="T39" fmla="*/ 412 h 1193"/>
                  <a:gd name="T40" fmla="*/ 211 w 1014"/>
                  <a:gd name="T41" fmla="*/ 401 h 1193"/>
                  <a:gd name="T42" fmla="*/ 276 w 1014"/>
                  <a:gd name="T43" fmla="*/ 387 h 1193"/>
                  <a:gd name="T44" fmla="*/ 338 w 1014"/>
                  <a:gd name="T45" fmla="*/ 369 h 1193"/>
                  <a:gd name="T46" fmla="*/ 397 w 1014"/>
                  <a:gd name="T47" fmla="*/ 348 h 1193"/>
                  <a:gd name="T48" fmla="*/ 451 w 1014"/>
                  <a:gd name="T49" fmla="*/ 324 h 1193"/>
                  <a:gd name="T50" fmla="*/ 502 w 1014"/>
                  <a:gd name="T51" fmla="*/ 297 h 1193"/>
                  <a:gd name="T52" fmla="*/ 547 w 1014"/>
                  <a:gd name="T53" fmla="*/ 267 h 1193"/>
                  <a:gd name="T54" fmla="*/ 588 w 1014"/>
                  <a:gd name="T55" fmla="*/ 235 h 1193"/>
                  <a:gd name="T56" fmla="*/ 625 w 1014"/>
                  <a:gd name="T57" fmla="*/ 200 h 1193"/>
                  <a:gd name="T58" fmla="*/ 653 w 1014"/>
                  <a:gd name="T59" fmla="*/ 164 h 1193"/>
                  <a:gd name="T60" fmla="*/ 678 w 1014"/>
                  <a:gd name="T61" fmla="*/ 125 h 1193"/>
                  <a:gd name="T62" fmla="*/ 695 w 1014"/>
                  <a:gd name="T63" fmla="*/ 84 h 1193"/>
                  <a:gd name="T64" fmla="*/ 706 w 1014"/>
                  <a:gd name="T65" fmla="*/ 43 h 1193"/>
                  <a:gd name="T66" fmla="*/ 710 w 1014"/>
                  <a:gd name="T67" fmla="*/ 0 h 1193"/>
                  <a:gd name="T68" fmla="*/ 646 w 1014"/>
                  <a:gd name="T69" fmla="*/ 0 h 119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014"/>
                  <a:gd name="T106" fmla="*/ 0 h 1193"/>
                  <a:gd name="T107" fmla="*/ 1014 w 1014"/>
                  <a:gd name="T108" fmla="*/ 1193 h 119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014" h="1193">
                    <a:moveTo>
                      <a:pt x="922" y="0"/>
                    </a:moveTo>
                    <a:lnTo>
                      <a:pt x="916" y="112"/>
                    </a:lnTo>
                    <a:lnTo>
                      <a:pt x="904" y="220"/>
                    </a:lnTo>
                    <a:lnTo>
                      <a:pt x="881" y="322"/>
                    </a:lnTo>
                    <a:lnTo>
                      <a:pt x="850" y="423"/>
                    </a:lnTo>
                    <a:lnTo>
                      <a:pt x="810" y="517"/>
                    </a:lnTo>
                    <a:lnTo>
                      <a:pt x="764" y="607"/>
                    </a:lnTo>
                    <a:lnTo>
                      <a:pt x="711" y="691"/>
                    </a:lnTo>
                    <a:lnTo>
                      <a:pt x="651" y="767"/>
                    </a:lnTo>
                    <a:lnTo>
                      <a:pt x="587" y="838"/>
                    </a:lnTo>
                    <a:lnTo>
                      <a:pt x="515" y="899"/>
                    </a:lnTo>
                    <a:lnTo>
                      <a:pt x="439" y="953"/>
                    </a:lnTo>
                    <a:lnTo>
                      <a:pt x="359" y="1000"/>
                    </a:lnTo>
                    <a:lnTo>
                      <a:pt x="275" y="1037"/>
                    </a:lnTo>
                    <a:lnTo>
                      <a:pt x="186" y="1064"/>
                    </a:lnTo>
                    <a:lnTo>
                      <a:pt x="95" y="1078"/>
                    </a:lnTo>
                    <a:lnTo>
                      <a:pt x="0" y="1085"/>
                    </a:lnTo>
                    <a:lnTo>
                      <a:pt x="0" y="1193"/>
                    </a:lnTo>
                    <a:lnTo>
                      <a:pt x="104" y="1187"/>
                    </a:lnTo>
                    <a:lnTo>
                      <a:pt x="202" y="1169"/>
                    </a:lnTo>
                    <a:lnTo>
                      <a:pt x="302" y="1139"/>
                    </a:lnTo>
                    <a:lnTo>
                      <a:pt x="394" y="1100"/>
                    </a:lnTo>
                    <a:lnTo>
                      <a:pt x="483" y="1049"/>
                    </a:lnTo>
                    <a:lnTo>
                      <a:pt x="567" y="989"/>
                    </a:lnTo>
                    <a:lnTo>
                      <a:pt x="644" y="921"/>
                    </a:lnTo>
                    <a:lnTo>
                      <a:pt x="717" y="844"/>
                    </a:lnTo>
                    <a:lnTo>
                      <a:pt x="781" y="759"/>
                    </a:lnTo>
                    <a:lnTo>
                      <a:pt x="840" y="667"/>
                    </a:lnTo>
                    <a:lnTo>
                      <a:pt x="892" y="569"/>
                    </a:lnTo>
                    <a:lnTo>
                      <a:pt x="933" y="465"/>
                    </a:lnTo>
                    <a:lnTo>
                      <a:pt x="968" y="355"/>
                    </a:lnTo>
                    <a:lnTo>
                      <a:pt x="993" y="239"/>
                    </a:lnTo>
                    <a:lnTo>
                      <a:pt x="1008" y="122"/>
                    </a:lnTo>
                    <a:lnTo>
                      <a:pt x="1014" y="0"/>
                    </a:lnTo>
                    <a:lnTo>
                      <a:pt x="922" y="0"/>
                    </a:lnTo>
                    <a:close/>
                  </a:path>
                </a:pathLst>
              </a:custGeom>
              <a:noFill/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2082" name="Picture 78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216" y="3504"/>
                <a:ext cx="768" cy="707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2083" name="Picture 79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624" y="3870"/>
                <a:ext cx="488" cy="450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</p:grpSp>
        <p:grpSp>
          <p:nvGrpSpPr>
            <p:cNvPr id="2059" name="Group 80"/>
            <p:cNvGrpSpPr>
              <a:grpSpLocks/>
            </p:cNvGrpSpPr>
            <p:nvPr/>
          </p:nvGrpSpPr>
          <p:grpSpPr bwMode="auto">
            <a:xfrm>
              <a:off x="288" y="2256"/>
              <a:ext cx="624" cy="1419"/>
              <a:chOff x="288" y="2256"/>
              <a:chExt cx="624" cy="1419"/>
            </a:xfrm>
          </p:grpSpPr>
          <p:pic>
            <p:nvPicPr>
              <p:cNvPr id="2060" name="Picture 81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384" y="2387"/>
                <a:ext cx="192" cy="296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2061" name="Picture 82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588" y="3342"/>
                <a:ext cx="324" cy="333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2062" name="Picture 83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288" y="3196"/>
                <a:ext cx="432" cy="445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2063" name="Picture 84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288" y="2936"/>
                <a:ext cx="432" cy="445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2064" name="Picture 85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336" y="2668"/>
                <a:ext cx="240" cy="334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2065" name="Picture 86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384" y="2256"/>
                <a:ext cx="192" cy="198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3162" name="WordArt 90"/>
          <p:cNvSpPr>
            <a:spLocks noChangeArrowheads="1" noChangeShapeType="1" noTextEdit="1"/>
          </p:cNvSpPr>
          <p:nvPr/>
        </p:nvSpPr>
        <p:spPr bwMode="auto">
          <a:xfrm>
            <a:off x="2514600" y="2590800"/>
            <a:ext cx="41910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i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Môn: Tập đọc</a:t>
            </a:r>
            <a:endParaRPr lang="en-US" sz="3600" i="1" kern="1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6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1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23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381000" y="3352800"/>
            <a:ext cx="84582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008000"/>
                </a:solidFill>
              </a:rPr>
              <a:t>Bài th</a:t>
            </a:r>
            <a:r>
              <a:rPr lang="vi-VN" sz="3200">
                <a:solidFill>
                  <a:srgbClr val="008000"/>
                </a:solidFill>
              </a:rPr>
              <a:t>ơ</a:t>
            </a:r>
            <a:r>
              <a:rPr lang="en-US" sz="3200">
                <a:solidFill>
                  <a:srgbClr val="008000"/>
                </a:solidFill>
              </a:rPr>
              <a:t> nói về </a:t>
            </a:r>
            <a:r>
              <a:rPr lang="vi-VN" sz="3200">
                <a:solidFill>
                  <a:srgbClr val="008000"/>
                </a:solidFill>
              </a:rPr>
              <a:t>ư</a:t>
            </a:r>
            <a:r>
              <a:rPr lang="en-US" sz="3200">
                <a:solidFill>
                  <a:srgbClr val="008000"/>
                </a:solidFill>
              </a:rPr>
              <a:t>ớc m</a:t>
            </a:r>
            <a:r>
              <a:rPr lang="vi-VN" sz="3200">
                <a:solidFill>
                  <a:srgbClr val="008000"/>
                </a:solidFill>
              </a:rPr>
              <a:t>ơ</a:t>
            </a:r>
            <a:r>
              <a:rPr lang="en-US" sz="3200">
                <a:solidFill>
                  <a:srgbClr val="008000"/>
                </a:solidFill>
              </a:rPr>
              <a:t> của các bạn nhỏ muốn có những phép lạ </a:t>
            </a:r>
            <a:r>
              <a:rPr lang="vi-VN" sz="3200">
                <a:solidFill>
                  <a:srgbClr val="008000"/>
                </a:solidFill>
              </a:rPr>
              <a:t>đ</a:t>
            </a:r>
            <a:r>
              <a:rPr lang="en-US" sz="3200">
                <a:solidFill>
                  <a:srgbClr val="008000"/>
                </a:solidFill>
              </a:rPr>
              <a:t>ể làm cho thế giới tốt </a:t>
            </a:r>
            <a:r>
              <a:rPr lang="vi-VN" sz="3200">
                <a:solidFill>
                  <a:srgbClr val="008000"/>
                </a:solidFill>
              </a:rPr>
              <a:t>đ</a:t>
            </a:r>
            <a:r>
              <a:rPr lang="en-US" sz="3200">
                <a:solidFill>
                  <a:srgbClr val="008000"/>
                </a:solidFill>
              </a:rPr>
              <a:t>ẹp h</a:t>
            </a:r>
            <a:r>
              <a:rPr lang="vi-VN" sz="3200">
                <a:solidFill>
                  <a:srgbClr val="008000"/>
                </a:solidFill>
              </a:rPr>
              <a:t>ơ</a:t>
            </a:r>
            <a:r>
              <a:rPr lang="en-US" sz="3200">
                <a:solidFill>
                  <a:srgbClr val="008000"/>
                </a:solidFill>
              </a:rPr>
              <a:t>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1379655970_35b5b855f0_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527050"/>
            <a:ext cx="9144000" cy="738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533400" y="0"/>
            <a:ext cx="8229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chemeClr val="hlink"/>
                </a:solidFill>
              </a:rPr>
              <a:t>			   Tập </a:t>
            </a:r>
            <a:r>
              <a:rPr lang="vi-VN" sz="3200">
                <a:solidFill>
                  <a:schemeClr val="hlink"/>
                </a:solidFill>
              </a:rPr>
              <a:t>đ</a:t>
            </a:r>
            <a:r>
              <a:rPr lang="en-US" sz="3200">
                <a:solidFill>
                  <a:schemeClr val="hlink"/>
                </a:solidFill>
              </a:rPr>
              <a:t>ọc</a:t>
            </a:r>
            <a:endParaRPr lang="en-US" sz="3200"/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2133600" y="1066800"/>
            <a:ext cx="50292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FF0066"/>
                </a:solidFill>
              </a:rPr>
              <a:t>Nếu chúng mình có phép lạ</a:t>
            </a:r>
          </a:p>
        </p:txBody>
      </p:sp>
      <p:sp>
        <p:nvSpPr>
          <p:cNvPr id="12293" name="Line 5"/>
          <p:cNvSpPr>
            <a:spLocks noChangeShapeType="1"/>
          </p:cNvSpPr>
          <p:nvPr/>
        </p:nvSpPr>
        <p:spPr bwMode="auto">
          <a:xfrm>
            <a:off x="4495800" y="2209800"/>
            <a:ext cx="0" cy="2743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685800" y="1600200"/>
            <a:ext cx="2667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0000FF"/>
                </a:solidFill>
              </a:rPr>
              <a:t>Luyện </a:t>
            </a:r>
            <a:r>
              <a:rPr lang="vi-VN" sz="3200">
                <a:solidFill>
                  <a:srgbClr val="0000FF"/>
                </a:solidFill>
              </a:rPr>
              <a:t>đ</a:t>
            </a:r>
            <a:r>
              <a:rPr lang="en-US" sz="3200">
                <a:solidFill>
                  <a:srgbClr val="0000FF"/>
                </a:solidFill>
              </a:rPr>
              <a:t>ọc</a:t>
            </a:r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457200" y="2057400"/>
            <a:ext cx="3733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Phép lạ, nảy mầm</a:t>
            </a:r>
            <a:r>
              <a:rPr lang="en-US" sz="3200"/>
              <a:t> </a:t>
            </a:r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381000" y="2590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Lặn xuống</a:t>
            </a:r>
          </a:p>
        </p:txBody>
      </p:sp>
      <p:sp>
        <p:nvSpPr>
          <p:cNvPr id="12297" name="Text Box 9"/>
          <p:cNvSpPr txBox="1">
            <a:spLocks noChangeArrowheads="1"/>
          </p:cNvSpPr>
          <p:nvPr/>
        </p:nvSpPr>
        <p:spPr bwMode="auto">
          <a:xfrm>
            <a:off x="2514600" y="2590800"/>
            <a:ext cx="243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Ruột, bi tròn</a:t>
            </a:r>
          </a:p>
        </p:txBody>
      </p:sp>
      <p:sp>
        <p:nvSpPr>
          <p:cNvPr id="12298" name="Text Box 10"/>
          <p:cNvSpPr txBox="1">
            <a:spLocks noChangeArrowheads="1"/>
          </p:cNvSpPr>
          <p:nvPr/>
        </p:nvSpPr>
        <p:spPr bwMode="auto">
          <a:xfrm>
            <a:off x="0" y="2971800"/>
            <a:ext cx="52578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Chớp mắt/ thành cây </a:t>
            </a:r>
            <a:r>
              <a:rPr lang="vi-VN" sz="2400"/>
              <a:t>đ</a:t>
            </a:r>
            <a:r>
              <a:rPr lang="en-US" sz="2400"/>
              <a:t>ầy quả.</a:t>
            </a:r>
          </a:p>
          <a:p>
            <a:pPr>
              <a:spcBef>
                <a:spcPct val="50000"/>
              </a:spcBef>
            </a:pPr>
            <a:r>
              <a:rPr lang="en-US" sz="2400"/>
              <a:t>Tha hồ/ hái chén ngọt lành…</a:t>
            </a:r>
          </a:p>
          <a:p>
            <a:pPr>
              <a:spcBef>
                <a:spcPct val="50000"/>
              </a:spcBef>
            </a:pPr>
            <a:r>
              <a:rPr lang="en-US" sz="2400"/>
              <a:t>Hoá trái bom/ thành trái ngon</a:t>
            </a:r>
          </a:p>
        </p:txBody>
      </p:sp>
      <p:sp>
        <p:nvSpPr>
          <p:cNvPr id="12299" name="Text Box 11"/>
          <p:cNvSpPr txBox="1">
            <a:spLocks noChangeArrowheads="1"/>
          </p:cNvSpPr>
          <p:nvPr/>
        </p:nvSpPr>
        <p:spPr bwMode="auto">
          <a:xfrm>
            <a:off x="5791200" y="1600200"/>
            <a:ext cx="2590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0000FF"/>
                </a:solidFill>
              </a:rPr>
              <a:t>Tìm hiểu bài</a:t>
            </a:r>
          </a:p>
        </p:txBody>
      </p:sp>
      <p:sp>
        <p:nvSpPr>
          <p:cNvPr id="12300" name="Text Box 12"/>
          <p:cNvSpPr txBox="1">
            <a:spLocks noChangeArrowheads="1"/>
          </p:cNvSpPr>
          <p:nvPr/>
        </p:nvSpPr>
        <p:spPr bwMode="auto">
          <a:xfrm>
            <a:off x="4572000" y="2057400"/>
            <a:ext cx="3886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Phép lạ</a:t>
            </a:r>
          </a:p>
        </p:txBody>
      </p:sp>
      <p:sp>
        <p:nvSpPr>
          <p:cNvPr id="12301" name="Text Box 13"/>
          <p:cNvSpPr txBox="1">
            <a:spLocks noChangeArrowheads="1"/>
          </p:cNvSpPr>
          <p:nvPr/>
        </p:nvSpPr>
        <p:spPr bwMode="auto">
          <a:xfrm>
            <a:off x="4572000" y="2438400"/>
            <a:ext cx="502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vi-VN" sz="2400"/>
              <a:t>Ư</a:t>
            </a:r>
            <a:r>
              <a:rPr lang="en-US" sz="2400"/>
              <a:t>ớc cây mau lớn </a:t>
            </a:r>
            <a:r>
              <a:rPr lang="vi-VN" sz="2400"/>
              <a:t>đ</a:t>
            </a:r>
            <a:r>
              <a:rPr lang="en-US" sz="2400"/>
              <a:t>ể cho quả ngọt</a:t>
            </a:r>
          </a:p>
        </p:txBody>
      </p:sp>
      <p:sp>
        <p:nvSpPr>
          <p:cNvPr id="12302" name="Text Box 14"/>
          <p:cNvSpPr txBox="1">
            <a:spLocks noChangeArrowheads="1"/>
          </p:cNvSpPr>
          <p:nvPr/>
        </p:nvSpPr>
        <p:spPr bwMode="auto">
          <a:xfrm>
            <a:off x="4572000" y="2819400"/>
            <a:ext cx="4572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vi-VN" sz="2400"/>
              <a:t>Ư</a:t>
            </a:r>
            <a:r>
              <a:rPr lang="en-US" sz="2400"/>
              <a:t>ớc thành ng</a:t>
            </a:r>
            <a:r>
              <a:rPr lang="vi-VN" sz="2400"/>
              <a:t>ư</a:t>
            </a:r>
            <a:r>
              <a:rPr lang="en-US" sz="2400"/>
              <a:t>ời lớn </a:t>
            </a:r>
            <a:r>
              <a:rPr lang="vi-VN" sz="2400"/>
              <a:t>đ</a:t>
            </a:r>
            <a:r>
              <a:rPr lang="en-US" sz="2400"/>
              <a:t>ể làm việc</a:t>
            </a:r>
          </a:p>
        </p:txBody>
      </p:sp>
      <p:sp>
        <p:nvSpPr>
          <p:cNvPr id="12303" name="Text Box 15"/>
          <p:cNvSpPr txBox="1">
            <a:spLocks noChangeArrowheads="1"/>
          </p:cNvSpPr>
          <p:nvPr/>
        </p:nvSpPr>
        <p:spPr bwMode="auto">
          <a:xfrm>
            <a:off x="4572000" y="3200400"/>
            <a:ext cx="4572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vi-VN" sz="2400"/>
              <a:t>Ư</a:t>
            </a:r>
            <a:r>
              <a:rPr lang="en-US" sz="2400"/>
              <a:t>ớc không còn mùa </a:t>
            </a:r>
            <a:r>
              <a:rPr lang="vi-VN" sz="2400"/>
              <a:t>đ</a:t>
            </a:r>
            <a:r>
              <a:rPr lang="en-US" sz="2400"/>
              <a:t>ông giá rét.</a:t>
            </a:r>
          </a:p>
        </p:txBody>
      </p:sp>
      <p:sp>
        <p:nvSpPr>
          <p:cNvPr id="12304" name="Text Box 16"/>
          <p:cNvSpPr txBox="1">
            <a:spLocks noChangeArrowheads="1"/>
          </p:cNvSpPr>
          <p:nvPr/>
        </p:nvSpPr>
        <p:spPr bwMode="auto">
          <a:xfrm>
            <a:off x="4572000" y="3581400"/>
            <a:ext cx="457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vi-VN" sz="2400"/>
              <a:t>Ư</a:t>
            </a:r>
            <a:r>
              <a:rPr lang="en-US" sz="2400"/>
              <a:t>ớc không còn chiến tranh</a:t>
            </a:r>
          </a:p>
        </p:txBody>
      </p:sp>
      <p:sp>
        <p:nvSpPr>
          <p:cNvPr id="15377" name="Text Box 17"/>
          <p:cNvSpPr txBox="1">
            <a:spLocks noChangeArrowheads="1"/>
          </p:cNvSpPr>
          <p:nvPr/>
        </p:nvSpPr>
        <p:spPr bwMode="auto">
          <a:xfrm>
            <a:off x="4572000" y="4343400"/>
            <a:ext cx="45720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Nội dung</a:t>
            </a:r>
            <a:r>
              <a:rPr lang="en-US" sz="2400"/>
              <a:t>: Bài th</a:t>
            </a:r>
            <a:r>
              <a:rPr lang="vi-VN" sz="2400"/>
              <a:t>ơ</a:t>
            </a:r>
            <a:r>
              <a:rPr lang="en-US" sz="2400"/>
              <a:t> ngộ nghĩnh, </a:t>
            </a:r>
            <a:r>
              <a:rPr lang="vi-VN" sz="2400"/>
              <a:t>đ</a:t>
            </a:r>
            <a:r>
              <a:rPr lang="en-US" sz="2400"/>
              <a:t>áng yêu, nói về </a:t>
            </a:r>
            <a:r>
              <a:rPr lang="vi-VN" sz="2400"/>
              <a:t>ư</a:t>
            </a:r>
            <a:r>
              <a:rPr lang="en-US" sz="2400"/>
              <a:t>ớc m</a:t>
            </a:r>
            <a:r>
              <a:rPr lang="vi-VN" sz="2400"/>
              <a:t>ơ</a:t>
            </a:r>
            <a:r>
              <a:rPr lang="en-US" sz="2400"/>
              <a:t> của các bạn nhỏ muốn có phép lạ </a:t>
            </a:r>
            <a:r>
              <a:rPr lang="vi-VN" sz="2400"/>
              <a:t>đ</a:t>
            </a:r>
            <a:r>
              <a:rPr lang="en-US" sz="2400"/>
              <a:t>ể làm cho thế giới trở nên tốt </a:t>
            </a:r>
            <a:r>
              <a:rPr lang="vi-VN" sz="2400"/>
              <a:t>đ</a:t>
            </a:r>
            <a:r>
              <a:rPr lang="en-US" sz="2400"/>
              <a:t>ẹp h</a:t>
            </a:r>
            <a:r>
              <a:rPr lang="vi-VN" sz="2400"/>
              <a:t>ơ</a:t>
            </a:r>
            <a:r>
              <a:rPr lang="en-US" sz="2400"/>
              <a:t>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537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6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058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1219200" y="0"/>
            <a:ext cx="5715000" cy="699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FFFF00"/>
                </a:solidFill>
              </a:rPr>
              <a:t>Luyện </a:t>
            </a:r>
            <a:r>
              <a:rPr lang="vi-VN" sz="3200">
                <a:solidFill>
                  <a:srgbClr val="FFFF00"/>
                </a:solidFill>
              </a:rPr>
              <a:t>đ</a:t>
            </a:r>
            <a:r>
              <a:rPr lang="en-US" sz="3200">
                <a:solidFill>
                  <a:srgbClr val="FFFF00"/>
                </a:solidFill>
              </a:rPr>
              <a:t>ọc diễn cảm</a:t>
            </a:r>
            <a:r>
              <a:rPr lang="en-US" sz="3200"/>
              <a:t>:</a:t>
            </a:r>
          </a:p>
          <a:p>
            <a:pPr>
              <a:spcBef>
                <a:spcPct val="50000"/>
              </a:spcBef>
            </a:pPr>
            <a:r>
              <a:rPr lang="en-US" sz="2800"/>
              <a:t>Nếu chúng mình có phép lạ</a:t>
            </a:r>
          </a:p>
          <a:p>
            <a:pPr>
              <a:spcBef>
                <a:spcPct val="50000"/>
              </a:spcBef>
            </a:pPr>
            <a:r>
              <a:rPr lang="en-US" sz="2800"/>
              <a:t>Hái triệu vì sao xuống cùng</a:t>
            </a:r>
          </a:p>
          <a:p>
            <a:pPr>
              <a:spcBef>
                <a:spcPct val="50000"/>
              </a:spcBef>
            </a:pPr>
            <a:r>
              <a:rPr lang="en-US" sz="2800"/>
              <a:t>Đúc thành ông mặt trời mới</a:t>
            </a:r>
          </a:p>
          <a:p>
            <a:pPr>
              <a:spcBef>
                <a:spcPct val="50000"/>
              </a:spcBef>
            </a:pPr>
            <a:r>
              <a:rPr lang="en-US" sz="2800"/>
              <a:t>Mãi mãi không còn mùa </a:t>
            </a:r>
            <a:r>
              <a:rPr lang="vi-VN" sz="2800"/>
              <a:t>đ</a:t>
            </a:r>
            <a:r>
              <a:rPr lang="en-US" sz="2800"/>
              <a:t>ông</a:t>
            </a:r>
          </a:p>
          <a:p>
            <a:pPr>
              <a:spcBef>
                <a:spcPct val="50000"/>
              </a:spcBef>
            </a:pPr>
            <a:endParaRPr lang="en-US" sz="2800"/>
          </a:p>
          <a:p>
            <a:pPr>
              <a:spcBef>
                <a:spcPct val="50000"/>
              </a:spcBef>
            </a:pPr>
            <a:r>
              <a:rPr lang="en-US" sz="2800"/>
              <a:t>Nếu chúng mình có phép lạ</a:t>
            </a:r>
          </a:p>
          <a:p>
            <a:pPr>
              <a:spcBef>
                <a:spcPct val="50000"/>
              </a:spcBef>
            </a:pPr>
            <a:r>
              <a:rPr lang="en-US" sz="2800"/>
              <a:t>Hoá trái bom thành trái ngon</a:t>
            </a:r>
          </a:p>
          <a:p>
            <a:pPr>
              <a:spcBef>
                <a:spcPct val="50000"/>
              </a:spcBef>
            </a:pPr>
            <a:r>
              <a:rPr lang="en-US" sz="2800"/>
              <a:t>Trong ruột không còn thuốc nổ</a:t>
            </a:r>
          </a:p>
          <a:p>
            <a:pPr>
              <a:spcBef>
                <a:spcPct val="50000"/>
              </a:spcBef>
            </a:pPr>
            <a:r>
              <a:rPr lang="en-US" sz="2800"/>
              <a:t>Chỉ toàn kẹo với bi tròn.</a:t>
            </a:r>
          </a:p>
          <a:p>
            <a:pPr>
              <a:spcBef>
                <a:spcPct val="50000"/>
              </a:spcBef>
            </a:pPr>
            <a:endParaRPr lang="en-US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6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33400" y="-228600"/>
            <a:ext cx="9296400" cy="9296400"/>
          </a:xfrm>
          <a:prstGeom prst="rect">
            <a:avLst/>
          </a:prstGeom>
          <a:noFill/>
          <a:ln w="12700">
            <a:solidFill>
              <a:srgbClr val="FF0066"/>
            </a:solidFill>
            <a:miter lim="800000"/>
            <a:headEnd/>
            <a:tailEnd/>
          </a:ln>
        </p:spPr>
      </p:pic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1219200" y="304800"/>
            <a:ext cx="5715000" cy="699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FFFF00"/>
                </a:solidFill>
              </a:rPr>
              <a:t>Luyện </a:t>
            </a:r>
            <a:r>
              <a:rPr lang="vi-VN" sz="3200">
                <a:solidFill>
                  <a:srgbClr val="FFFF00"/>
                </a:solidFill>
              </a:rPr>
              <a:t>đ</a:t>
            </a:r>
            <a:r>
              <a:rPr lang="en-US" sz="3200">
                <a:solidFill>
                  <a:srgbClr val="FFFF00"/>
                </a:solidFill>
              </a:rPr>
              <a:t>ọc diễn cảm</a:t>
            </a:r>
            <a:r>
              <a:rPr lang="en-US" sz="3200"/>
              <a:t>:</a:t>
            </a:r>
          </a:p>
          <a:p>
            <a:pPr>
              <a:spcBef>
                <a:spcPct val="50000"/>
              </a:spcBef>
            </a:pPr>
            <a:r>
              <a:rPr lang="en-US" sz="2800"/>
              <a:t>Nếu chúng mình có phép lạ</a:t>
            </a:r>
          </a:p>
          <a:p>
            <a:pPr>
              <a:spcBef>
                <a:spcPct val="50000"/>
              </a:spcBef>
            </a:pPr>
            <a:r>
              <a:rPr lang="en-US" sz="2800"/>
              <a:t>Hái triệu vì sao xuống cùng</a:t>
            </a:r>
          </a:p>
          <a:p>
            <a:pPr>
              <a:spcBef>
                <a:spcPct val="50000"/>
              </a:spcBef>
            </a:pPr>
            <a:r>
              <a:rPr lang="en-US" sz="2800"/>
              <a:t>Đúc thành ông mặt trời mới</a:t>
            </a:r>
          </a:p>
          <a:p>
            <a:pPr>
              <a:spcBef>
                <a:spcPct val="50000"/>
              </a:spcBef>
            </a:pPr>
            <a:r>
              <a:rPr lang="en-US" sz="2800"/>
              <a:t>Mãi mãi không còn mùa </a:t>
            </a:r>
            <a:r>
              <a:rPr lang="vi-VN" sz="2800"/>
              <a:t>đ</a:t>
            </a:r>
            <a:r>
              <a:rPr lang="en-US" sz="2800"/>
              <a:t>ông</a:t>
            </a:r>
          </a:p>
          <a:p>
            <a:pPr>
              <a:spcBef>
                <a:spcPct val="50000"/>
              </a:spcBef>
            </a:pPr>
            <a:endParaRPr lang="en-US" sz="2800"/>
          </a:p>
          <a:p>
            <a:pPr>
              <a:spcBef>
                <a:spcPct val="50000"/>
              </a:spcBef>
            </a:pPr>
            <a:r>
              <a:rPr lang="en-US" sz="2800"/>
              <a:t>Nếu chúng mình có phép lạ</a:t>
            </a:r>
          </a:p>
          <a:p>
            <a:pPr>
              <a:spcBef>
                <a:spcPct val="50000"/>
              </a:spcBef>
            </a:pPr>
            <a:r>
              <a:rPr lang="en-US" sz="2800"/>
              <a:t>Hoá trái bom/ thành trái ngon</a:t>
            </a:r>
          </a:p>
          <a:p>
            <a:pPr>
              <a:spcBef>
                <a:spcPct val="50000"/>
              </a:spcBef>
            </a:pPr>
            <a:r>
              <a:rPr lang="en-US" sz="2800"/>
              <a:t>Trong ruột không còn thuốc nổ</a:t>
            </a:r>
          </a:p>
          <a:p>
            <a:pPr>
              <a:spcBef>
                <a:spcPct val="50000"/>
              </a:spcBef>
            </a:pPr>
            <a:r>
              <a:rPr lang="en-US" sz="2800"/>
              <a:t>Chỉ toàn kẹo với bi tròn.</a:t>
            </a:r>
          </a:p>
          <a:p>
            <a:pPr>
              <a:spcBef>
                <a:spcPct val="50000"/>
              </a:spcBef>
            </a:pPr>
            <a:endParaRPr lang="en-US" sz="2800"/>
          </a:p>
        </p:txBody>
      </p:sp>
      <p:sp>
        <p:nvSpPr>
          <p:cNvPr id="17412" name="Line 4"/>
          <p:cNvSpPr>
            <a:spLocks noChangeShapeType="1"/>
          </p:cNvSpPr>
          <p:nvPr/>
        </p:nvSpPr>
        <p:spPr bwMode="auto">
          <a:xfrm>
            <a:off x="3429000" y="2667000"/>
            <a:ext cx="1752600" cy="0"/>
          </a:xfrm>
          <a:prstGeom prst="line">
            <a:avLst/>
          </a:prstGeom>
          <a:noFill/>
          <a:ln w="1905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13" name="Line 5"/>
          <p:cNvSpPr>
            <a:spLocks noChangeShapeType="1"/>
          </p:cNvSpPr>
          <p:nvPr/>
        </p:nvSpPr>
        <p:spPr bwMode="auto">
          <a:xfrm>
            <a:off x="4267200" y="5257800"/>
            <a:ext cx="1066800" cy="0"/>
          </a:xfrm>
          <a:prstGeom prst="line">
            <a:avLst/>
          </a:prstGeom>
          <a:noFill/>
          <a:ln w="1905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14" name="Line 6"/>
          <p:cNvSpPr>
            <a:spLocks noChangeShapeType="1"/>
          </p:cNvSpPr>
          <p:nvPr/>
        </p:nvSpPr>
        <p:spPr bwMode="auto">
          <a:xfrm>
            <a:off x="1295400" y="3352800"/>
            <a:ext cx="1066800" cy="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15" name="Line 7"/>
          <p:cNvSpPr>
            <a:spLocks noChangeShapeType="1"/>
          </p:cNvSpPr>
          <p:nvPr/>
        </p:nvSpPr>
        <p:spPr bwMode="auto">
          <a:xfrm>
            <a:off x="3581400" y="6553200"/>
            <a:ext cx="1143000" cy="0"/>
          </a:xfrm>
          <a:prstGeom prst="line">
            <a:avLst/>
          </a:prstGeom>
          <a:noFill/>
          <a:ln w="1905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16" name="Line 8"/>
          <p:cNvSpPr>
            <a:spLocks noChangeShapeType="1"/>
          </p:cNvSpPr>
          <p:nvPr/>
        </p:nvSpPr>
        <p:spPr bwMode="auto">
          <a:xfrm>
            <a:off x="1371600" y="6553200"/>
            <a:ext cx="990600" cy="0"/>
          </a:xfrm>
          <a:prstGeom prst="line">
            <a:avLst/>
          </a:prstGeom>
          <a:noFill/>
          <a:ln w="1905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45" name="Line 9"/>
          <p:cNvSpPr>
            <a:spLocks noChangeShapeType="1"/>
          </p:cNvSpPr>
          <p:nvPr/>
        </p:nvSpPr>
        <p:spPr bwMode="auto">
          <a:xfrm>
            <a:off x="4191000" y="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46" name="Line 10"/>
          <p:cNvSpPr>
            <a:spLocks noChangeShapeType="1"/>
          </p:cNvSpPr>
          <p:nvPr/>
        </p:nvSpPr>
        <p:spPr bwMode="auto">
          <a:xfrm>
            <a:off x="4267200" y="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47" name="Line 11"/>
          <p:cNvSpPr>
            <a:spLocks noChangeShapeType="1"/>
          </p:cNvSpPr>
          <p:nvPr/>
        </p:nvSpPr>
        <p:spPr bwMode="auto">
          <a:xfrm>
            <a:off x="4267200" y="-381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48" name="Line 12"/>
          <p:cNvSpPr>
            <a:spLocks noChangeShapeType="1"/>
          </p:cNvSpPr>
          <p:nvPr/>
        </p:nvSpPr>
        <p:spPr bwMode="auto">
          <a:xfrm>
            <a:off x="4343400" y="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21" name="Line 13"/>
          <p:cNvSpPr>
            <a:spLocks noChangeShapeType="1"/>
          </p:cNvSpPr>
          <p:nvPr/>
        </p:nvSpPr>
        <p:spPr bwMode="auto">
          <a:xfrm>
            <a:off x="1295400" y="2057400"/>
            <a:ext cx="1981200" cy="0"/>
          </a:xfrm>
          <a:prstGeom prst="line">
            <a:avLst/>
          </a:prstGeom>
          <a:noFill/>
          <a:ln w="1905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22" name="Line 14"/>
          <p:cNvSpPr>
            <a:spLocks noChangeShapeType="1"/>
          </p:cNvSpPr>
          <p:nvPr/>
        </p:nvSpPr>
        <p:spPr bwMode="auto">
          <a:xfrm>
            <a:off x="1981200" y="5257800"/>
            <a:ext cx="1066800" cy="0"/>
          </a:xfrm>
          <a:prstGeom prst="line">
            <a:avLst/>
          </a:prstGeom>
          <a:noFill/>
          <a:ln w="1905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23" name="Line 15"/>
          <p:cNvSpPr>
            <a:spLocks noChangeShapeType="1"/>
          </p:cNvSpPr>
          <p:nvPr/>
        </p:nvSpPr>
        <p:spPr bwMode="auto">
          <a:xfrm>
            <a:off x="4267200" y="4648200"/>
            <a:ext cx="914400" cy="0"/>
          </a:xfrm>
          <a:prstGeom prst="line">
            <a:avLst/>
          </a:prstGeom>
          <a:noFill/>
          <a:ln w="1905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24" name="Line 16"/>
          <p:cNvSpPr>
            <a:spLocks noChangeShapeType="1"/>
          </p:cNvSpPr>
          <p:nvPr/>
        </p:nvSpPr>
        <p:spPr bwMode="auto">
          <a:xfrm>
            <a:off x="4191000" y="1447800"/>
            <a:ext cx="914400" cy="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742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 animBg="1"/>
      <p:bldP spid="17413" grpId="0" animBg="1"/>
      <p:bldP spid="17414" grpId="0" animBg="1"/>
      <p:bldP spid="17415" grpId="0" animBg="1"/>
      <p:bldP spid="17416" grpId="0" animBg="1"/>
      <p:bldP spid="17421" grpId="0" animBg="1"/>
      <p:bldP spid="17422" grpId="0" animBg="1"/>
      <p:bldP spid="17423" grpId="0" animBg="1"/>
      <p:bldP spid="1742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609600" y="609600"/>
            <a:ext cx="6934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/>
          </a:p>
        </p:txBody>
      </p:sp>
      <p:pic>
        <p:nvPicPr>
          <p:cNvPr id="15363" name="Picture 3" descr="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304800" y="2057400"/>
            <a:ext cx="8305800" cy="18161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                 Củng cố – dặn dò:</a:t>
            </a:r>
          </a:p>
          <a:p>
            <a:pPr>
              <a:spcBef>
                <a:spcPct val="50000"/>
              </a:spcBef>
            </a:pPr>
            <a:r>
              <a:rPr lang="en-US" sz="3200"/>
              <a:t>Nếu có </a:t>
            </a:r>
            <a:r>
              <a:rPr lang="vi-VN" sz="3200"/>
              <a:t>đư</a:t>
            </a:r>
            <a:r>
              <a:rPr lang="en-US" sz="3200"/>
              <a:t>ợc phép lạ, em sẽ </a:t>
            </a:r>
            <a:r>
              <a:rPr lang="vi-VN" sz="3200"/>
              <a:t>ư</a:t>
            </a:r>
            <a:r>
              <a:rPr lang="en-US" sz="3200"/>
              <a:t>ớc </a:t>
            </a:r>
            <a:r>
              <a:rPr lang="vi-VN" sz="3200"/>
              <a:t>đ</a:t>
            </a:r>
            <a:r>
              <a:rPr lang="en-US" sz="3200"/>
              <a:t>iều gì? Vì sao?</a:t>
            </a: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1447800" y="3962400"/>
            <a:ext cx="54864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Về nhà học thuộc lòng bài th</a:t>
            </a:r>
            <a:r>
              <a:rPr lang="vi-VN" sz="3200"/>
              <a:t>ơ</a:t>
            </a:r>
            <a:r>
              <a:rPr lang="en-US" sz="3200"/>
              <a:t>.</a:t>
            </a:r>
          </a:p>
        </p:txBody>
      </p:sp>
      <p:pic>
        <p:nvPicPr>
          <p:cNvPr id="18438" name="Neu-Chung-Minh-Co-Phep-La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609600" y="685800"/>
            <a:ext cx="228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84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303568" fill="hold"/>
                                        <p:tgtEl>
                                          <p:spTgt spid="184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8"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438"/>
                </p:tgtEl>
              </p:cMediaNode>
            </p:audio>
          </p:childTnLst>
        </p:cTn>
      </p:par>
    </p:tnLst>
    <p:bldLst>
      <p:bldP spid="18436" grpId="0" animBg="1"/>
      <p:bldP spid="1843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10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4099" name="WordArt 3"/>
          <p:cNvSpPr>
            <a:spLocks noChangeArrowheads="1" noChangeShapeType="1" noTextEdit="1"/>
          </p:cNvSpPr>
          <p:nvPr/>
        </p:nvSpPr>
        <p:spPr bwMode="auto">
          <a:xfrm>
            <a:off x="2819400" y="533400"/>
            <a:ext cx="2800350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Kiểm tra bài cũ</a:t>
            </a:r>
          </a:p>
        </p:txBody>
      </p:sp>
      <p:pic>
        <p:nvPicPr>
          <p:cNvPr id="4100" name="Picture 4" descr="Cau hoi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22860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1219200" y="1219200"/>
            <a:ext cx="7620000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    Học sinh 1: </a:t>
            </a:r>
            <a:r>
              <a:rPr lang="vi-VN" sz="3200"/>
              <a:t>đ</a:t>
            </a:r>
            <a:r>
              <a:rPr lang="en-US" sz="3200"/>
              <a:t>ọc màn 1, trả lời câu hỏi: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sz="3200"/>
              <a:t>Những trái cây ở khu v</a:t>
            </a:r>
            <a:r>
              <a:rPr lang="vi-VN" sz="3200"/>
              <a:t>ư</a:t>
            </a:r>
            <a:r>
              <a:rPr lang="en-US" sz="3200"/>
              <a:t>ờn kì diệu có gì khác th</a:t>
            </a:r>
            <a:r>
              <a:rPr lang="vi-VN" sz="3200"/>
              <a:t>ư</a:t>
            </a:r>
            <a:r>
              <a:rPr lang="en-US" sz="3200"/>
              <a:t>ờng?</a:t>
            </a:r>
          </a:p>
          <a:p>
            <a:pPr>
              <a:spcBef>
                <a:spcPct val="50000"/>
              </a:spcBef>
            </a:pPr>
            <a:r>
              <a:rPr lang="en-US" sz="3200"/>
              <a:t>    </a:t>
            </a:r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1371600" y="4343400"/>
            <a:ext cx="7772400" cy="179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/>
              <a:t> Học sinh 2: </a:t>
            </a:r>
            <a:r>
              <a:rPr lang="vi-VN" sz="3200"/>
              <a:t>đ</a:t>
            </a:r>
            <a:r>
              <a:rPr lang="en-US" sz="3200"/>
              <a:t>ọc màn 2, trả lời câu hỏi:</a:t>
            </a:r>
          </a:p>
          <a:p>
            <a:r>
              <a:rPr lang="en-US" sz="3200"/>
              <a:t>Em thích gì ở v</a:t>
            </a:r>
            <a:r>
              <a:rPr lang="vi-VN" sz="3200"/>
              <a:t>ươ</a:t>
            </a:r>
            <a:r>
              <a:rPr lang="en-US" sz="3200"/>
              <a:t>ng quốc t</a:t>
            </a:r>
            <a:r>
              <a:rPr lang="vi-VN" sz="3200"/>
              <a:t>ươ</a:t>
            </a:r>
            <a:r>
              <a:rPr lang="en-US" sz="3200"/>
              <a:t>ng lai?</a:t>
            </a:r>
          </a:p>
          <a:p>
            <a:pPr>
              <a:spcBef>
                <a:spcPct val="50000"/>
              </a:spcBef>
            </a:pPr>
            <a:endParaRPr lang="en-US" sz="3200">
              <a:latin typeface=".VnTim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animBg="1"/>
      <p:bldP spid="4101" grpId="0"/>
      <p:bldP spid="410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914400" y="5562600"/>
            <a:ext cx="8229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Bức tranh vẽ cảnh gì?</a:t>
            </a: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838200" y="6096000"/>
            <a:ext cx="7772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Những </a:t>
            </a:r>
            <a:r>
              <a:rPr lang="vi-VN" sz="3200"/>
              <a:t>ư</a:t>
            </a:r>
            <a:r>
              <a:rPr lang="en-US" sz="3200"/>
              <a:t>ớc m</a:t>
            </a:r>
            <a:r>
              <a:rPr lang="vi-VN" sz="3200"/>
              <a:t>ơ</a:t>
            </a:r>
            <a:r>
              <a:rPr lang="en-US" sz="3200"/>
              <a:t> </a:t>
            </a:r>
            <a:r>
              <a:rPr lang="vi-VN" sz="3200"/>
              <a:t>đ</a:t>
            </a:r>
            <a:r>
              <a:rPr lang="en-US" sz="3200"/>
              <a:t>ó thể hiện khát vọng gì?</a:t>
            </a:r>
          </a:p>
        </p:txBody>
      </p:sp>
      <p:pic>
        <p:nvPicPr>
          <p:cNvPr id="4100" name="Picture 4" descr="Neu chung minh co phep l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547688"/>
            <a:ext cx="7772400" cy="501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1379655970_35b5b855f0_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527050"/>
            <a:ext cx="9144000" cy="738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533400" y="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/>
              <a:t>           </a:t>
            </a:r>
            <a:endParaRPr lang="en-US" sz="3200">
              <a:solidFill>
                <a:schemeClr val="hlink"/>
              </a:solidFill>
            </a:endParaRPr>
          </a:p>
          <a:p>
            <a:r>
              <a:rPr lang="en-US" sz="3200">
                <a:solidFill>
                  <a:schemeClr val="hlink"/>
                </a:solidFill>
              </a:rPr>
              <a:t>			   Tập </a:t>
            </a:r>
            <a:r>
              <a:rPr lang="vi-VN" sz="3200">
                <a:solidFill>
                  <a:schemeClr val="hlink"/>
                </a:solidFill>
              </a:rPr>
              <a:t>đ</a:t>
            </a:r>
            <a:r>
              <a:rPr lang="en-US" sz="3200">
                <a:solidFill>
                  <a:schemeClr val="hlink"/>
                </a:solidFill>
              </a:rPr>
              <a:t>ọc</a:t>
            </a:r>
            <a:endParaRPr lang="en-US" sz="3200"/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2133600" y="1066800"/>
            <a:ext cx="50292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FF0066"/>
                </a:solidFill>
              </a:rPr>
              <a:t>Nếu chúng mình có phép lạ</a:t>
            </a:r>
          </a:p>
        </p:txBody>
      </p:sp>
      <p:sp>
        <p:nvSpPr>
          <p:cNvPr id="5125" name="Line 5"/>
          <p:cNvSpPr>
            <a:spLocks noChangeShapeType="1"/>
          </p:cNvSpPr>
          <p:nvPr/>
        </p:nvSpPr>
        <p:spPr bwMode="auto">
          <a:xfrm>
            <a:off x="5257800" y="2438400"/>
            <a:ext cx="0" cy="2743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685800" y="1600200"/>
            <a:ext cx="2667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0000FF"/>
                </a:solidFill>
              </a:rPr>
              <a:t>Luyện </a:t>
            </a:r>
            <a:r>
              <a:rPr lang="vi-VN" sz="3200">
                <a:solidFill>
                  <a:srgbClr val="0000FF"/>
                </a:solidFill>
              </a:rPr>
              <a:t>đ</a:t>
            </a:r>
            <a:r>
              <a:rPr lang="en-US" sz="3200">
                <a:solidFill>
                  <a:srgbClr val="0000FF"/>
                </a:solidFill>
              </a:rPr>
              <a:t>ọc</a:t>
            </a: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457200" y="2133600"/>
            <a:ext cx="3733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Phép lạ, nảy mầm </a:t>
            </a:r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381000" y="2590800"/>
            <a:ext cx="2971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Lặn xuống</a:t>
            </a:r>
          </a:p>
        </p:txBody>
      </p:sp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2514600" y="2590800"/>
            <a:ext cx="2438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Ruột, bi tròn</a:t>
            </a:r>
          </a:p>
        </p:txBody>
      </p:sp>
      <p:sp>
        <p:nvSpPr>
          <p:cNvPr id="7178" name="Text Box 10"/>
          <p:cNvSpPr txBox="1">
            <a:spLocks noChangeArrowheads="1"/>
          </p:cNvSpPr>
          <p:nvPr/>
        </p:nvSpPr>
        <p:spPr bwMode="auto">
          <a:xfrm>
            <a:off x="0" y="3048000"/>
            <a:ext cx="5257800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Chớp mắt/ thành cây </a:t>
            </a:r>
            <a:r>
              <a:rPr lang="vi-VN" sz="3200"/>
              <a:t>đ</a:t>
            </a:r>
            <a:r>
              <a:rPr lang="en-US" sz="3200"/>
              <a:t>ầy quả.</a:t>
            </a:r>
          </a:p>
          <a:p>
            <a:pPr>
              <a:spcBef>
                <a:spcPct val="50000"/>
              </a:spcBef>
            </a:pPr>
            <a:r>
              <a:rPr lang="en-US" sz="3200"/>
              <a:t>Tha hồ/ hái chén ngọt lành…</a:t>
            </a:r>
          </a:p>
          <a:p>
            <a:pPr>
              <a:spcBef>
                <a:spcPct val="50000"/>
              </a:spcBef>
            </a:pPr>
            <a:r>
              <a:rPr lang="en-US" sz="3200"/>
              <a:t>Hoá trái bom/ thành trái ngon</a:t>
            </a:r>
          </a:p>
        </p:txBody>
      </p:sp>
      <p:sp>
        <p:nvSpPr>
          <p:cNvPr id="7179" name="Text Box 11"/>
          <p:cNvSpPr txBox="1">
            <a:spLocks noChangeArrowheads="1"/>
          </p:cNvSpPr>
          <p:nvPr/>
        </p:nvSpPr>
        <p:spPr bwMode="auto">
          <a:xfrm>
            <a:off x="5791200" y="1600200"/>
            <a:ext cx="2590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0000FF"/>
                </a:solidFill>
              </a:rPr>
              <a:t>Tìm hiểu bài</a:t>
            </a:r>
          </a:p>
        </p:txBody>
      </p:sp>
      <p:sp>
        <p:nvSpPr>
          <p:cNvPr id="7180" name="Text Box 12"/>
          <p:cNvSpPr txBox="1">
            <a:spLocks noChangeArrowheads="1"/>
          </p:cNvSpPr>
          <p:nvPr/>
        </p:nvSpPr>
        <p:spPr bwMode="auto">
          <a:xfrm>
            <a:off x="0" y="5105400"/>
            <a:ext cx="91440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FF0066"/>
                </a:solidFill>
              </a:rPr>
              <a:t>Câu1: Câu th</a:t>
            </a:r>
            <a:r>
              <a:rPr lang="vi-VN" sz="3200">
                <a:solidFill>
                  <a:srgbClr val="FF0066"/>
                </a:solidFill>
              </a:rPr>
              <a:t>ơ</a:t>
            </a:r>
            <a:r>
              <a:rPr lang="en-US" sz="3200">
                <a:solidFill>
                  <a:srgbClr val="FF0066"/>
                </a:solidFill>
              </a:rPr>
              <a:t> nào </a:t>
            </a:r>
            <a:r>
              <a:rPr lang="vi-VN" sz="3200">
                <a:solidFill>
                  <a:srgbClr val="FF0066"/>
                </a:solidFill>
              </a:rPr>
              <a:t>đư</a:t>
            </a:r>
            <a:r>
              <a:rPr lang="en-US" sz="3200">
                <a:solidFill>
                  <a:srgbClr val="FF0066"/>
                </a:solidFill>
              </a:rPr>
              <a:t>ợc lặp lại nhiều lần trong bài?Việc lặp lại nhiều lần câu th</a:t>
            </a:r>
            <a:r>
              <a:rPr lang="vi-VN" sz="3200">
                <a:solidFill>
                  <a:srgbClr val="FF0066"/>
                </a:solidFill>
              </a:rPr>
              <a:t>ơ</a:t>
            </a:r>
            <a:r>
              <a:rPr lang="en-US" sz="3200">
                <a:solidFill>
                  <a:srgbClr val="FF0066"/>
                </a:solidFill>
              </a:rPr>
              <a:t> ấy nói lên </a:t>
            </a:r>
            <a:r>
              <a:rPr lang="vi-VN" sz="3200">
                <a:solidFill>
                  <a:srgbClr val="FF0066"/>
                </a:solidFill>
              </a:rPr>
              <a:t>đ</a:t>
            </a:r>
            <a:r>
              <a:rPr lang="en-US" sz="3200">
                <a:solidFill>
                  <a:srgbClr val="FF0066"/>
                </a:solidFill>
              </a:rPr>
              <a:t>iều gì?</a:t>
            </a:r>
          </a:p>
        </p:txBody>
      </p:sp>
      <p:sp>
        <p:nvSpPr>
          <p:cNvPr id="7181" name="Text Box 13"/>
          <p:cNvSpPr txBox="1">
            <a:spLocks noChangeArrowheads="1"/>
          </p:cNvSpPr>
          <p:nvPr/>
        </p:nvSpPr>
        <p:spPr bwMode="auto">
          <a:xfrm>
            <a:off x="5791200" y="2590800"/>
            <a:ext cx="2743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Phép lạ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10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10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7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4" grpId="0"/>
      <p:bldP spid="7176" grpId="0"/>
      <p:bldP spid="7177" grpId="0"/>
      <p:bldP spid="7178" grpId="0"/>
      <p:bldP spid="7180" grpId="0"/>
      <p:bldP spid="718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1379655970_35b5b855f0_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527050"/>
            <a:ext cx="9144000" cy="738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533400" y="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/>
              <a:t>           </a:t>
            </a:r>
            <a:endParaRPr lang="en-US" sz="3200">
              <a:solidFill>
                <a:schemeClr val="hlink"/>
              </a:solidFill>
            </a:endParaRPr>
          </a:p>
          <a:p>
            <a:r>
              <a:rPr lang="en-US" sz="3200">
                <a:solidFill>
                  <a:schemeClr val="hlink"/>
                </a:solidFill>
              </a:rPr>
              <a:t>			   Tập </a:t>
            </a:r>
            <a:r>
              <a:rPr lang="vi-VN" sz="3200">
                <a:solidFill>
                  <a:schemeClr val="hlink"/>
                </a:solidFill>
              </a:rPr>
              <a:t>đ</a:t>
            </a:r>
            <a:r>
              <a:rPr lang="en-US" sz="3200">
                <a:solidFill>
                  <a:schemeClr val="hlink"/>
                </a:solidFill>
              </a:rPr>
              <a:t>ọc</a:t>
            </a:r>
            <a:endParaRPr lang="en-US" sz="3200"/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2133600" y="1066800"/>
            <a:ext cx="50292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FF0066"/>
                </a:solidFill>
              </a:rPr>
              <a:t>Nếu chúng mình có phép lạ</a:t>
            </a:r>
          </a:p>
        </p:txBody>
      </p:sp>
      <p:sp>
        <p:nvSpPr>
          <p:cNvPr id="6149" name="Line 5"/>
          <p:cNvSpPr>
            <a:spLocks noChangeShapeType="1"/>
          </p:cNvSpPr>
          <p:nvPr/>
        </p:nvSpPr>
        <p:spPr bwMode="auto">
          <a:xfrm>
            <a:off x="4495800" y="2209800"/>
            <a:ext cx="0" cy="2743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685800" y="1600200"/>
            <a:ext cx="2667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0000FF"/>
                </a:solidFill>
              </a:rPr>
              <a:t>Luyện </a:t>
            </a:r>
            <a:r>
              <a:rPr lang="vi-VN" sz="3200">
                <a:solidFill>
                  <a:srgbClr val="0000FF"/>
                </a:solidFill>
              </a:rPr>
              <a:t>đ</a:t>
            </a:r>
            <a:r>
              <a:rPr lang="en-US" sz="3200">
                <a:solidFill>
                  <a:srgbClr val="0000FF"/>
                </a:solidFill>
              </a:rPr>
              <a:t>ọc</a:t>
            </a:r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457200" y="2057400"/>
            <a:ext cx="3733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Phép lạ, nảy mầm</a:t>
            </a:r>
            <a:r>
              <a:rPr lang="en-US" sz="3200"/>
              <a:t> </a:t>
            </a:r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381000" y="2590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Lặn xuống</a:t>
            </a:r>
          </a:p>
        </p:txBody>
      </p:sp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2514600" y="2590800"/>
            <a:ext cx="243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Ruột, bi tròn</a:t>
            </a:r>
          </a:p>
        </p:txBody>
      </p:sp>
      <p:sp>
        <p:nvSpPr>
          <p:cNvPr id="6154" name="Text Box 10"/>
          <p:cNvSpPr txBox="1">
            <a:spLocks noChangeArrowheads="1"/>
          </p:cNvSpPr>
          <p:nvPr/>
        </p:nvSpPr>
        <p:spPr bwMode="auto">
          <a:xfrm>
            <a:off x="0" y="2971800"/>
            <a:ext cx="52578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Chớp mắt/ thành cây </a:t>
            </a:r>
            <a:r>
              <a:rPr lang="vi-VN" sz="2400"/>
              <a:t>đ</a:t>
            </a:r>
            <a:r>
              <a:rPr lang="en-US" sz="2400"/>
              <a:t>ầy quả.</a:t>
            </a:r>
          </a:p>
          <a:p>
            <a:pPr>
              <a:spcBef>
                <a:spcPct val="50000"/>
              </a:spcBef>
            </a:pPr>
            <a:r>
              <a:rPr lang="en-US" sz="2400"/>
              <a:t>Tha hồ/ hái chén ngọt lành…</a:t>
            </a:r>
          </a:p>
          <a:p>
            <a:pPr>
              <a:spcBef>
                <a:spcPct val="50000"/>
              </a:spcBef>
            </a:pPr>
            <a:r>
              <a:rPr lang="en-US" sz="2400"/>
              <a:t>Hoá trái bom/ thành trái ngon</a:t>
            </a:r>
          </a:p>
        </p:txBody>
      </p:sp>
      <p:sp>
        <p:nvSpPr>
          <p:cNvPr id="6155" name="Text Box 11"/>
          <p:cNvSpPr txBox="1">
            <a:spLocks noChangeArrowheads="1"/>
          </p:cNvSpPr>
          <p:nvPr/>
        </p:nvSpPr>
        <p:spPr bwMode="auto">
          <a:xfrm>
            <a:off x="5791200" y="1600200"/>
            <a:ext cx="2590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0000FF"/>
                </a:solidFill>
              </a:rPr>
              <a:t>Tìm hiểu bài</a:t>
            </a:r>
          </a:p>
        </p:txBody>
      </p:sp>
      <p:sp>
        <p:nvSpPr>
          <p:cNvPr id="8204" name="Text Box 12"/>
          <p:cNvSpPr txBox="1">
            <a:spLocks noChangeArrowheads="1"/>
          </p:cNvSpPr>
          <p:nvPr/>
        </p:nvSpPr>
        <p:spPr bwMode="auto">
          <a:xfrm>
            <a:off x="0" y="5105400"/>
            <a:ext cx="9144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FF0066"/>
                </a:solidFill>
              </a:rPr>
              <a:t>Câu2: Mỗi khổ th</a:t>
            </a:r>
            <a:r>
              <a:rPr lang="vi-VN" sz="3200">
                <a:solidFill>
                  <a:srgbClr val="FF0066"/>
                </a:solidFill>
              </a:rPr>
              <a:t>ơ</a:t>
            </a:r>
            <a:r>
              <a:rPr lang="en-US" sz="3200">
                <a:solidFill>
                  <a:srgbClr val="FF0066"/>
                </a:solidFill>
              </a:rPr>
              <a:t> nói lên một </a:t>
            </a:r>
            <a:r>
              <a:rPr lang="vi-VN" sz="3200">
                <a:solidFill>
                  <a:srgbClr val="FF0066"/>
                </a:solidFill>
              </a:rPr>
              <a:t>đ</a:t>
            </a:r>
            <a:r>
              <a:rPr lang="en-US" sz="3200">
                <a:solidFill>
                  <a:srgbClr val="FF0066"/>
                </a:solidFill>
              </a:rPr>
              <a:t>iều </a:t>
            </a:r>
            <a:r>
              <a:rPr lang="vi-VN" sz="3200">
                <a:solidFill>
                  <a:srgbClr val="FF0066"/>
                </a:solidFill>
              </a:rPr>
              <a:t>ư</a:t>
            </a:r>
            <a:r>
              <a:rPr lang="en-US" sz="3200">
                <a:solidFill>
                  <a:srgbClr val="FF0066"/>
                </a:solidFill>
              </a:rPr>
              <a:t>ớc của các bạn nhỏ. Những </a:t>
            </a:r>
            <a:r>
              <a:rPr lang="vi-VN" sz="3200">
                <a:solidFill>
                  <a:srgbClr val="FF0066"/>
                </a:solidFill>
              </a:rPr>
              <a:t>đ</a:t>
            </a:r>
            <a:r>
              <a:rPr lang="en-US" sz="3200">
                <a:solidFill>
                  <a:srgbClr val="FF0066"/>
                </a:solidFill>
              </a:rPr>
              <a:t>iều </a:t>
            </a:r>
            <a:r>
              <a:rPr lang="vi-VN" sz="3200">
                <a:solidFill>
                  <a:srgbClr val="FF0066"/>
                </a:solidFill>
              </a:rPr>
              <a:t>ư</a:t>
            </a:r>
            <a:r>
              <a:rPr lang="en-US" sz="3200">
                <a:solidFill>
                  <a:srgbClr val="FF0066"/>
                </a:solidFill>
              </a:rPr>
              <a:t>ớc ấy là gì?</a:t>
            </a:r>
          </a:p>
        </p:txBody>
      </p:sp>
      <p:sp>
        <p:nvSpPr>
          <p:cNvPr id="6157" name="Text Box 13"/>
          <p:cNvSpPr txBox="1">
            <a:spLocks noChangeArrowheads="1"/>
          </p:cNvSpPr>
          <p:nvPr/>
        </p:nvSpPr>
        <p:spPr bwMode="auto">
          <a:xfrm>
            <a:off x="4572000" y="2057400"/>
            <a:ext cx="3886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Phép lạ</a:t>
            </a:r>
          </a:p>
        </p:txBody>
      </p:sp>
      <p:sp>
        <p:nvSpPr>
          <p:cNvPr id="8206" name="Text Box 14"/>
          <p:cNvSpPr txBox="1">
            <a:spLocks noChangeArrowheads="1"/>
          </p:cNvSpPr>
          <p:nvPr/>
        </p:nvSpPr>
        <p:spPr bwMode="auto">
          <a:xfrm>
            <a:off x="4572000" y="2438400"/>
            <a:ext cx="502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vi-VN" sz="2400"/>
              <a:t>Ư</a:t>
            </a:r>
            <a:r>
              <a:rPr lang="en-US" sz="2400"/>
              <a:t>ớc cây mau lớn </a:t>
            </a:r>
            <a:r>
              <a:rPr lang="vi-VN" sz="2400"/>
              <a:t>đ</a:t>
            </a:r>
            <a:r>
              <a:rPr lang="en-US" sz="2400"/>
              <a:t>ể cho quả ngọt</a:t>
            </a:r>
          </a:p>
        </p:txBody>
      </p:sp>
      <p:sp>
        <p:nvSpPr>
          <p:cNvPr id="8207" name="Text Box 15"/>
          <p:cNvSpPr txBox="1">
            <a:spLocks noChangeArrowheads="1"/>
          </p:cNvSpPr>
          <p:nvPr/>
        </p:nvSpPr>
        <p:spPr bwMode="auto">
          <a:xfrm>
            <a:off x="4572000" y="2819400"/>
            <a:ext cx="4572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vi-VN" sz="2400"/>
              <a:t>Ư</a:t>
            </a:r>
            <a:r>
              <a:rPr lang="en-US" sz="2400"/>
              <a:t>ớc thành ng</a:t>
            </a:r>
            <a:r>
              <a:rPr lang="vi-VN" sz="2400"/>
              <a:t>ư</a:t>
            </a:r>
            <a:r>
              <a:rPr lang="en-US" sz="2400"/>
              <a:t>ời lớn </a:t>
            </a:r>
            <a:r>
              <a:rPr lang="vi-VN" sz="2400"/>
              <a:t>đ</a:t>
            </a:r>
            <a:r>
              <a:rPr lang="en-US" sz="2400"/>
              <a:t>ể làm việc</a:t>
            </a:r>
          </a:p>
        </p:txBody>
      </p:sp>
      <p:sp>
        <p:nvSpPr>
          <p:cNvPr id="8208" name="Text Box 16"/>
          <p:cNvSpPr txBox="1">
            <a:spLocks noChangeArrowheads="1"/>
          </p:cNvSpPr>
          <p:nvPr/>
        </p:nvSpPr>
        <p:spPr bwMode="auto">
          <a:xfrm>
            <a:off x="4572000" y="3200400"/>
            <a:ext cx="4572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vi-VN" sz="2400"/>
              <a:t>Ư</a:t>
            </a:r>
            <a:r>
              <a:rPr lang="en-US" sz="2400"/>
              <a:t>ớc không còn mùa </a:t>
            </a:r>
            <a:r>
              <a:rPr lang="vi-VN" sz="2400"/>
              <a:t>đ</a:t>
            </a:r>
            <a:r>
              <a:rPr lang="en-US" sz="2400"/>
              <a:t>ông giá rét.</a:t>
            </a:r>
          </a:p>
        </p:txBody>
      </p:sp>
      <p:sp>
        <p:nvSpPr>
          <p:cNvPr id="8209" name="Text Box 17"/>
          <p:cNvSpPr txBox="1">
            <a:spLocks noChangeArrowheads="1"/>
          </p:cNvSpPr>
          <p:nvPr/>
        </p:nvSpPr>
        <p:spPr bwMode="auto">
          <a:xfrm>
            <a:off x="4572000" y="3581400"/>
            <a:ext cx="457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vi-VN" sz="2400"/>
              <a:t>Ư</a:t>
            </a:r>
            <a:r>
              <a:rPr lang="en-US" sz="2400"/>
              <a:t>ớc không còn chiến tranh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2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7" grpId="0"/>
      <p:bldP spid="820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381000" y="5257800"/>
            <a:ext cx="8001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0000FF"/>
                </a:solidFill>
              </a:rPr>
              <a:t>Câu 3: Em hiểu câu th</a:t>
            </a:r>
            <a:r>
              <a:rPr lang="vi-VN" sz="3200">
                <a:solidFill>
                  <a:srgbClr val="0000FF"/>
                </a:solidFill>
              </a:rPr>
              <a:t>ơ</a:t>
            </a:r>
            <a:r>
              <a:rPr lang="en-US" sz="3200">
                <a:solidFill>
                  <a:srgbClr val="0000FF"/>
                </a:solidFill>
              </a:rPr>
              <a:t> </a:t>
            </a:r>
            <a:r>
              <a:rPr lang="en-US" sz="3200" i="1">
                <a:solidFill>
                  <a:srgbClr val="FF0066"/>
                </a:solidFill>
              </a:rPr>
              <a:t>mãi mãi không có mùa </a:t>
            </a:r>
            <a:r>
              <a:rPr lang="vi-VN" sz="3200" i="1">
                <a:solidFill>
                  <a:srgbClr val="FF0066"/>
                </a:solidFill>
              </a:rPr>
              <a:t>đ</a:t>
            </a:r>
            <a:r>
              <a:rPr lang="en-US" sz="3200" i="1">
                <a:solidFill>
                  <a:srgbClr val="FF0066"/>
                </a:solidFill>
              </a:rPr>
              <a:t>ông</a:t>
            </a:r>
            <a:r>
              <a:rPr lang="en-US" sz="3200">
                <a:solidFill>
                  <a:srgbClr val="0000FF"/>
                </a:solidFill>
              </a:rPr>
              <a:t> ý nói gì?</a:t>
            </a:r>
          </a:p>
        </p:txBody>
      </p:sp>
      <p:pic>
        <p:nvPicPr>
          <p:cNvPr id="7171" name="Picture 3" descr="Neu chung minh co phep l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533400"/>
            <a:ext cx="7315200" cy="463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0" y="5638800"/>
            <a:ext cx="8839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0000FF"/>
                </a:solidFill>
              </a:rPr>
              <a:t>Câu 4: Câu th</a:t>
            </a:r>
            <a:r>
              <a:rPr lang="vi-VN" sz="3200">
                <a:solidFill>
                  <a:srgbClr val="0000FF"/>
                </a:solidFill>
              </a:rPr>
              <a:t>ơ</a:t>
            </a:r>
            <a:r>
              <a:rPr lang="en-US" sz="3200">
                <a:solidFill>
                  <a:srgbClr val="0000FF"/>
                </a:solidFill>
              </a:rPr>
              <a:t> </a:t>
            </a:r>
            <a:r>
              <a:rPr lang="en-US" sz="3200" i="1">
                <a:solidFill>
                  <a:srgbClr val="FF0066"/>
                </a:solidFill>
              </a:rPr>
              <a:t>Hoá trái bom thành trái ngon</a:t>
            </a:r>
            <a:r>
              <a:rPr lang="en-US" sz="3200">
                <a:solidFill>
                  <a:srgbClr val="0000FF"/>
                </a:solidFill>
              </a:rPr>
              <a:t> ý nói </a:t>
            </a:r>
            <a:r>
              <a:rPr lang="vi-VN" sz="3200">
                <a:solidFill>
                  <a:srgbClr val="0000FF"/>
                </a:solidFill>
              </a:rPr>
              <a:t>đ</a:t>
            </a:r>
            <a:r>
              <a:rPr lang="en-US" sz="3200">
                <a:solidFill>
                  <a:srgbClr val="0000FF"/>
                </a:solidFill>
              </a:rPr>
              <a:t>iều gì</a:t>
            </a:r>
          </a:p>
        </p:txBody>
      </p:sp>
      <p:pic>
        <p:nvPicPr>
          <p:cNvPr id="8195" name="Picture 3" descr="Neu chung minh co phep l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547688"/>
            <a:ext cx="8305800" cy="5091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304800" y="57150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0000FF"/>
                </a:solidFill>
              </a:rPr>
              <a:t>Câu 6: Em thích </a:t>
            </a:r>
            <a:r>
              <a:rPr lang="vi-VN" sz="3200">
                <a:solidFill>
                  <a:srgbClr val="0000FF"/>
                </a:solidFill>
              </a:rPr>
              <a:t>ư</a:t>
            </a:r>
            <a:r>
              <a:rPr lang="en-US" sz="3200">
                <a:solidFill>
                  <a:srgbClr val="0000FF"/>
                </a:solidFill>
              </a:rPr>
              <a:t>ớc m</a:t>
            </a:r>
            <a:r>
              <a:rPr lang="vi-VN" sz="3200">
                <a:solidFill>
                  <a:srgbClr val="0000FF"/>
                </a:solidFill>
              </a:rPr>
              <a:t>ơ</a:t>
            </a:r>
            <a:r>
              <a:rPr lang="en-US" sz="3200">
                <a:solidFill>
                  <a:srgbClr val="0000FF"/>
                </a:solidFill>
              </a:rPr>
              <a:t> nào của các bạn thiếu nhi trong bài th</a:t>
            </a:r>
            <a:r>
              <a:rPr lang="vi-VN" sz="3200">
                <a:solidFill>
                  <a:srgbClr val="0000FF"/>
                </a:solidFill>
              </a:rPr>
              <a:t>ơ</a:t>
            </a:r>
            <a:r>
              <a:rPr lang="en-US" sz="3200">
                <a:solidFill>
                  <a:srgbClr val="0000FF"/>
                </a:solidFill>
              </a:rPr>
              <a:t>? Vì sao?</a:t>
            </a:r>
          </a:p>
        </p:txBody>
      </p:sp>
      <p:pic>
        <p:nvPicPr>
          <p:cNvPr id="9219" name="Picture 3" descr="Neu chung minh co phep l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547688"/>
            <a:ext cx="7848600" cy="516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1143000" y="5943600"/>
            <a:ext cx="7010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0000FF"/>
                </a:solidFill>
              </a:rPr>
              <a:t>Câu 7: Bài th</a:t>
            </a:r>
            <a:r>
              <a:rPr lang="vi-VN" sz="3200">
                <a:solidFill>
                  <a:srgbClr val="0000FF"/>
                </a:solidFill>
              </a:rPr>
              <a:t>ơ</a:t>
            </a:r>
            <a:r>
              <a:rPr lang="en-US" sz="3200">
                <a:solidFill>
                  <a:srgbClr val="0000FF"/>
                </a:solidFill>
              </a:rPr>
              <a:t> nói lên </a:t>
            </a:r>
            <a:r>
              <a:rPr lang="vi-VN" sz="3200">
                <a:solidFill>
                  <a:srgbClr val="0000FF"/>
                </a:solidFill>
              </a:rPr>
              <a:t>đ</a:t>
            </a:r>
            <a:r>
              <a:rPr lang="en-US" sz="3200">
                <a:solidFill>
                  <a:srgbClr val="0000FF"/>
                </a:solidFill>
              </a:rPr>
              <a:t>iều gì?</a:t>
            </a:r>
          </a:p>
        </p:txBody>
      </p:sp>
      <p:pic>
        <p:nvPicPr>
          <p:cNvPr id="10243" name="Picture 3" descr="Neu chung minh co phep l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547688"/>
            <a:ext cx="7848600" cy="531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13314" grpId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</TotalTime>
  <Words>657</Words>
  <Application>Microsoft Office PowerPoint</Application>
  <PresentationFormat>On-screen Show (4:3)</PresentationFormat>
  <Paragraphs>87</Paragraphs>
  <Slides>14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.VnTime</vt:lpstr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Company>&lt;arabianhorse&gt;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Thai Dinh Hai</dc:creator>
  <cp:lastModifiedBy>CSTeam</cp:lastModifiedBy>
  <cp:revision>18</cp:revision>
  <dcterms:created xsi:type="dcterms:W3CDTF">2009-03-02T01:00:22Z</dcterms:created>
  <dcterms:modified xsi:type="dcterms:W3CDTF">2016-06-30T01:34:04Z</dcterms:modified>
</cp:coreProperties>
</file>