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57" r:id="rId4"/>
    <p:sldId id="258" r:id="rId5"/>
    <p:sldId id="268" r:id="rId6"/>
    <p:sldId id="272" r:id="rId7"/>
    <p:sldId id="273" r:id="rId8"/>
    <p:sldId id="264" r:id="rId9"/>
    <p:sldId id="271" r:id="rId10"/>
    <p:sldId id="278" r:id="rId11"/>
    <p:sldId id="27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66"/>
    <a:srgbClr val="9900CC"/>
    <a:srgbClr val="33CC33"/>
    <a:srgbClr val="FF33CC"/>
    <a:srgbClr val="FFFF00"/>
    <a:srgbClr val="FF3300"/>
    <a:srgbClr val="0000FF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93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BAB7E-3F74-48E5-9651-53168952D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FAD45-710D-4BC2-8F7C-FC6B27C38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8D83-BCC8-4A60-B630-FB9DC59AD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10385-6020-456D-9AD9-B296F0674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72D71-C43C-4F36-B281-CC5CFCC59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0877A-B105-48F2-90F1-7EA429811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043C6-CAE7-49CF-849B-0EF103140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75631-DA6B-4B96-B352-146300F10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BA429-1C4F-4EC0-AD64-72103374D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24FEC-DF35-4151-B2E0-36A84F1F5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1D78-255E-47B2-9E18-54852EA9C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1F7DB-AAD1-4E43-B21A-55D6160AF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F2D808F-B127-4A5C-9C90-5711ED808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914400"/>
          </a:xfrm>
        </p:spPr>
        <p:txBody>
          <a:bodyPr/>
          <a:lstStyle/>
          <a:p>
            <a:pPr eaLnBrk="1" hangingPunct="1"/>
            <a:r>
              <a:rPr lang="en-US" sz="4000" b="1" i="1" smtClean="0">
                <a:solidFill>
                  <a:srgbClr val="0000FF"/>
                </a:solidFill>
              </a:rPr>
              <a:t/>
            </a:r>
            <a:br>
              <a:rPr lang="en-US" sz="4000" b="1" i="1" smtClean="0">
                <a:solidFill>
                  <a:srgbClr val="0000FF"/>
                </a:solidFill>
              </a:rPr>
            </a:br>
            <a:endParaRPr lang="en-US" sz="4000" b="1" smtClean="0">
              <a:solidFill>
                <a:srgbClr val="FF00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213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0000FF"/>
                </a:solidFill>
              </a:rPr>
              <a:t>1. Đọc thuộc những câu tục ngữ trong bài :  “Có chí thì nên”.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0000FF"/>
                </a:solidFill>
              </a:rPr>
              <a:t>2. Nêu ý nghĩa của một trong các câu tục ngữ đó.</a:t>
            </a:r>
          </a:p>
        </p:txBody>
      </p:sp>
      <p:pic>
        <p:nvPicPr>
          <p:cNvPr id="2052" name="Picture 10" descr="MCj0441734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86200"/>
            <a:ext cx="4876800" cy="356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1" descr="MCj044172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3962400"/>
            <a:ext cx="5867400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895600" y="1219200"/>
            <a:ext cx="3492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Arial" charset="0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1371600"/>
            <a:ext cx="960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1219200" y="2971800"/>
            <a:ext cx="6781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THI ĐỌC DIỄN CẢM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85800" y="228600"/>
            <a:ext cx="7924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200" b="1" i="1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1400" b="1" i="1" u="sng">
              <a:solidFill>
                <a:srgbClr val="FF0000"/>
              </a:solidFill>
              <a:latin typeface="Arial" charset="0"/>
            </a:endParaRPr>
          </a:p>
          <a:p>
            <a:pPr algn="ctr"/>
            <a:r>
              <a:rPr lang="en-US" sz="3200" b="1" i="1" u="sng">
                <a:solidFill>
                  <a:srgbClr val="FF0000"/>
                </a:solidFill>
                <a:latin typeface="Arial" charset="0"/>
              </a:rPr>
              <a:t>TẬP ĐỌC</a:t>
            </a:r>
          </a:p>
          <a:p>
            <a:pPr algn="ctr"/>
            <a:endParaRPr lang="en-US" sz="1400" b="1" i="1" u="sng">
              <a:solidFill>
                <a:srgbClr val="FF0000"/>
              </a:solidFill>
              <a:latin typeface="Arial" charset="0"/>
            </a:endParaRPr>
          </a:p>
          <a:p>
            <a:pPr algn="ctr"/>
            <a:r>
              <a:rPr lang="en-US" sz="4400" b="1" i="1">
                <a:solidFill>
                  <a:srgbClr val="0000FF"/>
                </a:solidFill>
                <a:latin typeface="Arial" charset="0"/>
              </a:rPr>
              <a:t>“Vua tàu thuỷ” Bạch Thái Bưởi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j02921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381000" y="0"/>
            <a:ext cx="8763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200" b="1" i="1">
              <a:solidFill>
                <a:srgbClr val="0000FF"/>
              </a:solidFill>
              <a:latin typeface="Arial" charset="0"/>
            </a:endParaRPr>
          </a:p>
          <a:p>
            <a:pPr algn="ctr"/>
            <a:r>
              <a:rPr lang="en-US" sz="3200" b="1" i="1" u="sng">
                <a:solidFill>
                  <a:srgbClr val="FF0000"/>
                </a:solidFill>
                <a:latin typeface="Arial" charset="0"/>
              </a:rPr>
              <a:t>TẬP ĐỌC</a:t>
            </a:r>
          </a:p>
          <a:p>
            <a:pPr algn="ctr"/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“Vua tàu thuỷ” Bạch Thái Bưởi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0" y="2146300"/>
            <a:ext cx="9144000" cy="1282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u="sng">
                <a:solidFill>
                  <a:srgbClr val="9900CC"/>
                </a:solidFill>
                <a:latin typeface="Arial" charset="0"/>
              </a:rPr>
              <a:t>Ý nghĩa:</a:t>
            </a:r>
            <a:r>
              <a:rPr lang="en-US" sz="2400" b="1">
                <a:solidFill>
                  <a:srgbClr val="CCFF66"/>
                </a:solidFill>
                <a:latin typeface="Arial" charset="0"/>
              </a:rPr>
              <a:t>  </a:t>
            </a:r>
            <a:r>
              <a:rPr lang="en-US" sz="2600" b="1">
                <a:solidFill>
                  <a:srgbClr val="FF0066"/>
                </a:solidFill>
                <a:latin typeface="Arial" charset="0"/>
              </a:rPr>
              <a:t>Ca ngợi Bạch Thái Bưởi giàu nghị lực, có ý chí vươn lên và</a:t>
            </a:r>
            <a:r>
              <a:rPr lang="en-US" sz="2600" b="1">
                <a:latin typeface="Arial" charset="0"/>
              </a:rPr>
              <a:t> </a:t>
            </a:r>
            <a:r>
              <a:rPr lang="en-US" sz="2600" b="1">
                <a:solidFill>
                  <a:srgbClr val="FF0066"/>
                </a:solidFill>
                <a:latin typeface="Arial" charset="0"/>
              </a:rPr>
              <a:t>đã trở thành một nhà kinh doanh tên tuổi lừng lẫy.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bachthaibu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6868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b="1" i="1" smtClean="0">
              <a:solidFill>
                <a:srgbClr val="0000F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4000" b="1" i="1" smtClean="0">
                <a:solidFill>
                  <a:srgbClr val="FF0000"/>
                </a:solidFill>
              </a:rPr>
              <a:t>TẬP ĐỌC</a:t>
            </a:r>
          </a:p>
          <a:p>
            <a:pPr algn="ctr" eaLnBrk="1" hangingPunct="1">
              <a:buFontTx/>
              <a:buNone/>
            </a:pPr>
            <a:r>
              <a:rPr lang="en-US" sz="4000" b="1" i="1" smtClean="0">
                <a:solidFill>
                  <a:srgbClr val="0000FF"/>
                </a:solidFill>
              </a:rPr>
              <a:t>“Vua tàu thuỷ” Bạch Thái Bưởi</a:t>
            </a:r>
          </a:p>
        </p:txBody>
      </p:sp>
      <p:pic>
        <p:nvPicPr>
          <p:cNvPr id="4099" name="Picture 13" descr="MCj044170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2362200"/>
            <a:ext cx="5562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4" descr="MCj044170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057400"/>
            <a:ext cx="457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2800" b="1" i="1" smtClean="0">
              <a:solidFill>
                <a:srgbClr val="0000F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800" b="1" i="1" u="sng" smtClean="0">
                <a:solidFill>
                  <a:srgbClr val="FF0000"/>
                </a:solidFill>
              </a:rPr>
              <a:t>TẬP ĐỌC</a:t>
            </a:r>
          </a:p>
          <a:p>
            <a:pPr algn="ctr" eaLnBrk="1" hangingPunct="1">
              <a:buFontTx/>
              <a:buNone/>
            </a:pPr>
            <a:r>
              <a:rPr lang="en-US" sz="4400" b="1" i="1" smtClean="0">
                <a:solidFill>
                  <a:srgbClr val="0000FF"/>
                </a:solidFill>
              </a:rPr>
              <a:t>“Vua tàu thuỷ” Bạch Thái Bưởi</a:t>
            </a:r>
            <a:endParaRPr lang="en-US" sz="3600" b="1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endParaRPr lang="en-US" sz="2800" b="1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3300"/>
                </a:solidFill>
              </a:rPr>
              <a:t>Bài chia làm 4 đoạn:</a:t>
            </a:r>
          </a:p>
          <a:p>
            <a:pPr eaLnBrk="1" hangingPunct="1">
              <a:lnSpc>
                <a:spcPct val="140000"/>
              </a:lnSpc>
              <a:buFontTx/>
              <a:buChar char="-"/>
            </a:pPr>
            <a:r>
              <a:rPr lang="en-US" b="1" smtClean="0">
                <a:solidFill>
                  <a:srgbClr val="0000CC"/>
                </a:solidFill>
              </a:rPr>
              <a:t>Đoạn 1: Bưởi mồ côi cha…đến cho ăn học.</a:t>
            </a:r>
          </a:p>
          <a:p>
            <a:pPr eaLnBrk="1" hangingPunct="1">
              <a:lnSpc>
                <a:spcPct val="140000"/>
              </a:lnSpc>
              <a:buFontTx/>
              <a:buChar char="-"/>
            </a:pPr>
            <a:r>
              <a:rPr lang="en-US" b="1" smtClean="0">
                <a:solidFill>
                  <a:srgbClr val="0000CC"/>
                </a:solidFill>
              </a:rPr>
              <a:t>Đoạn 2: Năm 21 tuổi…đến không nản chí.</a:t>
            </a:r>
          </a:p>
          <a:p>
            <a:pPr eaLnBrk="1" hangingPunct="1">
              <a:lnSpc>
                <a:spcPct val="140000"/>
              </a:lnSpc>
              <a:buFontTx/>
              <a:buChar char="-"/>
            </a:pPr>
            <a:r>
              <a:rPr lang="en-US" b="1" smtClean="0">
                <a:solidFill>
                  <a:srgbClr val="0000CC"/>
                </a:solidFill>
              </a:rPr>
              <a:t>Đoạn 3: Bạch Thái Bưởi…đến Trưng Nhị.</a:t>
            </a:r>
          </a:p>
          <a:p>
            <a:pPr eaLnBrk="1" hangingPunct="1">
              <a:lnSpc>
                <a:spcPct val="140000"/>
              </a:lnSpc>
              <a:buFontTx/>
              <a:buChar char="-"/>
            </a:pPr>
            <a:r>
              <a:rPr lang="en-US" b="1" smtClean="0">
                <a:solidFill>
                  <a:srgbClr val="0000CC"/>
                </a:solidFill>
              </a:rPr>
              <a:t>Đoạn 4: Chỉ trong mười năm …đến người cùng thời.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US" b="1" i="1" smtClean="0">
              <a:solidFill>
                <a:srgbClr val="0000F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b="1" i="1" u="sng" smtClean="0">
                <a:solidFill>
                  <a:srgbClr val="FF0000"/>
                </a:solidFill>
              </a:rPr>
              <a:t>TẬP ĐỌC</a:t>
            </a:r>
          </a:p>
          <a:p>
            <a:pPr algn="ctr" eaLnBrk="1" hangingPunct="1">
              <a:buFontTx/>
              <a:buNone/>
            </a:pPr>
            <a:r>
              <a:rPr lang="en-US" sz="4400" b="1" i="1" smtClean="0">
                <a:solidFill>
                  <a:srgbClr val="0000FF"/>
                </a:solidFill>
              </a:rPr>
              <a:t>“Vua tàu thuỷ” Bạch Thái Bưởi</a:t>
            </a: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4495800" y="28194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0000FF"/>
                </a:solidFill>
                <a:latin typeface="Arial" charset="0"/>
              </a:rPr>
              <a:t>Luyện đọc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257800" y="25146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0000FF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34290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3300"/>
                </a:solidFill>
                <a:latin typeface="Arial" charset="0"/>
              </a:rPr>
              <a:t> </a:t>
            </a:r>
            <a:endParaRPr lang="en-US" sz="2400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572000" y="34290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371600" y="3505200"/>
            <a:ext cx="4114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Arial" charset="0"/>
              </a:rPr>
              <a:t>Hãng buôn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Arial" charset="0"/>
              </a:rPr>
              <a:t>Sửa chữa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Arial" charset="0"/>
              </a:rPr>
              <a:t>Kĩ sư giỏi…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US" b="1" i="1" smtClean="0">
              <a:solidFill>
                <a:srgbClr val="0000F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b="1" i="1" u="sng" smtClean="0">
                <a:solidFill>
                  <a:srgbClr val="FF0000"/>
                </a:solidFill>
              </a:rPr>
              <a:t>TẬP ĐỌC</a:t>
            </a:r>
          </a:p>
          <a:p>
            <a:pPr algn="ctr" eaLnBrk="1" hangingPunct="1">
              <a:buFontTx/>
              <a:buNone/>
            </a:pPr>
            <a:r>
              <a:rPr lang="en-US" sz="4400" b="1" i="1" smtClean="0">
                <a:solidFill>
                  <a:srgbClr val="0000FF"/>
                </a:solidFill>
              </a:rPr>
              <a:t>“Vua tàu thuỷ” Bạch Thái Bưởi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819400" y="19812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6600"/>
                </a:solidFill>
                <a:latin typeface="Arial" charset="0"/>
              </a:rPr>
              <a:t>Luyện đọc</a:t>
            </a: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0" y="34290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3300"/>
                </a:solidFill>
                <a:latin typeface="Arial" charset="0"/>
              </a:rPr>
              <a:t> </a:t>
            </a:r>
            <a:endParaRPr lang="en-US" sz="2400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4572000" y="34290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304800" y="2895600"/>
            <a:ext cx="4114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  Bạch Thái Bưởi / mở công ti vận tải đường thủy/ vào lúc những con tàu của người Hoa /  đã </a:t>
            </a:r>
            <a:r>
              <a:rPr lang="en-US" sz="3200" u="sng">
                <a:solidFill>
                  <a:schemeClr val="accent2"/>
                </a:solidFill>
                <a:latin typeface="Arial" charset="0"/>
              </a:rPr>
              <a:t>độc chiếm</a:t>
            </a:r>
            <a:r>
              <a:rPr lang="en-US" sz="3200">
                <a:solidFill>
                  <a:schemeClr val="accent2"/>
                </a:solidFill>
                <a:latin typeface="Arial" charset="0"/>
              </a:rPr>
              <a:t> các đường sông miền Bắc.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495800" y="2819400"/>
            <a:ext cx="46482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   Trên mỗi chiếc tàu, ông dán dòng chữ / “Người ta thì đi tàu ta”/ và treo một cái ống/ để khách nào đồng tình với ông/ thì vui lòng bỏ ống tiếp sức cho chủ tàu.</a:t>
            </a: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381000" y="57150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177" name="Line 13"/>
          <p:cNvSpPr>
            <a:spLocks noChangeShapeType="1"/>
          </p:cNvSpPr>
          <p:nvPr/>
        </p:nvSpPr>
        <p:spPr bwMode="auto">
          <a:xfrm>
            <a:off x="4433888" y="2895600"/>
            <a:ext cx="0" cy="3581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1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US" b="1" i="1" smtClean="0">
              <a:solidFill>
                <a:srgbClr val="0000F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b="1" i="1" u="sng" smtClean="0">
                <a:solidFill>
                  <a:srgbClr val="FF0000"/>
                </a:solidFill>
              </a:rPr>
              <a:t>TẬP ĐỌC</a:t>
            </a:r>
          </a:p>
          <a:p>
            <a:pPr algn="ctr" eaLnBrk="1" hangingPunct="1">
              <a:buFontTx/>
              <a:buNone/>
            </a:pPr>
            <a:r>
              <a:rPr lang="en-US" sz="4400" b="1" i="1" smtClean="0">
                <a:solidFill>
                  <a:srgbClr val="0000FF"/>
                </a:solidFill>
              </a:rPr>
              <a:t>“Vua tàu thuỷ” Bạch Thái Bưởi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4038600" y="3048000"/>
            <a:ext cx="7620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0000FF"/>
                </a:solidFill>
                <a:latin typeface="Arial" charset="0"/>
              </a:rPr>
              <a:t>Luyện đọc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800600" y="2163763"/>
            <a:ext cx="2590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0000FF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34290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3300"/>
                </a:solidFill>
                <a:latin typeface="Arial" charset="0"/>
              </a:rPr>
              <a:t> </a:t>
            </a:r>
            <a:endParaRPr lang="en-US" sz="2400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76800" y="3429000"/>
            <a:ext cx="426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838200" y="3505200"/>
            <a:ext cx="33528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charset="0"/>
              </a:rPr>
              <a:t>Hãng buôn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charset="0"/>
              </a:rPr>
              <a:t>Sửa chữa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charset="0"/>
              </a:rPr>
              <a:t>Kĩ sư giỏi…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4572000" y="4343400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Arial" charset="0"/>
              </a:rPr>
              <a:t>Không nản chí</a:t>
            </a:r>
            <a:endParaRPr lang="en-US" sz="3200">
              <a:latin typeface="Arial" charset="0"/>
            </a:endParaRP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4343400" y="3276600"/>
            <a:ext cx="480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Ý 1.</a:t>
            </a:r>
            <a:r>
              <a:rPr lang="en-US" sz="2800" b="1">
                <a:solidFill>
                  <a:srgbClr val="FF33CC"/>
                </a:solidFill>
                <a:latin typeface="Arial" charset="0"/>
              </a:rPr>
              <a:t> Bạch Thái Bưởi là người rất có chí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4419600" y="6019800"/>
            <a:ext cx="4343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Một bậc anh hùng kinh tế.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4343400" y="5029200"/>
            <a:ext cx="480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Ý2.</a:t>
            </a:r>
            <a:r>
              <a:rPr lang="en-US" sz="2800" b="1">
                <a:solidFill>
                  <a:srgbClr val="FF33CC"/>
                </a:solidFill>
                <a:latin typeface="Arial" charset="0"/>
              </a:rPr>
              <a:t> Sự thành công của Bạch Thái Bưởi.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381000" y="3124200"/>
            <a:ext cx="8534400" cy="3478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FF0066"/>
                </a:solidFill>
                <a:latin typeface="Arial" charset="0"/>
              </a:rPr>
              <a:t>Câu hỏi thảo luận</a:t>
            </a:r>
          </a:p>
          <a:p>
            <a:pPr algn="just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Arial" charset="0"/>
              </a:rPr>
              <a:t>1: Bạch Thái Bưởi mở công ty vận tải đường thủy vào thời điểm nào?</a:t>
            </a:r>
          </a:p>
          <a:p>
            <a:pPr algn="just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Arial" charset="0"/>
              </a:rPr>
              <a:t> 2: Bạch Thái Bưởi làm gì để cạnh tranh với chủ tàu người nước ngoài? Và ông đã thành công như thế nào?</a:t>
            </a:r>
          </a:p>
          <a:p>
            <a:pPr algn="just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Arial" charset="0"/>
              </a:rPr>
              <a:t> 2: Em hiểu thế nào là “ một bậc anh hùng kinh tế”?</a:t>
            </a:r>
          </a:p>
          <a:p>
            <a:pPr algn="just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Arial" charset="0"/>
              </a:rPr>
              <a:t> 4: Nhờ đâu mà Bạch Thái Bưởi thành công?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55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7" grpId="0"/>
      <p:bldP spid="55308" grpId="0"/>
      <p:bldP spid="55309" grpId="0" animBg="1"/>
      <p:bldP spid="5530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2"/>
          <p:cNvSpPr txBox="1">
            <a:spLocks noChangeArrowheads="1"/>
          </p:cNvSpPr>
          <p:nvPr/>
        </p:nvSpPr>
        <p:spPr bwMode="auto">
          <a:xfrm>
            <a:off x="0" y="1371600"/>
            <a:ext cx="960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9219" name="WordArt 15"/>
          <p:cNvSpPr>
            <a:spLocks noChangeArrowheads="1" noChangeShapeType="1" noTextEdit="1"/>
          </p:cNvSpPr>
          <p:nvPr/>
        </p:nvSpPr>
        <p:spPr bwMode="auto">
          <a:xfrm>
            <a:off x="1219200" y="2971800"/>
            <a:ext cx="6781800" cy="1752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LUYỆN ĐỌC DIỄN CẢM</a:t>
            </a:r>
          </a:p>
        </p:txBody>
      </p:sp>
      <p:sp>
        <p:nvSpPr>
          <p:cNvPr id="9220" name="Rectangle 16"/>
          <p:cNvSpPr>
            <a:spLocks noChangeArrowheads="1"/>
          </p:cNvSpPr>
          <p:nvPr/>
        </p:nvSpPr>
        <p:spPr bwMode="auto">
          <a:xfrm>
            <a:off x="685800" y="228600"/>
            <a:ext cx="7924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200" b="1" i="1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1400" b="1" i="1" u="sng">
              <a:solidFill>
                <a:srgbClr val="FF0000"/>
              </a:solidFill>
              <a:latin typeface="Arial" charset="0"/>
            </a:endParaRPr>
          </a:p>
          <a:p>
            <a:pPr algn="ctr"/>
            <a:r>
              <a:rPr lang="en-US" sz="3200" b="1" i="1" u="sng">
                <a:solidFill>
                  <a:srgbClr val="FF0000"/>
                </a:solidFill>
                <a:latin typeface="Arial" charset="0"/>
              </a:rPr>
              <a:t>TẬP ĐỌC</a:t>
            </a:r>
          </a:p>
          <a:p>
            <a:pPr algn="ctr"/>
            <a:endParaRPr lang="en-US" sz="1400" b="1" i="1" u="sng">
              <a:solidFill>
                <a:srgbClr val="FF0000"/>
              </a:solidFill>
              <a:latin typeface="Arial" charset="0"/>
            </a:endParaRPr>
          </a:p>
          <a:p>
            <a:pPr algn="ctr"/>
            <a:r>
              <a:rPr lang="en-US" sz="4400" b="1" i="1">
                <a:solidFill>
                  <a:srgbClr val="0000FF"/>
                </a:solidFill>
                <a:latin typeface="Arial" charset="0"/>
              </a:rPr>
              <a:t>“Vua tàu thuỷ” Bạch Thái Bưởi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sz="3600" smtClean="0"/>
              <a:t>		</a:t>
            </a:r>
            <a:r>
              <a:rPr lang="en-US" sz="3600" b="1" smtClean="0">
                <a:solidFill>
                  <a:srgbClr val="0000FF"/>
                </a:solidFill>
              </a:rPr>
              <a:t>Bưởi mồ côi cha từ nhỏ, phải theo mẹ quẩy gánh hàng rong. Thấy em khôi ngô, nhà họ bạch nhận làm con nuôi và cho ăn học.</a:t>
            </a:r>
          </a:p>
          <a:p>
            <a:pPr algn="just" eaLnBrk="1" hangingPunct="1">
              <a:buFontTx/>
              <a:buNone/>
            </a:pPr>
            <a:r>
              <a:rPr lang="en-US" sz="3600" b="1" smtClean="0">
                <a:solidFill>
                  <a:srgbClr val="0000FF"/>
                </a:solidFill>
              </a:rPr>
              <a:t>		Năm 21 tuổi, Bạch Thái Bưởi làm thư kí cho một hãng buôn. Chẳng bao lâu, anh đứng ra kinh doanh độc lập, Trải đủ mọi nghề: buôn gỗ, buôn ngô, mở hiệu cầm đồ, lập nhà in, khai thác mỏ,…Có lúc trắng tay,Bưởi vẫn không nản chí.</a:t>
            </a:r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>
            <a:off x="2438400" y="533400"/>
            <a:ext cx="1524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8153400" y="1143000"/>
            <a:ext cx="990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457200" y="1676400"/>
            <a:ext cx="838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>
            <a:off x="1524000" y="4495800"/>
            <a:ext cx="2819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>
            <a:off x="3352800" y="5638800"/>
            <a:ext cx="1905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5" name="Line 21"/>
          <p:cNvSpPr>
            <a:spLocks noChangeShapeType="1"/>
          </p:cNvSpPr>
          <p:nvPr/>
        </p:nvSpPr>
        <p:spPr bwMode="auto">
          <a:xfrm>
            <a:off x="7772400" y="5638800"/>
            <a:ext cx="1371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>
            <a:off x="457200" y="6172200"/>
            <a:ext cx="1600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9" grpId="0" animBg="1"/>
      <p:bldP spid="47120" grpId="0" animBg="1"/>
      <p:bldP spid="47121" grpId="0" animBg="1"/>
      <p:bldP spid="47122" grpId="0" animBg="1"/>
      <p:bldP spid="47123" grpId="0" animBg="1"/>
      <p:bldP spid="47125" grpId="0" animBg="1"/>
      <p:bldP spid="4712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Words>415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Arial</vt:lpstr>
      <vt:lpstr>Calibri</vt:lpstr>
      <vt:lpstr>Default Design</vt:lpstr>
      <vt:lpstr>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Phong Y te TX Tu Son -Bac Ninh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Uyen Hoang</dc:creator>
  <cp:lastModifiedBy>CSTeam</cp:lastModifiedBy>
  <cp:revision>59</cp:revision>
  <dcterms:created xsi:type="dcterms:W3CDTF">2009-07-21T00:25:00Z</dcterms:created>
  <dcterms:modified xsi:type="dcterms:W3CDTF">2016-06-30T01:38:36Z</dcterms:modified>
</cp:coreProperties>
</file>