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10547-EBB1-42C8-A540-B5E5B74FF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F20D6-62AE-4DE5-AAA3-95DC6F00C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53CF3-EA4D-4ADE-948B-81F0EAEFC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0982A-E1E2-44CC-B926-73B9F44E5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1000A-D25E-42A6-B3C0-A0FD606E1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29703-F182-418B-8F95-42475DA76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F4F7B-8706-4498-A9FF-9822199C3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1126-BE2D-47EB-829D-9E4C969A3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03A2-EF80-42A1-B316-DDA2D63C5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6556C-1B10-494E-A92A-59C1CD334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BED11-5F17-4470-A411-CBCA430CE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FF8B05A-79CE-402E-8B4E-A3A66AE14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icture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533400" y="449263"/>
            <a:ext cx="80772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Tập làm v</a:t>
            </a:r>
            <a:r>
              <a:rPr lang="vi-VN">
                <a:latin typeface="Arial" charset="0"/>
              </a:rPr>
              <a:t>ă</a:t>
            </a:r>
            <a:r>
              <a:rPr lang="en-US">
                <a:latin typeface="Arial" charset="0"/>
              </a:rPr>
              <a:t>n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latin typeface="Arial" charset="0"/>
              </a:rPr>
              <a:t>Kể chuyện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(kiểm tra)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ictur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2057400" y="304800"/>
            <a:ext cx="6172200" cy="5638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Hát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85800" y="2209800"/>
            <a:ext cx="6781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Kiểm tra bài cũ: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Kiểm tra giấy bút ( hs)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Em hãy nêu dàn bài kể chuyện?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8610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CC0000"/>
                </a:solidFill>
                <a:latin typeface="Arial" charset="0"/>
              </a:rPr>
              <a:t>Mở </a:t>
            </a:r>
            <a:r>
              <a:rPr lang="vi-VN">
                <a:solidFill>
                  <a:srgbClr val="CC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CC0000"/>
                </a:solidFill>
                <a:latin typeface="Arial" charset="0"/>
              </a:rPr>
              <a:t>ầu :giới thiệu câu chuyện  </a:t>
            </a:r>
            <a:r>
              <a:rPr lang="vi-VN">
                <a:solidFill>
                  <a:srgbClr val="CC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CC0000"/>
                </a:solidFill>
                <a:latin typeface="Arial" charset="0"/>
              </a:rPr>
              <a:t>ịnh kể là câu chuyện gì? Có những nhân vật nào?</a:t>
            </a:r>
          </a:p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latin typeface="Arial" charset="0"/>
              </a:rPr>
              <a:t>2. Diễn biến:việc gì xảy ra tr</a:t>
            </a:r>
            <a:r>
              <a:rPr lang="vi-VN">
                <a:solidFill>
                  <a:srgbClr val="CC00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CC0000"/>
                </a:solidFill>
                <a:latin typeface="Arial" charset="0"/>
              </a:rPr>
              <a:t>ớc kể tr</a:t>
            </a:r>
            <a:r>
              <a:rPr lang="vi-VN">
                <a:solidFill>
                  <a:srgbClr val="CC00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CC0000"/>
                </a:solidFill>
                <a:latin typeface="Arial" charset="0"/>
              </a:rPr>
              <a:t>ớc, việc gì xảy ra sau kể sau.</a:t>
            </a:r>
          </a:p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  <a:latin typeface="Arial" charset="0"/>
              </a:rPr>
              <a:t>3. Kết thúc:Rút ra bài học 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600">
                <a:latin typeface="Arial" charset="0"/>
              </a:rPr>
              <a:t>Trong 3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ề em chọn 1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ề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600">
                <a:latin typeface="Arial" charset="0"/>
              </a:rPr>
              <a:t>Kể một câu chuyện em </a:t>
            </a:r>
            <a:r>
              <a:rPr lang="vi-VN" sz="3600">
                <a:latin typeface="Arial" charset="0"/>
              </a:rPr>
              <a:t>đư</a:t>
            </a:r>
            <a:r>
              <a:rPr lang="en-US" sz="3600">
                <a:latin typeface="Arial" charset="0"/>
              </a:rPr>
              <a:t>ợc nghe hoặc </a:t>
            </a:r>
            <a:r>
              <a:rPr lang="vi-VN" sz="3600">
                <a:latin typeface="Arial" charset="0"/>
              </a:rPr>
              <a:t>đư</a:t>
            </a:r>
            <a:r>
              <a:rPr lang="en-US" sz="3600">
                <a:latin typeface="Arial" charset="0"/>
              </a:rPr>
              <a:t>ợc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ọc về một ng</a:t>
            </a:r>
            <a:r>
              <a:rPr lang="vi-VN" sz="3600">
                <a:latin typeface="Arial" charset="0"/>
              </a:rPr>
              <a:t>ư</a:t>
            </a:r>
            <a:r>
              <a:rPr lang="en-US" sz="3600">
                <a:latin typeface="Arial" charset="0"/>
              </a:rPr>
              <a:t>ời có tấm lòng nhân hậu.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600">
                <a:latin typeface="Arial" charset="0"/>
              </a:rPr>
              <a:t>Kể lại câu chuyện Nỗi dằn vặt của An-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rây-ca bằng lời của cậu béAn-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rây-ca.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600">
                <a:latin typeface="Arial" charset="0"/>
              </a:rPr>
              <a:t> Kể lại câu chuyệnVua tàu thủy Bạch Thái B</a:t>
            </a:r>
            <a:r>
              <a:rPr lang="vi-VN" sz="3600">
                <a:latin typeface="Arial" charset="0"/>
              </a:rPr>
              <a:t>ư</a:t>
            </a:r>
            <a:r>
              <a:rPr lang="en-US" sz="3600">
                <a:latin typeface="Arial" charset="0"/>
              </a:rPr>
              <a:t>ởi bằng lời của một chủ tàu ng</a:t>
            </a:r>
            <a:r>
              <a:rPr lang="vi-VN" sz="3600">
                <a:latin typeface="Arial" charset="0"/>
              </a:rPr>
              <a:t>ư</a:t>
            </a:r>
            <a:r>
              <a:rPr lang="en-US" sz="3600">
                <a:latin typeface="Arial" charset="0"/>
              </a:rPr>
              <a:t>ời Pháp hoặc ng</a:t>
            </a:r>
            <a:r>
              <a:rPr lang="vi-VN" sz="3600">
                <a:latin typeface="Arial" charset="0"/>
              </a:rPr>
              <a:t>ư</a:t>
            </a:r>
            <a:r>
              <a:rPr lang="en-US" sz="3600">
                <a:latin typeface="Arial" charset="0"/>
              </a:rPr>
              <a:t>ời Hoa.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457200" y="525463"/>
            <a:ext cx="7315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H.S. làm bài(thời gian 25 phút)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8382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Củng cố:  Nộp bài</a:t>
            </a:r>
          </a:p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Kì tới:   Trả bài viết.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185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VNI-Times</vt:lpstr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hoanlong</dc:creator>
  <cp:lastModifiedBy>CSTeam</cp:lastModifiedBy>
  <cp:revision>6</cp:revision>
  <dcterms:created xsi:type="dcterms:W3CDTF">2009-08-05T11:55:39Z</dcterms:created>
  <dcterms:modified xsi:type="dcterms:W3CDTF">2016-06-30T01:38:37Z</dcterms:modified>
</cp:coreProperties>
</file>