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5"/>
  </p:notesMasterIdLst>
  <p:sldIdLst>
    <p:sldId id="257" r:id="rId4"/>
    <p:sldId id="276" r:id="rId5"/>
    <p:sldId id="258" r:id="rId6"/>
    <p:sldId id="259" r:id="rId7"/>
    <p:sldId id="260" r:id="rId8"/>
    <p:sldId id="263" r:id="rId9"/>
    <p:sldId id="265" r:id="rId10"/>
    <p:sldId id="277" r:id="rId11"/>
    <p:sldId id="278" r:id="rId12"/>
    <p:sldId id="282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20E847-B76F-43FF-AB11-0E2D97E53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8D818-1999-48D1-ACA0-B184366A538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2FCE6-A91C-4E90-8B19-173699533A8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3A232-4769-42B9-BC45-68D1BA68F66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83441-7735-40A1-B627-D3D4C11F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6E439-B395-4778-BA2D-9F86FD93C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36141-AC11-4112-AD07-4FD95FE28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8D32C-B374-430E-ABF5-CFC3D0F34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44631D2-747B-4294-8625-FBB65DC8F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633C-8909-4E6B-A924-471B43538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61188-6E2A-4CED-9CE2-F64FF31BC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51001-B8E1-41E8-88FC-7EDDBB47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2CBD4-6668-4A24-A9B1-C0424BDE2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2406-F386-4E24-BD2E-C59799071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6F00-EDA7-4DB3-A53F-9DF7D3648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701BD-74DF-4450-8B93-E3FD0F773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A84AE-0EE6-4175-905A-C133DCEE4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B54E-1CA3-4416-94C5-0B5D6D33E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4D44-7CD2-49AA-9D15-7531C814E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EEB93-9316-4E71-9D41-20C5C62B2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defTabSz="957263">
              <a:defRPr/>
            </a:pPr>
            <a:r>
              <a:rPr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0118F-EF6F-4014-AAA4-CBD0AB95A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90706-0326-4757-AE62-524C570C3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90D0E-C2E9-424A-80C0-686A33363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3747A-84EB-45C0-9AB0-EF756F260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23763-E0AD-4517-998D-6854A2C6E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B4C84-80EA-4D0B-A260-1D27CF24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8BCD-8658-4CB0-85E6-EF4D8B4F1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7804A-0CE8-4BFC-877E-2A966AC8D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8B9E9-3DB8-4B1F-B136-6B4A2B510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0BD77-6174-485A-99A7-A026A564C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078F7-5756-4909-9F4D-4033C5B74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3BD38-4D72-4CCA-AE84-8EE34447A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E6C9-1B0F-4B4D-9D5E-8865272D2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170A9-A595-423D-8C58-5BB0B4832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8CDA0-0804-4D6E-9640-28590DABA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7A85-2298-48D3-9C12-86E8D46D9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8DFA7-6C7D-4A0B-A7B1-047798F50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3A56828-FC8A-4D40-ACBC-603010E42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887410C-6769-4BCE-82E6-950FC2534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fld id="{BFC8B597-2A5A-4A19-9C94-BA8389312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3081" name="Freeform 8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Freeform 9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0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4" name="Freeform 11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5" name="Freeform 12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0" name="Line 13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sldNum="0" hdr="0" dt="0"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1524000"/>
            <a:ext cx="81534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TẬP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LÀM VĂN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28600" y="2895600"/>
            <a:ext cx="8153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TRẢ BÀI VĂN KỂ CHUYỆN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0" y="5410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KHỐI 4</a:t>
            </a:r>
            <a:endParaRPr lang="vi-VN" sz="4400" b="1">
              <a:solidFill>
                <a:srgbClr val="0000FF"/>
              </a:solidFill>
            </a:endParaRP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-304800" y="4572000"/>
            <a:ext cx="3505200" cy="2209800"/>
            <a:chOff x="2256" y="1536"/>
            <a:chExt cx="1176" cy="744"/>
          </a:xfrm>
        </p:grpSpPr>
        <p:pic>
          <p:nvPicPr>
            <p:cNvPr id="7177" name="Picture 6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178" name="Group 7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7179" name="Picture 8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0" name="Picture 9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1" name="Picture 10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7174" name="plant"/>
          <p:cNvSpPr>
            <a:spLocks noEditPoints="1" noChangeArrowheads="1"/>
          </p:cNvSpPr>
          <p:nvPr/>
        </p:nvSpPr>
        <p:spPr bwMode="auto">
          <a:xfrm rot="5400000">
            <a:off x="6591300" y="4381500"/>
            <a:ext cx="4114800" cy="76200"/>
          </a:xfrm>
          <a:custGeom>
            <a:avLst/>
            <a:gdLst>
              <a:gd name="T0" fmla="*/ 0 w 21600"/>
              <a:gd name="T1" fmla="*/ 0 h 21600"/>
              <a:gd name="T2" fmla="*/ 2057400 w 21600"/>
              <a:gd name="T3" fmla="*/ 0 h 21600"/>
              <a:gd name="T4" fmla="*/ 4114800 w 21600"/>
              <a:gd name="T5" fmla="*/ 0 h 21600"/>
              <a:gd name="T6" fmla="*/ 4114800 w 21600"/>
              <a:gd name="T7" fmla="*/ 38100 h 21600"/>
              <a:gd name="T8" fmla="*/ 4114800 w 21600"/>
              <a:gd name="T9" fmla="*/ 76200 h 21600"/>
              <a:gd name="T10" fmla="*/ 20574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5" name="Picture 12" descr="_DK8_1L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72400" y="5562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plant"/>
          <p:cNvSpPr>
            <a:spLocks noEditPoints="1" noChangeArrowheads="1"/>
          </p:cNvSpPr>
          <p:nvPr/>
        </p:nvSpPr>
        <p:spPr bwMode="auto">
          <a:xfrm rot="10800000">
            <a:off x="3657600" y="6324600"/>
            <a:ext cx="5181600" cy="76200"/>
          </a:xfrm>
          <a:custGeom>
            <a:avLst/>
            <a:gdLst>
              <a:gd name="T0" fmla="*/ 0 w 21600"/>
              <a:gd name="T1" fmla="*/ 0 h 21600"/>
              <a:gd name="T2" fmla="*/ 2590800 w 21600"/>
              <a:gd name="T3" fmla="*/ 0 h 21600"/>
              <a:gd name="T4" fmla="*/ 5181600 w 21600"/>
              <a:gd name="T5" fmla="*/ 0 h 21600"/>
              <a:gd name="T6" fmla="*/ 5181600 w 21600"/>
              <a:gd name="T7" fmla="*/ 38100 h 21600"/>
              <a:gd name="T8" fmla="*/ 5181600 w 21600"/>
              <a:gd name="T9" fmla="*/ 76200 h 21600"/>
              <a:gd name="T10" fmla="*/ 2590800 w 21600"/>
              <a:gd name="T11" fmla="*/ 76200 h 21600"/>
              <a:gd name="T12" fmla="*/ 0 w 21600"/>
              <a:gd name="T13" fmla="*/ 76200 h 21600"/>
              <a:gd name="T14" fmla="*/ 0 w 21600"/>
              <a:gd name="T15" fmla="*/ 381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Luyện đọc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0668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876800" y="2819400"/>
            <a:ext cx="0" cy="3581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0" y="2667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00"/>
                </a:solidFill>
              </a:rPr>
              <a:t>Tìm hiểu bài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31242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     </a:t>
            </a:r>
            <a:r>
              <a:rPr lang="en-US" sz="2400" b="1">
                <a:solidFill>
                  <a:srgbClr val="000000"/>
                </a:solidFill>
              </a:rPr>
              <a:t>Ai ơi đã </a:t>
            </a:r>
            <a:r>
              <a:rPr lang="en-US" sz="2400" b="1">
                <a:solidFill>
                  <a:srgbClr val="0000CC"/>
                </a:solidFill>
              </a:rPr>
              <a:t>quyết </a:t>
            </a:r>
            <a:r>
              <a:rPr lang="en-US" sz="2400" b="1">
                <a:solidFill>
                  <a:srgbClr val="000000"/>
                </a:solidFill>
              </a:rPr>
              <a:t>thì </a:t>
            </a:r>
            <a:r>
              <a:rPr lang="en-US" sz="2400" b="1">
                <a:solidFill>
                  <a:srgbClr val="0000CC"/>
                </a:solidFill>
              </a:rPr>
              <a:t>hành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Đã đan thì </a:t>
            </a:r>
            <a:r>
              <a:rPr lang="en-US" sz="2400" b="1">
                <a:solidFill>
                  <a:srgbClr val="0000CC"/>
                </a:solidFill>
              </a:rPr>
              <a:t>lận tròn vành</a:t>
            </a:r>
            <a:r>
              <a:rPr lang="en-US" sz="2400" b="1">
                <a:solidFill>
                  <a:srgbClr val="000000"/>
                </a:solidFill>
              </a:rPr>
              <a:t> mới thôi!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000" y="4419600"/>
            <a:ext cx="4191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      </a:t>
            </a:r>
            <a:r>
              <a:rPr lang="en-US" sz="2800" b="1">
                <a:solidFill>
                  <a:srgbClr val="000000"/>
                </a:solidFill>
              </a:rPr>
              <a:t>Người có </a:t>
            </a:r>
            <a:r>
              <a:rPr lang="en-US" sz="2800" b="1">
                <a:solidFill>
                  <a:srgbClr val="0000CC"/>
                </a:solidFill>
              </a:rPr>
              <a:t>chí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nên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     Nhà có </a:t>
            </a:r>
            <a:r>
              <a:rPr lang="en-US" sz="2800" b="1">
                <a:solidFill>
                  <a:srgbClr val="0000CC"/>
                </a:solidFill>
              </a:rPr>
              <a:t>nền</a:t>
            </a:r>
            <a:r>
              <a:rPr lang="en-US" sz="2800" b="1">
                <a:solidFill>
                  <a:srgbClr val="000000"/>
                </a:solidFill>
              </a:rPr>
              <a:t> thì </a:t>
            </a:r>
            <a:r>
              <a:rPr lang="en-US" sz="2800" b="1">
                <a:solidFill>
                  <a:srgbClr val="0000CC"/>
                </a:solidFill>
              </a:rPr>
              <a:t>vững</a:t>
            </a:r>
            <a:r>
              <a:rPr lang="en-US" sz="2800" b="1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5791200"/>
            <a:ext cx="5029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>
                <a:solidFill>
                  <a:srgbClr val="0000CC"/>
                </a:solidFill>
              </a:rPr>
              <a:t>Chớ thấy</a:t>
            </a:r>
            <a:r>
              <a:rPr lang="en-US" sz="2600" b="1">
                <a:solidFill>
                  <a:srgbClr val="000000"/>
                </a:solidFill>
              </a:rPr>
              <a:t> sóng cả mà </a:t>
            </a:r>
            <a:r>
              <a:rPr lang="en-US" sz="2600" b="1">
                <a:solidFill>
                  <a:srgbClr val="0000CC"/>
                </a:solidFill>
              </a:rPr>
              <a:t>rã</a:t>
            </a:r>
            <a:r>
              <a:rPr lang="en-US" sz="2600" b="1">
                <a:solidFill>
                  <a:srgbClr val="000000"/>
                </a:solidFill>
              </a:rPr>
              <a:t> tay chèo.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295400" y="3048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Thứ tư ngày 3 tháng 11 năm 2010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u="sng">
                <a:solidFill>
                  <a:schemeClr val="hlink"/>
                </a:solidFill>
              </a:rPr>
              <a:t>Tập đọc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219200" y="16002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Tiết 22: </a:t>
            </a:r>
            <a:r>
              <a:rPr lang="en-US" sz="5400" b="1"/>
              <a:t>Có chí thì nên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181600" y="32766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nên,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096000" y="3276600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hành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181600" y="3886200"/>
            <a:ext cx="1022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lận,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096000" y="3886200"/>
            <a:ext cx="804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keo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257800" y="4419600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 cả,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096000" y="4419600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rã</a:t>
            </a:r>
          </a:p>
        </p:txBody>
      </p:sp>
      <p:pic>
        <p:nvPicPr>
          <p:cNvPr id="16401" name="Picture 17" descr="5370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9166" r="8333"/>
          <a:stretch>
            <a:fillRect/>
          </a:stretch>
        </p:blipFill>
        <p:spPr bwMode="auto">
          <a:xfrm>
            <a:off x="-609600" y="-609600"/>
            <a:ext cx="10591800" cy="79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2" name="WordArt 18"/>
          <p:cNvSpPr>
            <a:spLocks noChangeArrowheads="1" noChangeShapeType="1" noTextEdit="1"/>
          </p:cNvSpPr>
          <p:nvPr/>
        </p:nvSpPr>
        <p:spPr bwMode="auto">
          <a:xfrm>
            <a:off x="1143000" y="2590800"/>
            <a:ext cx="6858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Học tập những bài văn hay</a:t>
            </a:r>
            <a:endParaRPr lang="en-US" sz="3600" b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403" name="Picture 23" descr="logo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9144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LOG"/>
          <p:cNvPicPr>
            <a:picLocks noChangeAspect="1" noChangeArrowheads="1"/>
          </p:cNvPicPr>
          <p:nvPr>
            <p:ph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2563813"/>
            <a:ext cx="9144000" cy="4294187"/>
          </a:xfrm>
          <a:noFill/>
        </p:spPr>
      </p:pic>
      <p:pic>
        <p:nvPicPr>
          <p:cNvPr id="1741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048000"/>
            <a:ext cx="2651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533400" y="0"/>
            <a:ext cx="8610600" cy="3276600"/>
          </a:xfrm>
          <a:prstGeom prst="cloudCallout">
            <a:avLst>
              <a:gd name="adj1" fmla="val -52347"/>
              <a:gd name="adj2" fmla="val 4113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036763" y="609600"/>
            <a:ext cx="5876925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13500000">
                  <a:srgbClr val="990000"/>
                </a:prstShdw>
              </a:effectLst>
              <a:latin typeface="Arial"/>
              <a:cs typeface="Arial"/>
            </a:endParaRPr>
          </a:p>
          <a:p>
            <a:pPr algn="ctr"/>
            <a:r>
              <a:rPr lang="en-US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Arial"/>
                <a:cs typeface="Arial"/>
              </a:rPr>
              <a:t>Củng cố</a:t>
            </a:r>
          </a:p>
        </p:txBody>
      </p:sp>
      <p:sp>
        <p:nvSpPr>
          <p:cNvPr id="17415" name="WordArt 9"/>
          <p:cNvSpPr>
            <a:spLocks noChangeArrowheads="1" noChangeShapeType="1" noTextEdit="1"/>
          </p:cNvSpPr>
          <p:nvPr/>
        </p:nvSpPr>
        <p:spPr bwMode="auto">
          <a:xfrm>
            <a:off x="1490663" y="609600"/>
            <a:ext cx="4219575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Hoạt động 3:</a:t>
            </a:r>
            <a:endParaRPr 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447800" y="3429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90663" y="51054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53200" y="6521450"/>
            <a:ext cx="2362200" cy="346075"/>
          </a:xfrm>
          <a:prstGeom prst="rect">
            <a:avLst/>
          </a:prstGeom>
          <a:solidFill>
            <a:srgbClr val="EAEAEA"/>
          </a:solidFill>
          <a:ln w="9525">
            <a:solidFill>
              <a:srgbClr val="DDDDDD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600"/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1600200" y="1219200"/>
            <a:ext cx="5715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1. Nhận xét chung kết quả bài làm của lớp.</a:t>
            </a: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1524000" y="2743200"/>
            <a:ext cx="6081713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2.Hướng dẫn học sinh sửa bài.</a:t>
            </a:r>
            <a:endParaRPr lang="en-US" sz="24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66FF"/>
              </a:solidFill>
              <a:latin typeface="Arial"/>
              <a:cs typeface="Arial"/>
            </a:endParaRPr>
          </a:p>
        </p:txBody>
      </p:sp>
      <p:pic>
        <p:nvPicPr>
          <p:cNvPr id="10248" name="Picture 8" descr="gau hoc b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57200" y="3657600"/>
            <a:ext cx="24590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WordArt 10"/>
          <p:cNvSpPr>
            <a:spLocks noChangeArrowheads="1" noChangeShapeType="1" noTextEdit="1"/>
          </p:cNvSpPr>
          <p:nvPr/>
        </p:nvSpPr>
        <p:spPr bwMode="auto">
          <a:xfrm>
            <a:off x="1600200" y="44196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3. Hướng dẫn học tập những bài văn hay.</a:t>
            </a:r>
            <a:endParaRPr lang="en-US" sz="24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nhac rai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81000" y="0"/>
            <a:ext cx="8351838" cy="2362200"/>
          </a:xfrm>
          <a:prstGeom prst="wedgeEllipseCallout">
            <a:avLst>
              <a:gd name="adj1" fmla="val -7745"/>
              <a:gd name="adj2" fmla="val -49394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2286000"/>
            <a:ext cx="43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Ưu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điểm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04800" y="49530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Tồn tại:</a:t>
            </a:r>
          </a:p>
          <a:p>
            <a:pPr>
              <a:buFont typeface="Wingdings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buFont typeface="Wingdings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9221" name="WordArt 7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149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Nhận xét chung kết quả bài làm của lớp.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57200" y="838200"/>
            <a:ext cx="0" cy="5791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381000" y="6400800"/>
            <a:ext cx="8382000" cy="0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066800" y="685800"/>
            <a:ext cx="807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8763000" y="228600"/>
            <a:ext cx="0" cy="5791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85800" y="2743200"/>
            <a:ext cx="0" cy="3581400"/>
          </a:xfrm>
          <a:prstGeom prst="line">
            <a:avLst/>
          </a:prstGeom>
          <a:noFill/>
          <a:ln w="10795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81000" y="5943600"/>
            <a:ext cx="332898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381000" y="6019800"/>
            <a:ext cx="3810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914400" y="2819400"/>
            <a:ext cx="0" cy="3505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838200" y="2895600"/>
            <a:ext cx="0" cy="3352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66800" y="838200"/>
            <a:ext cx="502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/>
          <a:lstStyle/>
          <a:p>
            <a:pPr>
              <a:buFont typeface="Wingdings" pitchFamily="2" charset="2"/>
              <a:buChar char="v"/>
              <a:defRPr/>
            </a:pPr>
            <a:r>
              <a:rPr lang="en-US" sz="4400" b="1"/>
              <a:t>Thống kê điểm: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971800" y="1752600"/>
            <a:ext cx="3856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 Điểm 9: ? bài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048000" y="25908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8: ? bài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124200" y="33528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7: ? bài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098800" y="4140200"/>
            <a:ext cx="36988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/>
              <a:t>Điểm 6: ? bài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  <p:bldP spid="12306" grpId="0"/>
      <p:bldP spid="12307" grpId="0"/>
      <p:bldP spid="12308" grpId="0"/>
      <p:bldP spid="123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1143000"/>
            <a:ext cx="9144000" cy="3124200"/>
          </a:xfrm>
          <a:prstGeom prst="wedgeEllipseCallout">
            <a:avLst>
              <a:gd name="adj1" fmla="val -5574"/>
              <a:gd name="adj2" fmla="val -49542"/>
            </a:avLst>
          </a:prstGeom>
          <a:noFill/>
          <a:ln w="9525">
            <a:solidFill>
              <a:srgbClr val="0099FF"/>
            </a:solidFill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US" sz="3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524000" y="1676400"/>
            <a:ext cx="6305550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Hướng dẫn học sinh sửa bài</a:t>
            </a:r>
            <a:endParaRPr lang="en-US" sz="44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6600"/>
              </a:solidFill>
              <a:latin typeface="Arial"/>
              <a:cs typeface="Arial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228600" y="4572000"/>
            <a:ext cx="8915400" cy="2057400"/>
            <a:chOff x="1156" y="2069"/>
            <a:chExt cx="4010" cy="1702"/>
          </a:xfrm>
        </p:grpSpPr>
        <p:grpSp>
          <p:nvGrpSpPr>
            <p:cNvPr id="11269" name="Group 24"/>
            <p:cNvGrpSpPr>
              <a:grpSpLocks/>
            </p:cNvGrpSpPr>
            <p:nvPr/>
          </p:nvGrpSpPr>
          <p:grpSpPr bwMode="auto">
            <a:xfrm rot="896949">
              <a:off x="2517" y="2160"/>
              <a:ext cx="1152" cy="1248"/>
              <a:chOff x="1968" y="1152"/>
              <a:chExt cx="1829" cy="2688"/>
            </a:xfrm>
          </p:grpSpPr>
          <p:pic>
            <p:nvPicPr>
              <p:cNvPr id="1130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1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0" name="Group 24"/>
            <p:cNvGrpSpPr>
              <a:grpSpLocks/>
            </p:cNvGrpSpPr>
            <p:nvPr/>
          </p:nvGrpSpPr>
          <p:grpSpPr bwMode="auto">
            <a:xfrm rot="896949">
              <a:off x="1156" y="2069"/>
              <a:ext cx="1152" cy="1248"/>
              <a:chOff x="1968" y="1152"/>
              <a:chExt cx="1829" cy="2688"/>
            </a:xfrm>
          </p:grpSpPr>
          <p:pic>
            <p:nvPicPr>
              <p:cNvPr id="11299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300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301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2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3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304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1" name="Group 24"/>
            <p:cNvGrpSpPr>
              <a:grpSpLocks/>
            </p:cNvGrpSpPr>
            <p:nvPr/>
          </p:nvGrpSpPr>
          <p:grpSpPr bwMode="auto">
            <a:xfrm rot="896949">
              <a:off x="4014" y="2115"/>
              <a:ext cx="1152" cy="1248"/>
              <a:chOff x="1968" y="1152"/>
              <a:chExt cx="1829" cy="2688"/>
            </a:xfrm>
          </p:grpSpPr>
          <p:pic>
            <p:nvPicPr>
              <p:cNvPr id="1129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9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9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2" name="Group 24"/>
            <p:cNvGrpSpPr>
              <a:grpSpLocks/>
            </p:cNvGrpSpPr>
            <p:nvPr/>
          </p:nvGrpSpPr>
          <p:grpSpPr bwMode="auto">
            <a:xfrm rot="896949">
              <a:off x="1565" y="2523"/>
              <a:ext cx="1152" cy="1248"/>
              <a:chOff x="1968" y="1152"/>
              <a:chExt cx="1829" cy="2688"/>
            </a:xfrm>
          </p:grpSpPr>
          <p:pic>
            <p:nvPicPr>
              <p:cNvPr id="11287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8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9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0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1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92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3" name="Group 24"/>
            <p:cNvGrpSpPr>
              <a:grpSpLocks/>
            </p:cNvGrpSpPr>
            <p:nvPr/>
          </p:nvGrpSpPr>
          <p:grpSpPr bwMode="auto">
            <a:xfrm rot="896949">
              <a:off x="2562" y="2432"/>
              <a:ext cx="1152" cy="1248"/>
              <a:chOff x="1968" y="1152"/>
              <a:chExt cx="1829" cy="2688"/>
            </a:xfrm>
          </p:grpSpPr>
          <p:pic>
            <p:nvPicPr>
              <p:cNvPr id="1128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8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8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274" name="Group 24"/>
            <p:cNvGrpSpPr>
              <a:grpSpLocks/>
            </p:cNvGrpSpPr>
            <p:nvPr/>
          </p:nvGrpSpPr>
          <p:grpSpPr bwMode="auto">
            <a:xfrm rot="896949">
              <a:off x="3424" y="2387"/>
              <a:ext cx="1152" cy="1248"/>
              <a:chOff x="1968" y="1152"/>
              <a:chExt cx="1829" cy="2688"/>
            </a:xfrm>
          </p:grpSpPr>
          <p:pic>
            <p:nvPicPr>
              <p:cNvPr id="1127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7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1127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7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28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OG"/>
          <p:cNvPicPr>
            <a:picLocks noChangeAspect="1" noChangeArrowheads="1"/>
          </p:cNvPicPr>
          <p:nvPr>
            <p:ph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0" y="2563813"/>
            <a:ext cx="9144000" cy="4294187"/>
          </a:xfrm>
          <a:noFill/>
        </p:spPr>
      </p:pic>
      <p:pic>
        <p:nvPicPr>
          <p:cNvPr id="1229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2438400"/>
            <a:ext cx="26511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51460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FFFF99"/>
              </a:solidFill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667000" y="228600"/>
            <a:ext cx="6477000" cy="3505200"/>
          </a:xfrm>
          <a:prstGeom prst="cloudCallout">
            <a:avLst>
              <a:gd name="adj1" fmla="val -28259"/>
              <a:gd name="adj2" fmla="val 35190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3124200" y="1371600"/>
            <a:ext cx="579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7" dist="17961" dir="13500000">
                    <a:srgbClr val="999999"/>
                  </a:prstShdw>
                </a:effectLst>
                <a:latin typeface="Arial"/>
                <a:cs typeface="Arial"/>
              </a:rPr>
              <a:t>HƯỚNG DẪN HỌC SINH SỬA BÀI</a:t>
            </a:r>
            <a:endParaRPr lang="en-US" b="1" kern="1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prstShdw prst="shdw17" dist="17961" dir="13500000">
                  <a:srgbClr val="999999"/>
                </a:prstShdw>
              </a:effectLst>
              <a:latin typeface="Arial"/>
              <a:cs typeface="Arial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0" y="381000"/>
            <a:ext cx="3581400" cy="0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457200" y="228600"/>
            <a:ext cx="0" cy="2362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>
            <a:spAutoFit/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5" name="Group 29"/>
          <p:cNvGraphicFramePr>
            <a:graphicFrameLocks noGrp="1"/>
          </p:cNvGraphicFramePr>
          <p:nvPr/>
        </p:nvGraphicFramePr>
        <p:xfrm>
          <a:off x="381000" y="1752600"/>
          <a:ext cx="8458200" cy="4287838"/>
        </p:xfrm>
        <a:graphic>
          <a:graphicData uri="http://schemas.openxmlformats.org/drawingml/2006/table">
            <a:tbl>
              <a:tblPr/>
              <a:tblGrid>
                <a:gridCol w="3276600"/>
                <a:gridCol w="5181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1" name="WordArt 19"/>
          <p:cNvSpPr>
            <a:spLocks noChangeArrowheads="1" noChangeShapeType="1" noTextEdit="1"/>
          </p:cNvSpPr>
          <p:nvPr/>
        </p:nvSpPr>
        <p:spPr bwMode="auto">
          <a:xfrm>
            <a:off x="2133600" y="609600"/>
            <a:ext cx="3962400" cy="624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Chính tả</a:t>
            </a: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3" name="Group 33"/>
          <p:cNvGraphicFramePr>
            <a:graphicFrameLocks noGrp="1"/>
          </p:cNvGraphicFramePr>
          <p:nvPr/>
        </p:nvGraphicFramePr>
        <p:xfrm>
          <a:off x="381000" y="1752600"/>
          <a:ext cx="8458200" cy="4303713"/>
        </p:xfrm>
        <a:graphic>
          <a:graphicData uri="http://schemas.openxmlformats.org/drawingml/2006/table">
            <a:tbl>
              <a:tblPr/>
              <a:tblGrid>
                <a:gridCol w="3657600"/>
                <a:gridCol w="4800600"/>
              </a:tblGrid>
              <a:tr h="701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 sai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0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4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5" name="WordArt 19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Dùng từ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32" name="Group 28"/>
          <p:cNvGraphicFramePr>
            <a:graphicFrameLocks noGrp="1"/>
          </p:cNvGraphicFramePr>
          <p:nvPr/>
        </p:nvGraphicFramePr>
        <p:xfrm>
          <a:off x="457200" y="1143000"/>
          <a:ext cx="8382000" cy="4983163"/>
        </p:xfrm>
        <a:graphic>
          <a:graphicData uri="http://schemas.openxmlformats.org/drawingml/2006/table">
            <a:tbl>
              <a:tblPr/>
              <a:tblGrid>
                <a:gridCol w="3886200"/>
                <a:gridCol w="4495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 lại cho đúng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396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Câu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db2004c019l">
  <a:themeElements>
    <a:clrScheme name="cdb2004c019l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cdb2004c019l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c019l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FF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5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FF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208</Words>
  <Application>Microsoft Office PowerPoint</Application>
  <PresentationFormat>On-screen Show (4:3)</PresentationFormat>
  <Paragraphs>62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Verdana</vt:lpstr>
      <vt:lpstr>Wingdings</vt:lpstr>
      <vt:lpstr>Tahoma</vt:lpstr>
      <vt:lpstr>Times New Roman</vt:lpstr>
      <vt:lpstr>Profile</vt:lpstr>
      <vt:lpstr>Blends</vt:lpstr>
      <vt:lpstr>cdb2004c019l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22</cp:revision>
  <dcterms:created xsi:type="dcterms:W3CDTF">2009-12-11T04:06:57Z</dcterms:created>
  <dcterms:modified xsi:type="dcterms:W3CDTF">2016-06-30T01:39:59Z</dcterms:modified>
</cp:coreProperties>
</file>