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2" r:id="rId3"/>
  </p:sldMasterIdLst>
  <p:notesMasterIdLst>
    <p:notesMasterId r:id="rId15"/>
  </p:notesMasterIdLst>
  <p:sldIdLst>
    <p:sldId id="257" r:id="rId4"/>
    <p:sldId id="276" r:id="rId5"/>
    <p:sldId id="258" r:id="rId6"/>
    <p:sldId id="259" r:id="rId7"/>
    <p:sldId id="260" r:id="rId8"/>
    <p:sldId id="263" r:id="rId9"/>
    <p:sldId id="265" r:id="rId10"/>
    <p:sldId id="277" r:id="rId11"/>
    <p:sldId id="278" r:id="rId12"/>
    <p:sldId id="282" r:id="rId13"/>
    <p:sldId id="27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E20E847-B76F-43FF-AB11-0E2D97E53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38D818-1999-48D1-ACA0-B184366A538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62FCE6-A91C-4E90-8B19-173699533A8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73A232-4769-42B9-BC45-68D1BA68F66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83441-7735-40A1-B627-D3D4C11F3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6E439-B395-4778-BA2D-9F86FD93C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36141-AC11-4112-AD07-4FD95FE28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8D32C-B374-430E-ABF5-CFC3D0F34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44631D2-747B-4294-8625-FBB65DC8F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2633C-8909-4E6B-A924-471B43538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61188-6E2A-4CED-9CE2-F64FF31BC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51001-B8E1-41E8-88FC-7EDDBB474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2CBD4-6668-4A24-A9B1-C0424BDE2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12406-F386-4E24-BD2E-C59799071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66F00-EDA7-4DB3-A53F-9DF7D3648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701BD-74DF-4450-8B93-E3FD0F773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A84AE-0EE6-4175-905A-C133DCEE4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BB54E-1CA3-4416-94C5-0B5D6D33E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14D44-7CD2-49AA-9D15-7531C814E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EEB93-9316-4E71-9D41-20C5C62B2F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gray">
          <a:xfrm>
            <a:off x="0" y="2708275"/>
            <a:ext cx="9144000" cy="874713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black">
          <a:xfrm>
            <a:off x="381000" y="271463"/>
            <a:ext cx="10890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>
            <a:spAutoFit/>
          </a:bodyPr>
          <a:lstStyle/>
          <a:p>
            <a:pPr defTabSz="957263">
              <a:defRPr/>
            </a:pPr>
            <a:r>
              <a:rPr lang="en-US" sz="2100" b="1">
                <a:solidFill>
                  <a:schemeClr val="bg1"/>
                </a:solidFill>
                <a:latin typeface="Verdana" pitchFamily="34" charset="0"/>
              </a:rPr>
              <a:t>LOGO</a:t>
            </a:r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-11113" y="-12700"/>
            <a:ext cx="9175751" cy="6870700"/>
            <a:chOff x="-7" y="-8"/>
            <a:chExt cx="5780" cy="4328"/>
          </a:xfrm>
        </p:grpSpPr>
        <p:sp>
          <p:nvSpPr>
            <p:cNvPr id="7" name="AutoShape 7"/>
            <p:cNvSpPr>
              <a:spLocks noChangeArrowheads="1"/>
            </p:cNvSpPr>
            <p:nvPr/>
          </p:nvSpPr>
          <p:spPr bwMode="gray">
            <a:xfrm>
              <a:off x="17" y="16"/>
              <a:ext cx="5729" cy="4285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gray">
            <a:xfrm>
              <a:off x="-3" y="-8"/>
              <a:ext cx="295" cy="289"/>
            </a:xfrm>
            <a:custGeom>
              <a:avLst/>
              <a:gdLst>
                <a:gd name="T0" fmla="*/ 3 w 403"/>
                <a:gd name="T1" fmla="*/ 395 h 395"/>
                <a:gd name="T2" fmla="*/ 74 w 403"/>
                <a:gd name="T3" fmla="*/ 216 h 395"/>
                <a:gd name="T4" fmla="*/ 231 w 403"/>
                <a:gd name="T5" fmla="*/ 50 h 395"/>
                <a:gd name="T6" fmla="*/ 403 w 403"/>
                <a:gd name="T7" fmla="*/ 0 h 395"/>
                <a:gd name="T8" fmla="*/ 0 w 403"/>
                <a:gd name="T9" fmla="*/ 0 h 3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3" h="395">
                  <a:moveTo>
                    <a:pt x="3" y="395"/>
                  </a:moveTo>
                  <a:lnTo>
                    <a:pt x="74" y="216"/>
                  </a:lnTo>
                  <a:lnTo>
                    <a:pt x="231" y="50"/>
                  </a:lnTo>
                  <a:lnTo>
                    <a:pt x="403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gray">
            <a:xfrm>
              <a:off x="-7" y="3982"/>
              <a:ext cx="287" cy="338"/>
            </a:xfrm>
            <a:custGeom>
              <a:avLst/>
              <a:gdLst>
                <a:gd name="T0" fmla="*/ 391 w 391"/>
                <a:gd name="T1" fmla="*/ 473 h 473"/>
                <a:gd name="T2" fmla="*/ 151 w 391"/>
                <a:gd name="T3" fmla="*/ 353 h 473"/>
                <a:gd name="T4" fmla="*/ 42 w 391"/>
                <a:gd name="T5" fmla="*/ 201 h 473"/>
                <a:gd name="T6" fmla="*/ 0 w 391"/>
                <a:gd name="T7" fmla="*/ 0 h 473"/>
                <a:gd name="T8" fmla="*/ 1 w 391"/>
                <a:gd name="T9" fmla="*/ 470 h 4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1" h="473">
                  <a:moveTo>
                    <a:pt x="391" y="473"/>
                  </a:moveTo>
                  <a:lnTo>
                    <a:pt x="151" y="353"/>
                  </a:lnTo>
                  <a:lnTo>
                    <a:pt x="42" y="201"/>
                  </a:lnTo>
                  <a:lnTo>
                    <a:pt x="0" y="0"/>
                  </a:lnTo>
                  <a:lnTo>
                    <a:pt x="1" y="47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gray">
            <a:xfrm>
              <a:off x="5499" y="4026"/>
              <a:ext cx="274" cy="287"/>
            </a:xfrm>
            <a:custGeom>
              <a:avLst/>
              <a:gdLst>
                <a:gd name="T0" fmla="*/ 229 w 232"/>
                <a:gd name="T1" fmla="*/ 0 h 290"/>
                <a:gd name="T2" fmla="*/ 164 w 232"/>
                <a:gd name="T3" fmla="*/ 144 h 290"/>
                <a:gd name="T4" fmla="*/ 98 w 232"/>
                <a:gd name="T5" fmla="*/ 253 h 290"/>
                <a:gd name="T6" fmla="*/ 0 w 232"/>
                <a:gd name="T7" fmla="*/ 290 h 290"/>
                <a:gd name="T8" fmla="*/ 232 w 232"/>
                <a:gd name="T9" fmla="*/ 287 h 2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gray">
            <a:xfrm>
              <a:off x="5467" y="0"/>
              <a:ext cx="302" cy="288"/>
            </a:xfrm>
            <a:custGeom>
              <a:avLst/>
              <a:gdLst>
                <a:gd name="T0" fmla="*/ 0 w 403"/>
                <a:gd name="T1" fmla="*/ 0 h 403"/>
                <a:gd name="T2" fmla="*/ 221 w 403"/>
                <a:gd name="T3" fmla="*/ 96 h 403"/>
                <a:gd name="T4" fmla="*/ 353 w 403"/>
                <a:gd name="T5" fmla="*/ 231 h 403"/>
                <a:gd name="T6" fmla="*/ 403 w 403"/>
                <a:gd name="T7" fmla="*/ 403 h 403"/>
                <a:gd name="T8" fmla="*/ 403 w 403"/>
                <a:gd name="T9" fmla="*/ 0 h 4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3" h="403">
                  <a:moveTo>
                    <a:pt x="0" y="0"/>
                  </a:moveTo>
                  <a:lnTo>
                    <a:pt x="221" y="96"/>
                  </a:lnTo>
                  <a:lnTo>
                    <a:pt x="353" y="231"/>
                  </a:lnTo>
                  <a:lnTo>
                    <a:pt x="403" y="403"/>
                  </a:lnTo>
                  <a:lnTo>
                    <a:pt x="403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 bwMode="gray">
          <a:xfrm>
            <a:off x="0" y="2720975"/>
            <a:ext cx="9144000" cy="817563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2176463"/>
            <a:ext cx="7086600" cy="4365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9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0118F-EF6F-4014-AAA4-CBD0AB95A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90706-0326-4757-AE62-524C570C3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90D0E-C2E9-424A-80C0-686A33363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3747A-84EB-45C0-9AB0-EF756F260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23763-E0AD-4517-998D-6854A2C6E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B4C84-80EA-4D0B-A260-1D27CF243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E8BCD-8658-4CB0-85E6-EF4D8B4F1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7804A-0CE8-4BFC-877E-2A966AC8D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8B9E9-3DB8-4B1F-B136-6B4A2B510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0BD77-6174-485A-99A7-A026A564CC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975"/>
            <a:ext cx="2057400" cy="6270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975"/>
            <a:ext cx="6019800" cy="6270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078F7-5756-4909-9F4D-4033C5B74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3BD38-4D72-4CCA-AE84-8EE34447A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EE6C9-1B0F-4B4D-9D5E-8865272D2C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170A9-A595-423D-8C58-5BB0B4832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8CDA0-0804-4D6E-9640-28590DABA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D7A85-2298-48D3-9C12-86E8D46D9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8DFA7-6C7D-4A0B-A7B1-047798F508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33A56828-FC8A-4D40-ACBC-603010E42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887410C-6769-4BCE-82E6-950FC2534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 descr="29641"/>
          <p:cNvSpPr>
            <a:spLocks/>
          </p:cNvSpPr>
          <p:nvPr/>
        </p:nvSpPr>
        <p:spPr bwMode="gray">
          <a:xfrm>
            <a:off x="36513" y="80963"/>
            <a:ext cx="9077325" cy="1595437"/>
          </a:xfrm>
          <a:custGeom>
            <a:avLst/>
            <a:gdLst>
              <a:gd name="T0" fmla="*/ 0 w 5718"/>
              <a:gd name="T1" fmla="*/ 756 h 1005"/>
              <a:gd name="T2" fmla="*/ 576 w 5718"/>
              <a:gd name="T3" fmla="*/ 560 h 1005"/>
              <a:gd name="T4" fmla="*/ 1403 w 5718"/>
              <a:gd name="T5" fmla="*/ 390 h 1005"/>
              <a:gd name="T6" fmla="*/ 2452 w 5718"/>
              <a:gd name="T7" fmla="*/ 314 h 1005"/>
              <a:gd name="T8" fmla="*/ 3102 w 5718"/>
              <a:gd name="T9" fmla="*/ 326 h 1005"/>
              <a:gd name="T10" fmla="*/ 4043 w 5718"/>
              <a:gd name="T11" fmla="*/ 434 h 1005"/>
              <a:gd name="T12" fmla="*/ 4944 w 5718"/>
              <a:gd name="T13" fmla="*/ 668 h 1005"/>
              <a:gd name="T14" fmla="*/ 5691 w 5718"/>
              <a:gd name="T15" fmla="*/ 971 h 1005"/>
              <a:gd name="T16" fmla="*/ 5718 w 5718"/>
              <a:gd name="T17" fmla="*/ 19 h 1005"/>
              <a:gd name="T18" fmla="*/ 9 w 5718"/>
              <a:gd name="T19" fmla="*/ 0 h 100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718" h="1005">
                <a:moveTo>
                  <a:pt x="0" y="756"/>
                </a:moveTo>
                <a:cubicBezTo>
                  <a:pt x="96" y="724"/>
                  <a:pt x="297" y="635"/>
                  <a:pt x="576" y="560"/>
                </a:cubicBezTo>
                <a:cubicBezTo>
                  <a:pt x="855" y="485"/>
                  <a:pt x="1037" y="442"/>
                  <a:pt x="1403" y="390"/>
                </a:cubicBezTo>
                <a:cubicBezTo>
                  <a:pt x="1769" y="337"/>
                  <a:pt x="2154" y="320"/>
                  <a:pt x="2452" y="314"/>
                </a:cubicBezTo>
                <a:lnTo>
                  <a:pt x="3102" y="326"/>
                </a:lnTo>
                <a:cubicBezTo>
                  <a:pt x="3367" y="346"/>
                  <a:pt x="3736" y="377"/>
                  <a:pt x="4043" y="434"/>
                </a:cubicBezTo>
                <a:cubicBezTo>
                  <a:pt x="4350" y="490"/>
                  <a:pt x="4669" y="578"/>
                  <a:pt x="4944" y="668"/>
                </a:cubicBezTo>
                <a:cubicBezTo>
                  <a:pt x="5219" y="757"/>
                  <a:pt x="5679" y="1005"/>
                  <a:pt x="5691" y="971"/>
                </a:cubicBezTo>
                <a:cubicBezTo>
                  <a:pt x="5695" y="964"/>
                  <a:pt x="5718" y="25"/>
                  <a:pt x="5718" y="19"/>
                </a:cubicBezTo>
                <a:cubicBezTo>
                  <a:pt x="5718" y="7"/>
                  <a:pt x="1198" y="4"/>
                  <a:pt x="9" y="0"/>
                </a:cubicBezTo>
              </a:path>
            </a:pathLst>
          </a:cu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84888" y="6450013"/>
            <a:ext cx="28971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r">
              <a:defRPr sz="1300" b="1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950" y="6454775"/>
            <a:ext cx="927100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ctr">
              <a:defRPr sz="1300" b="1">
                <a:latin typeface="Verdana" pitchFamily="34" charset="0"/>
              </a:defRPr>
            </a:lvl1pPr>
          </a:lstStyle>
          <a:p>
            <a:pPr>
              <a:defRPr/>
            </a:pPr>
            <a:fld id="{BFC8B597-2A5A-4A19-9C94-BA8389312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white">
          <a:xfrm>
            <a:off x="542925" y="53975"/>
            <a:ext cx="7392988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3079" name="Group 7"/>
          <p:cNvGrpSpPr>
            <a:grpSpLocks/>
          </p:cNvGrpSpPr>
          <p:nvPr/>
        </p:nvGrpSpPr>
        <p:grpSpPr bwMode="auto">
          <a:xfrm>
            <a:off x="-1588" y="0"/>
            <a:ext cx="9145588" cy="6858000"/>
            <a:chOff x="-1" y="0"/>
            <a:chExt cx="8065" cy="6048"/>
          </a:xfrm>
        </p:grpSpPr>
        <p:sp>
          <p:nvSpPr>
            <p:cNvPr id="3081" name="Freeform 8"/>
            <p:cNvSpPr>
              <a:spLocks/>
            </p:cNvSpPr>
            <p:nvPr/>
          </p:nvSpPr>
          <p:spPr bwMode="gray">
            <a:xfrm>
              <a:off x="-1" y="5629"/>
              <a:ext cx="389" cy="417"/>
            </a:xfrm>
            <a:custGeom>
              <a:avLst/>
              <a:gdLst>
                <a:gd name="T0" fmla="*/ 314 w 389"/>
                <a:gd name="T1" fmla="*/ 416 h 417"/>
                <a:gd name="T2" fmla="*/ 389 w 389"/>
                <a:gd name="T3" fmla="*/ 417 h 417"/>
                <a:gd name="T4" fmla="*/ 158 w 389"/>
                <a:gd name="T5" fmla="*/ 297 h 417"/>
                <a:gd name="T6" fmla="*/ 39 w 389"/>
                <a:gd name="T7" fmla="*/ 179 h 417"/>
                <a:gd name="T8" fmla="*/ 0 w 389"/>
                <a:gd name="T9" fmla="*/ 0 h 417"/>
                <a:gd name="T10" fmla="*/ 1 w 389"/>
                <a:gd name="T11" fmla="*/ 417 h 4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9" h="417">
                  <a:moveTo>
                    <a:pt x="314" y="416"/>
                  </a:moveTo>
                  <a:lnTo>
                    <a:pt x="389" y="417"/>
                  </a:lnTo>
                  <a:lnTo>
                    <a:pt x="158" y="297"/>
                  </a:lnTo>
                  <a:lnTo>
                    <a:pt x="39" y="179"/>
                  </a:lnTo>
                  <a:lnTo>
                    <a:pt x="0" y="0"/>
                  </a:lnTo>
                  <a:lnTo>
                    <a:pt x="1" y="417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2" name="Freeform 9"/>
            <p:cNvSpPr>
              <a:spLocks/>
            </p:cNvSpPr>
            <p:nvPr/>
          </p:nvSpPr>
          <p:spPr bwMode="gray">
            <a:xfrm>
              <a:off x="7701" y="5645"/>
              <a:ext cx="363" cy="403"/>
            </a:xfrm>
            <a:custGeom>
              <a:avLst/>
              <a:gdLst>
                <a:gd name="T0" fmla="*/ 229 w 232"/>
                <a:gd name="T1" fmla="*/ 0 h 290"/>
                <a:gd name="T2" fmla="*/ 164 w 232"/>
                <a:gd name="T3" fmla="*/ 144 h 290"/>
                <a:gd name="T4" fmla="*/ 98 w 232"/>
                <a:gd name="T5" fmla="*/ 253 h 290"/>
                <a:gd name="T6" fmla="*/ 0 w 232"/>
                <a:gd name="T7" fmla="*/ 290 h 290"/>
                <a:gd name="T8" fmla="*/ 232 w 232"/>
                <a:gd name="T9" fmla="*/ 287 h 2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3" name="AutoShape 10"/>
            <p:cNvSpPr>
              <a:spLocks noChangeArrowheads="1"/>
            </p:cNvSpPr>
            <p:nvPr/>
          </p:nvSpPr>
          <p:spPr bwMode="gray">
            <a:xfrm>
              <a:off x="26" y="42"/>
              <a:ext cx="8012" cy="5985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4" name="Freeform 11"/>
            <p:cNvSpPr>
              <a:spLocks/>
            </p:cNvSpPr>
            <p:nvPr/>
          </p:nvSpPr>
          <p:spPr bwMode="gray">
            <a:xfrm>
              <a:off x="-1" y="13"/>
              <a:ext cx="405" cy="441"/>
            </a:xfrm>
            <a:custGeom>
              <a:avLst/>
              <a:gdLst>
                <a:gd name="T0" fmla="*/ 2 w 405"/>
                <a:gd name="T1" fmla="*/ 441 h 441"/>
                <a:gd name="T2" fmla="*/ 107 w 405"/>
                <a:gd name="T3" fmla="*/ 175 h 441"/>
                <a:gd name="T4" fmla="*/ 387 w 405"/>
                <a:gd name="T5" fmla="*/ 0 h 441"/>
                <a:gd name="T6" fmla="*/ 1 w 405"/>
                <a:gd name="T7" fmla="*/ 0 h 4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5" h="441">
                  <a:moveTo>
                    <a:pt x="2" y="441"/>
                  </a:moveTo>
                  <a:cubicBezTo>
                    <a:pt x="19" y="397"/>
                    <a:pt x="0" y="345"/>
                    <a:pt x="107" y="175"/>
                  </a:cubicBezTo>
                  <a:cubicBezTo>
                    <a:pt x="214" y="6"/>
                    <a:pt x="405" y="16"/>
                    <a:pt x="387" y="0"/>
                  </a:cubicBezTo>
                  <a:lnTo>
                    <a:pt x="1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5" name="Freeform 12"/>
            <p:cNvSpPr>
              <a:spLocks/>
            </p:cNvSpPr>
            <p:nvPr/>
          </p:nvSpPr>
          <p:spPr bwMode="gray">
            <a:xfrm>
              <a:off x="7588" y="0"/>
              <a:ext cx="470" cy="483"/>
            </a:xfrm>
            <a:custGeom>
              <a:avLst/>
              <a:gdLst>
                <a:gd name="T0" fmla="*/ 0 w 470"/>
                <a:gd name="T1" fmla="*/ 4 h 483"/>
                <a:gd name="T2" fmla="*/ 342 w 470"/>
                <a:gd name="T3" fmla="*/ 150 h 483"/>
                <a:gd name="T4" fmla="*/ 470 w 470"/>
                <a:gd name="T5" fmla="*/ 461 h 483"/>
                <a:gd name="T6" fmla="*/ 470 w 470"/>
                <a:gd name="T7" fmla="*/ 0 h 48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0" h="483">
                  <a:moveTo>
                    <a:pt x="0" y="4"/>
                  </a:moveTo>
                  <a:cubicBezTo>
                    <a:pt x="57" y="28"/>
                    <a:pt x="264" y="74"/>
                    <a:pt x="342" y="150"/>
                  </a:cubicBezTo>
                  <a:cubicBezTo>
                    <a:pt x="450" y="275"/>
                    <a:pt x="452" y="483"/>
                    <a:pt x="470" y="461"/>
                  </a:cubicBezTo>
                  <a:lnTo>
                    <a:pt x="47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80" name="Line 13"/>
          <p:cNvSpPr>
            <a:spLocks noChangeShapeType="1"/>
          </p:cNvSpPr>
          <p:nvPr/>
        </p:nvSpPr>
        <p:spPr bwMode="gray">
          <a:xfrm>
            <a:off x="323850" y="6500813"/>
            <a:ext cx="8569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hf sldNum="0" hdr="0" dt="0"/>
  <p:txStyles>
    <p:titleStyle>
      <a:lvl1pPr algn="ctr" defTabSz="957263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+mj-lt"/>
          <a:ea typeface="+mj-ea"/>
          <a:cs typeface="+mj-cs"/>
        </a:defRPr>
      </a:lvl1pPr>
      <a:lvl2pPr algn="ctr" defTabSz="957263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2pPr>
      <a:lvl3pPr algn="ctr" defTabSz="957263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3pPr>
      <a:lvl4pPr algn="ctr" defTabSz="957263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4pPr>
      <a:lvl5pPr algn="ctr" defTabSz="957263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5pPr>
      <a:lvl6pPr marL="457200" algn="ctr" defTabSz="957263" rtl="0" fontAlgn="base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6pPr>
      <a:lvl7pPr marL="914400" algn="ctr" defTabSz="957263" rtl="0" fontAlgn="base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7pPr>
      <a:lvl8pPr marL="1371600" algn="ctr" defTabSz="957263" rtl="0" fontAlgn="base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8pPr>
      <a:lvl9pPr marL="1828800" algn="ctr" defTabSz="957263" rtl="0" fontAlgn="base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100">
          <a:solidFill>
            <a:schemeClr val="tx1"/>
          </a:solidFill>
          <a:latin typeface="+mj-lt"/>
        </a:defRPr>
      </a:lvl2pPr>
      <a:lvl3pPr marL="1196975" indent="-239713" algn="l" defTabSz="95726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100">
          <a:solidFill>
            <a:schemeClr val="tx1"/>
          </a:solidFill>
          <a:latin typeface="+mj-lt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j-lt"/>
        </a:defRPr>
      </a:lvl4pPr>
      <a:lvl5pPr marL="2154238" indent="-238125" algn="l" defTabSz="957263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5pPr>
      <a:lvl6pPr marL="26114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6pPr>
      <a:lvl7pPr marL="30686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7pPr>
      <a:lvl8pPr marL="35258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8pPr>
      <a:lvl9pPr marL="39830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57200" y="1524000"/>
            <a:ext cx="815340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80322" dir="20493903" algn="ctr" rotWithShape="0">
              <a:srgbClr val="FFFF00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TẬP </a:t>
            </a:r>
            <a:r>
              <a:rPr 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LÀM VĂN</a:t>
            </a:r>
          </a:p>
        </p:txBody>
      </p:sp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228600" y="2895600"/>
            <a:ext cx="81534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TRẢ BÀI VĂN KỂ CHUYỆN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048000" y="5410200"/>
            <a:ext cx="358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0000FF"/>
                </a:solidFill>
              </a:rPr>
              <a:t>KHỐI 4</a:t>
            </a:r>
            <a:endParaRPr lang="vi-VN" sz="4400" b="1">
              <a:solidFill>
                <a:srgbClr val="0000FF"/>
              </a:solidFill>
            </a:endParaRPr>
          </a:p>
        </p:txBody>
      </p:sp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-304800" y="4572000"/>
            <a:ext cx="3505200" cy="2209800"/>
            <a:chOff x="2256" y="1536"/>
            <a:chExt cx="1176" cy="744"/>
          </a:xfrm>
        </p:grpSpPr>
        <p:pic>
          <p:nvPicPr>
            <p:cNvPr id="7177" name="Picture 6" descr="pretty_flower_purple_hb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632"/>
              <a:ext cx="648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178" name="Group 7"/>
            <p:cNvGrpSpPr>
              <a:grpSpLocks/>
            </p:cNvGrpSpPr>
            <p:nvPr/>
          </p:nvGrpSpPr>
          <p:grpSpPr bwMode="auto">
            <a:xfrm>
              <a:off x="2256" y="1536"/>
              <a:ext cx="864" cy="744"/>
              <a:chOff x="2256" y="1536"/>
              <a:chExt cx="864" cy="744"/>
            </a:xfrm>
          </p:grpSpPr>
          <p:pic>
            <p:nvPicPr>
              <p:cNvPr id="7179" name="Picture 8" descr="pretty_flower_red_hb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544" y="1680"/>
                <a:ext cx="57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180" name="Picture 9" descr="pretty_flower_yellow_hb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2400" y="1536"/>
                <a:ext cx="552" cy="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181" name="Picture 10" descr="pretty_flower_orange_hb"/>
              <p:cNvPicPr>
                <a:picLocks noChangeAspect="1" noChangeArrowheads="1" noCrop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2256" y="1632"/>
                <a:ext cx="648" cy="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7174" name="plant"/>
          <p:cNvSpPr>
            <a:spLocks noEditPoints="1" noChangeArrowheads="1"/>
          </p:cNvSpPr>
          <p:nvPr/>
        </p:nvSpPr>
        <p:spPr bwMode="auto">
          <a:xfrm rot="5400000">
            <a:off x="6591300" y="4381500"/>
            <a:ext cx="4114800" cy="76200"/>
          </a:xfrm>
          <a:custGeom>
            <a:avLst/>
            <a:gdLst>
              <a:gd name="T0" fmla="*/ 0 w 21600"/>
              <a:gd name="T1" fmla="*/ 0 h 21600"/>
              <a:gd name="T2" fmla="*/ 2057400 w 21600"/>
              <a:gd name="T3" fmla="*/ 0 h 21600"/>
              <a:gd name="T4" fmla="*/ 4114800 w 21600"/>
              <a:gd name="T5" fmla="*/ 0 h 21600"/>
              <a:gd name="T6" fmla="*/ 4114800 w 21600"/>
              <a:gd name="T7" fmla="*/ 38100 h 21600"/>
              <a:gd name="T8" fmla="*/ 4114800 w 21600"/>
              <a:gd name="T9" fmla="*/ 76200 h 21600"/>
              <a:gd name="T10" fmla="*/ 2057400 w 21600"/>
              <a:gd name="T11" fmla="*/ 76200 h 21600"/>
              <a:gd name="T12" fmla="*/ 0 w 21600"/>
              <a:gd name="T13" fmla="*/ 76200 h 21600"/>
              <a:gd name="T14" fmla="*/ 0 w 21600"/>
              <a:gd name="T15" fmla="*/ 3810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100 w 21600"/>
              <a:gd name="T25" fmla="*/ 10092 h 21600"/>
              <a:gd name="T26" fmla="*/ 14545 w 21600"/>
              <a:gd name="T27" fmla="*/ 1357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800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7175" name="Picture 12" descr="_DK8_1LA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772400" y="5562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plant"/>
          <p:cNvSpPr>
            <a:spLocks noEditPoints="1" noChangeArrowheads="1"/>
          </p:cNvSpPr>
          <p:nvPr/>
        </p:nvSpPr>
        <p:spPr bwMode="auto">
          <a:xfrm rot="10800000">
            <a:off x="3657600" y="6324600"/>
            <a:ext cx="5181600" cy="76200"/>
          </a:xfrm>
          <a:custGeom>
            <a:avLst/>
            <a:gdLst>
              <a:gd name="T0" fmla="*/ 0 w 21600"/>
              <a:gd name="T1" fmla="*/ 0 h 21600"/>
              <a:gd name="T2" fmla="*/ 2590800 w 21600"/>
              <a:gd name="T3" fmla="*/ 0 h 21600"/>
              <a:gd name="T4" fmla="*/ 5181600 w 21600"/>
              <a:gd name="T5" fmla="*/ 0 h 21600"/>
              <a:gd name="T6" fmla="*/ 5181600 w 21600"/>
              <a:gd name="T7" fmla="*/ 38100 h 21600"/>
              <a:gd name="T8" fmla="*/ 5181600 w 21600"/>
              <a:gd name="T9" fmla="*/ 76200 h 21600"/>
              <a:gd name="T10" fmla="*/ 2590800 w 21600"/>
              <a:gd name="T11" fmla="*/ 76200 h 21600"/>
              <a:gd name="T12" fmla="*/ 0 w 21600"/>
              <a:gd name="T13" fmla="*/ 76200 h 21600"/>
              <a:gd name="T14" fmla="*/ 0 w 21600"/>
              <a:gd name="T15" fmla="*/ 3810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100 w 21600"/>
              <a:gd name="T25" fmla="*/ 10092 h 21600"/>
              <a:gd name="T26" fmla="*/ 14545 w 21600"/>
              <a:gd name="T27" fmla="*/ 1357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800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371600" y="25908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u="sng">
                <a:solidFill>
                  <a:srgbClr val="000000"/>
                </a:solidFill>
              </a:rPr>
              <a:t>Luyện đọc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886200" y="2895600"/>
            <a:ext cx="1066800" cy="325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  <a:p>
            <a:pPr eaLnBrk="0" hangingPunct="0">
              <a:spcBef>
                <a:spcPct val="50000"/>
              </a:spcBef>
            </a:pPr>
            <a:endParaRPr lang="en-US"/>
          </a:p>
          <a:p>
            <a:pPr eaLnBrk="0" hangingPunct="0">
              <a:spcBef>
                <a:spcPct val="50000"/>
              </a:spcBef>
            </a:pPr>
            <a:endParaRPr lang="en-US"/>
          </a:p>
          <a:p>
            <a:pPr eaLnBrk="0" hangingPunct="0">
              <a:spcBef>
                <a:spcPct val="50000"/>
              </a:spcBef>
            </a:pPr>
            <a:endParaRPr lang="en-US"/>
          </a:p>
          <a:p>
            <a:pPr eaLnBrk="0" hangingPunct="0">
              <a:spcBef>
                <a:spcPct val="50000"/>
              </a:spcBef>
            </a:pPr>
            <a:endParaRPr lang="en-US"/>
          </a:p>
          <a:p>
            <a:pPr eaLnBrk="0" hangingPunct="0">
              <a:spcBef>
                <a:spcPct val="50000"/>
              </a:spcBef>
            </a:pPr>
            <a:endParaRPr lang="en-US"/>
          </a:p>
          <a:p>
            <a:pPr eaLnBrk="0" hangingPunct="0">
              <a:spcBef>
                <a:spcPct val="50000"/>
              </a:spcBef>
            </a:pPr>
            <a:endParaRPr lang="en-US"/>
          </a:p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4876800" y="2819400"/>
            <a:ext cx="0" cy="35814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334000" y="26670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u="sng">
                <a:solidFill>
                  <a:srgbClr val="000000"/>
                </a:solidFill>
              </a:rPr>
              <a:t>Tìm hiểu bài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0" y="3124200"/>
            <a:ext cx="533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     </a:t>
            </a:r>
            <a:r>
              <a:rPr lang="en-US" sz="2400" b="1">
                <a:solidFill>
                  <a:srgbClr val="000000"/>
                </a:solidFill>
              </a:rPr>
              <a:t>Ai ơi đã </a:t>
            </a:r>
            <a:r>
              <a:rPr lang="en-US" sz="2400" b="1">
                <a:solidFill>
                  <a:srgbClr val="0000CC"/>
                </a:solidFill>
              </a:rPr>
              <a:t>quyết </a:t>
            </a:r>
            <a:r>
              <a:rPr lang="en-US" sz="2400" b="1">
                <a:solidFill>
                  <a:srgbClr val="000000"/>
                </a:solidFill>
              </a:rPr>
              <a:t>thì </a:t>
            </a:r>
            <a:r>
              <a:rPr lang="en-US" sz="2400" b="1">
                <a:solidFill>
                  <a:srgbClr val="0000CC"/>
                </a:solidFill>
              </a:rPr>
              <a:t>hành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</a:rPr>
              <a:t>Đã đan thì </a:t>
            </a:r>
            <a:r>
              <a:rPr lang="en-US" sz="2400" b="1">
                <a:solidFill>
                  <a:srgbClr val="0000CC"/>
                </a:solidFill>
              </a:rPr>
              <a:t>lận tròn vành</a:t>
            </a:r>
            <a:r>
              <a:rPr lang="en-US" sz="2400" b="1">
                <a:solidFill>
                  <a:srgbClr val="000000"/>
                </a:solidFill>
              </a:rPr>
              <a:t> mới thôi!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81000" y="4419600"/>
            <a:ext cx="4191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</a:rPr>
              <a:t>      </a:t>
            </a:r>
            <a:r>
              <a:rPr lang="en-US" sz="2800" b="1">
                <a:solidFill>
                  <a:srgbClr val="000000"/>
                </a:solidFill>
              </a:rPr>
              <a:t>Người có </a:t>
            </a:r>
            <a:r>
              <a:rPr lang="en-US" sz="2800" b="1">
                <a:solidFill>
                  <a:srgbClr val="0000CC"/>
                </a:solidFill>
              </a:rPr>
              <a:t>chí</a:t>
            </a:r>
            <a:r>
              <a:rPr lang="en-US" sz="2800" b="1">
                <a:solidFill>
                  <a:srgbClr val="000000"/>
                </a:solidFill>
              </a:rPr>
              <a:t> thì </a:t>
            </a:r>
            <a:r>
              <a:rPr lang="en-US" sz="2800" b="1">
                <a:solidFill>
                  <a:srgbClr val="0000CC"/>
                </a:solidFill>
              </a:rPr>
              <a:t>nên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</a:rPr>
              <a:t>     Nhà có </a:t>
            </a:r>
            <a:r>
              <a:rPr lang="en-US" sz="2800" b="1">
                <a:solidFill>
                  <a:srgbClr val="0000CC"/>
                </a:solidFill>
              </a:rPr>
              <a:t>nền</a:t>
            </a:r>
            <a:r>
              <a:rPr lang="en-US" sz="2800" b="1">
                <a:solidFill>
                  <a:srgbClr val="000000"/>
                </a:solidFill>
              </a:rPr>
              <a:t> thì </a:t>
            </a:r>
            <a:r>
              <a:rPr lang="en-US" sz="2800" b="1">
                <a:solidFill>
                  <a:srgbClr val="0000CC"/>
                </a:solidFill>
              </a:rPr>
              <a:t>vững</a:t>
            </a:r>
            <a:r>
              <a:rPr lang="en-US" sz="2800" b="1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0" y="5791200"/>
            <a:ext cx="50292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600" b="1">
                <a:solidFill>
                  <a:srgbClr val="0000CC"/>
                </a:solidFill>
              </a:rPr>
              <a:t>Chớ thấy</a:t>
            </a:r>
            <a:r>
              <a:rPr lang="en-US" sz="2600" b="1">
                <a:solidFill>
                  <a:srgbClr val="000000"/>
                </a:solidFill>
              </a:rPr>
              <a:t> sóng cả mà </a:t>
            </a:r>
            <a:r>
              <a:rPr lang="en-US" sz="2600" b="1">
                <a:solidFill>
                  <a:srgbClr val="0000CC"/>
                </a:solidFill>
              </a:rPr>
              <a:t>rã</a:t>
            </a:r>
            <a:r>
              <a:rPr lang="en-US" sz="2600" b="1">
                <a:solidFill>
                  <a:srgbClr val="000000"/>
                </a:solidFill>
              </a:rPr>
              <a:t> tay chèo.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295400" y="304800"/>
            <a:ext cx="7239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chemeClr val="hlink"/>
                </a:solidFill>
              </a:rPr>
              <a:t>Thứ tư ngày 3 tháng 11 năm 2010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b="1" u="sng">
                <a:solidFill>
                  <a:schemeClr val="hlink"/>
                </a:solidFill>
              </a:rPr>
              <a:t>Tập đọc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219200" y="1600200"/>
            <a:ext cx="754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/>
              <a:t>Tiết 22: </a:t>
            </a:r>
            <a:r>
              <a:rPr lang="en-US" sz="5400" b="1"/>
              <a:t>Có chí thì nên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5181600" y="3276600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- nên,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6096000" y="3276600"/>
            <a:ext cx="1044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hành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5181600" y="3886200"/>
            <a:ext cx="1022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- lận,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6096000" y="3886200"/>
            <a:ext cx="804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keo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5257800" y="4419600"/>
            <a:ext cx="90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- cả,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6096000" y="4419600"/>
            <a:ext cx="523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rã</a:t>
            </a:r>
          </a:p>
        </p:txBody>
      </p:sp>
      <p:pic>
        <p:nvPicPr>
          <p:cNvPr id="16401" name="Picture 17" descr="53703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9166" r="8333"/>
          <a:stretch>
            <a:fillRect/>
          </a:stretch>
        </p:blipFill>
        <p:spPr bwMode="auto">
          <a:xfrm>
            <a:off x="-609600" y="-609600"/>
            <a:ext cx="10591800" cy="794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2" name="WordArt 18"/>
          <p:cNvSpPr>
            <a:spLocks noChangeArrowheads="1" noChangeShapeType="1" noTextEdit="1"/>
          </p:cNvSpPr>
          <p:nvPr/>
        </p:nvSpPr>
        <p:spPr bwMode="auto">
          <a:xfrm>
            <a:off x="1143000" y="2590800"/>
            <a:ext cx="68580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Học tập những bài văn hay</a:t>
            </a:r>
            <a:endParaRPr lang="en-US" sz="3600" b="1" kern="1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403" name="Picture 23" descr="logo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676400"/>
            <a:ext cx="91440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LOG"/>
          <p:cNvPicPr>
            <a:picLocks noChangeAspect="1" noChangeArrowheads="1"/>
          </p:cNvPicPr>
          <p:nvPr>
            <p:ph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0" y="2563813"/>
            <a:ext cx="9144000" cy="4294187"/>
          </a:xfrm>
          <a:noFill/>
        </p:spPr>
      </p:pic>
      <p:pic>
        <p:nvPicPr>
          <p:cNvPr id="17411" name="Picture 3" descr="j023213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3048000"/>
            <a:ext cx="265112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562600" y="609600"/>
            <a:ext cx="2514600" cy="3365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solidFill>
                <a:srgbClr val="FFFF99"/>
              </a:solidFill>
            </a:endParaRPr>
          </a:p>
        </p:txBody>
      </p:sp>
      <p:sp>
        <p:nvSpPr>
          <p:cNvPr id="17413" name="AutoShape 6"/>
          <p:cNvSpPr>
            <a:spLocks noChangeArrowheads="1"/>
          </p:cNvSpPr>
          <p:nvPr/>
        </p:nvSpPr>
        <p:spPr bwMode="auto">
          <a:xfrm>
            <a:off x="533400" y="0"/>
            <a:ext cx="8610600" cy="3276600"/>
          </a:xfrm>
          <a:prstGeom prst="cloudCallout">
            <a:avLst>
              <a:gd name="adj1" fmla="val -52347"/>
              <a:gd name="adj2" fmla="val 41134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en-US">
              <a:solidFill>
                <a:srgbClr val="FF0000"/>
              </a:solidFill>
            </a:endParaRPr>
          </a:p>
        </p:txBody>
      </p:sp>
      <p:sp>
        <p:nvSpPr>
          <p:cNvPr id="17414" name="WordArt 8"/>
          <p:cNvSpPr>
            <a:spLocks noChangeArrowheads="1" noChangeShapeType="1" noTextEdit="1"/>
          </p:cNvSpPr>
          <p:nvPr/>
        </p:nvSpPr>
        <p:spPr bwMode="auto">
          <a:xfrm>
            <a:off x="2036763" y="609600"/>
            <a:ext cx="5876925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b="1" kern="1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prstShdw prst="shdw17" dist="17961" dir="13500000">
                  <a:srgbClr val="990000"/>
                </a:prstShdw>
              </a:effectLst>
              <a:latin typeface="Arial"/>
              <a:cs typeface="Arial"/>
            </a:endParaRPr>
          </a:p>
          <a:p>
            <a:pPr algn="ctr"/>
            <a:r>
              <a:rPr lang="en-US" b="1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prstShdw prst="shdw17" dist="17961" dir="13500000">
                    <a:srgbClr val="990000"/>
                  </a:prstShdw>
                </a:effectLst>
                <a:latin typeface="Arial"/>
                <a:cs typeface="Arial"/>
              </a:rPr>
              <a:t>Củng cố</a:t>
            </a:r>
          </a:p>
        </p:txBody>
      </p:sp>
      <p:sp>
        <p:nvSpPr>
          <p:cNvPr id="17415" name="WordArt 9"/>
          <p:cNvSpPr>
            <a:spLocks noChangeArrowheads="1" noChangeShapeType="1" noTextEdit="1"/>
          </p:cNvSpPr>
          <p:nvPr/>
        </p:nvSpPr>
        <p:spPr bwMode="auto">
          <a:xfrm>
            <a:off x="1490663" y="609600"/>
            <a:ext cx="4219575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Hoạt động 3:</a:t>
            </a:r>
            <a:endParaRPr lang="en-US" sz="32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57263"/>
            <a:r>
              <a:rPr lang="en-US" smtClean="0">
                <a:latin typeface="Arial" charset="0"/>
              </a:rPr>
              <a:t>www.themegallery.com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447800" y="34290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490663" y="51054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553200" y="6521450"/>
            <a:ext cx="2362200" cy="346075"/>
          </a:xfrm>
          <a:prstGeom prst="rect">
            <a:avLst/>
          </a:prstGeom>
          <a:solidFill>
            <a:srgbClr val="EAEAEA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1600"/>
          </a:p>
        </p:txBody>
      </p:sp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>
            <a:off x="1600200" y="1219200"/>
            <a:ext cx="57150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>
                <a:ln w="9525">
                  <a:solidFill>
                    <a:srgbClr val="FF33CC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Arial"/>
                <a:cs typeface="Arial"/>
              </a:rPr>
              <a:t>1. Nhận xét chung kết quả bài làm của lớp.</a:t>
            </a:r>
          </a:p>
        </p:txBody>
      </p:sp>
      <p:sp>
        <p:nvSpPr>
          <p:cNvPr id="8199" name="WordArt 7"/>
          <p:cNvSpPr>
            <a:spLocks noChangeArrowheads="1" noChangeShapeType="1" noTextEdit="1"/>
          </p:cNvSpPr>
          <p:nvPr/>
        </p:nvSpPr>
        <p:spPr bwMode="auto">
          <a:xfrm>
            <a:off x="1524000" y="2743200"/>
            <a:ext cx="6081713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4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66FF"/>
                </a:solidFill>
                <a:latin typeface="Arial"/>
                <a:cs typeface="Arial"/>
              </a:rPr>
              <a:t>2.Hướng dẫn học sinh sửa bài.</a:t>
            </a:r>
            <a:endParaRPr lang="en-US" sz="2400" b="1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66FF"/>
              </a:solidFill>
              <a:latin typeface="Arial"/>
              <a:cs typeface="Arial"/>
            </a:endParaRPr>
          </a:p>
        </p:txBody>
      </p:sp>
      <p:pic>
        <p:nvPicPr>
          <p:cNvPr id="10248" name="Picture 8" descr="gau hoc bai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457200" y="3657600"/>
            <a:ext cx="245903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WordArt 10"/>
          <p:cNvSpPr>
            <a:spLocks noChangeArrowheads="1" noChangeShapeType="1" noTextEdit="1"/>
          </p:cNvSpPr>
          <p:nvPr/>
        </p:nvSpPr>
        <p:spPr bwMode="auto">
          <a:xfrm>
            <a:off x="1600200" y="4419600"/>
            <a:ext cx="7162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4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3. Hướng dẫn học tập những bài văn hay.</a:t>
            </a:r>
            <a:endParaRPr lang="en-US" sz="2400" b="1" kern="1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newsflash/>
    <p:sndAc>
      <p:stSnd>
        <p:snd r:embed="rId2" name="nhac rai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381000" y="0"/>
            <a:ext cx="8351838" cy="2362200"/>
          </a:xfrm>
          <a:prstGeom prst="wedgeEllipseCallout">
            <a:avLst>
              <a:gd name="adj1" fmla="val -7745"/>
              <a:gd name="adj2" fmla="val -49394"/>
            </a:avLst>
          </a:prstGeom>
          <a:noFill/>
          <a:ln w="9525">
            <a:solidFill>
              <a:srgbClr val="0099FF"/>
            </a:solidFill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99FF"/>
            </a:extrusionClr>
          </a:sp3d>
        </p:spPr>
        <p:txBody>
          <a:bodyPr>
            <a:flatTx/>
          </a:bodyPr>
          <a:lstStyle/>
          <a:p>
            <a:pPr algn="ctr">
              <a:defRPr/>
            </a:pPr>
            <a:endParaRPr lang="en-US" sz="3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04800" y="2286000"/>
            <a:ext cx="434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80322" dir="20493903" algn="ctr" rotWithShape="0">
              <a:srgbClr val="FFFF00"/>
            </a:outerShdw>
          </a:effectLst>
        </p:spPr>
        <p:txBody>
          <a:bodyPr anchor="ctr"/>
          <a:lstStyle/>
          <a:p>
            <a:pPr>
              <a:buFont typeface="Wingdings" pitchFamily="2" charset="2"/>
              <a:buChar char="v"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Ưu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điểm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:</a:t>
            </a:r>
          </a:p>
          <a:p>
            <a:pPr>
              <a:buFont typeface="Wingdings" pitchFamily="2" charset="2"/>
              <a:buNone/>
              <a:defRPr/>
            </a:pPr>
            <a:endParaRPr lang="en-US" sz="2800" b="1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04800" y="4953000"/>
            <a:ext cx="2971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80322" dir="20493903" algn="ctr" rotWithShape="0">
              <a:srgbClr val="FFFF00"/>
            </a:outerShdw>
          </a:effectLst>
        </p:spPr>
        <p:txBody>
          <a:bodyPr anchor="ctr"/>
          <a:lstStyle/>
          <a:p>
            <a:pPr>
              <a:buFont typeface="Wingdings" pitchFamily="2" charset="2"/>
              <a:buChar char="v"/>
              <a:defRPr/>
            </a:pP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Tồn tại:</a:t>
            </a:r>
          </a:p>
          <a:p>
            <a:pPr>
              <a:buFont typeface="Wingdings" pitchFamily="2" charset="2"/>
              <a:buNone/>
              <a:defRPr/>
            </a:pPr>
            <a:endParaRPr lang="en-US" sz="2800" b="1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>
              <a:buFont typeface="Wingdings" pitchFamily="2" charset="2"/>
              <a:buNone/>
              <a:defRPr/>
            </a:pPr>
            <a:endParaRPr lang="en-US" sz="2800" b="1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  <p:sp>
        <p:nvSpPr>
          <p:cNvPr id="9221" name="WordArt 7"/>
          <p:cNvSpPr>
            <a:spLocks noChangeArrowheads="1" noChangeShapeType="1" noTextEdit="1"/>
          </p:cNvSpPr>
          <p:nvPr/>
        </p:nvSpPr>
        <p:spPr bwMode="auto">
          <a:xfrm>
            <a:off x="1600200" y="533400"/>
            <a:ext cx="6149975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33CC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Arial"/>
                <a:cs typeface="Arial"/>
              </a:rPr>
              <a:t>Nhận xét chung kết quả bài làm của lớp.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6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457200" y="838200"/>
            <a:ext cx="0" cy="57912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8000"/>
            </a:extrusionClr>
          </a:sp3d>
        </p:spPr>
        <p:txBody>
          <a:bodyPr>
            <a:spAutoFit/>
            <a:flatTx/>
          </a:bodyPr>
          <a:lstStyle/>
          <a:p>
            <a:endParaRPr lang="en-US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381000" y="6400800"/>
            <a:ext cx="8382000" cy="0"/>
          </a:xfrm>
          <a:prstGeom prst="line">
            <a:avLst/>
          </a:prstGeom>
          <a:noFill/>
          <a:ln w="9525">
            <a:solidFill>
              <a:srgbClr val="CC99FF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>
            <a:spAutoFit/>
            <a:flatTx/>
          </a:bodyPr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1066800" y="685800"/>
            <a:ext cx="80772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3300"/>
            </a:extrusionClr>
          </a:sp3d>
        </p:spPr>
        <p:txBody>
          <a:bodyPr>
            <a:spAutoFit/>
            <a:flatTx/>
          </a:bodyPr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8763000" y="228600"/>
            <a:ext cx="0" cy="57912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>
            <a:spAutoFit/>
            <a:flatTx/>
          </a:bodyPr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685800" y="2743200"/>
            <a:ext cx="0" cy="3581400"/>
          </a:xfrm>
          <a:prstGeom prst="line">
            <a:avLst/>
          </a:prstGeom>
          <a:noFill/>
          <a:ln w="107950">
            <a:solidFill>
              <a:srgbClr val="006600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381000" y="5943600"/>
            <a:ext cx="3328988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H="1">
            <a:off x="381000" y="6019800"/>
            <a:ext cx="3810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914400" y="2819400"/>
            <a:ext cx="0" cy="3505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838200" y="2895600"/>
            <a:ext cx="0" cy="3352800"/>
          </a:xfrm>
          <a:prstGeom prst="line">
            <a:avLst/>
          </a:prstGeom>
          <a:noFill/>
          <a:ln w="9525">
            <a:solidFill>
              <a:srgbClr val="FFFF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1066800" y="838200"/>
            <a:ext cx="502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80322" dir="20493903" algn="ctr" rotWithShape="0">
              <a:srgbClr val="FFFF00"/>
            </a:outerShdw>
          </a:effectLst>
        </p:spPr>
        <p:txBody>
          <a:bodyPr anchor="ctr"/>
          <a:lstStyle/>
          <a:p>
            <a:pPr>
              <a:buFont typeface="Wingdings" pitchFamily="2" charset="2"/>
              <a:buChar char="v"/>
              <a:defRPr/>
            </a:pPr>
            <a:r>
              <a:rPr lang="en-US" sz="4400" b="1"/>
              <a:t>Thống kê điểm: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2971800" y="1752600"/>
            <a:ext cx="38560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/>
              <a:t> Điểm 9: ? bài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3048000" y="2590800"/>
            <a:ext cx="36988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/>
              <a:t>Điểm 8: ? bài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3124200" y="3352800"/>
            <a:ext cx="36988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/>
              <a:t>Điểm 7: ? bài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3098800" y="4140200"/>
            <a:ext cx="36988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/>
              <a:t>Điểm 6: ? bài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 autoUpdateAnimBg="0"/>
      <p:bldP spid="12306" grpId="0"/>
      <p:bldP spid="12307" grpId="0"/>
      <p:bldP spid="12308" grpId="0"/>
      <p:bldP spid="123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0" y="1143000"/>
            <a:ext cx="9144000" cy="3124200"/>
          </a:xfrm>
          <a:prstGeom prst="wedgeEllipseCallout">
            <a:avLst>
              <a:gd name="adj1" fmla="val -5574"/>
              <a:gd name="adj2" fmla="val -49542"/>
            </a:avLst>
          </a:prstGeom>
          <a:noFill/>
          <a:ln w="9525">
            <a:solidFill>
              <a:srgbClr val="0099FF"/>
            </a:solidFill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99FF"/>
            </a:extrusionClr>
          </a:sp3d>
        </p:spPr>
        <p:txBody>
          <a:bodyPr>
            <a:flatTx/>
          </a:bodyPr>
          <a:lstStyle/>
          <a:p>
            <a:pPr algn="ctr">
              <a:defRPr/>
            </a:pPr>
            <a:endParaRPr lang="en-US" sz="3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1524000" y="1676400"/>
            <a:ext cx="6305550" cy="1276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4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"/>
                <a:cs typeface="Arial"/>
              </a:rPr>
              <a:t>Hướng dẫn học sinh sửa bài</a:t>
            </a:r>
            <a:endParaRPr lang="en-US" sz="4400" b="1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6600"/>
              </a:solidFill>
              <a:latin typeface="Arial"/>
              <a:cs typeface="Arial"/>
            </a:endParaRP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228600" y="4572000"/>
            <a:ext cx="8915400" cy="2057400"/>
            <a:chOff x="1156" y="2069"/>
            <a:chExt cx="4010" cy="1702"/>
          </a:xfrm>
        </p:grpSpPr>
        <p:grpSp>
          <p:nvGrpSpPr>
            <p:cNvPr id="11269" name="Group 24"/>
            <p:cNvGrpSpPr>
              <a:grpSpLocks/>
            </p:cNvGrpSpPr>
            <p:nvPr/>
          </p:nvGrpSpPr>
          <p:grpSpPr bwMode="auto">
            <a:xfrm rot="896949">
              <a:off x="2517" y="2160"/>
              <a:ext cx="1152" cy="1248"/>
              <a:chOff x="1968" y="1152"/>
              <a:chExt cx="1829" cy="2688"/>
            </a:xfrm>
          </p:grpSpPr>
          <p:pic>
            <p:nvPicPr>
              <p:cNvPr id="11305" name="Picture 25" descr="hoahong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112" y="1152"/>
                <a:ext cx="1301" cy="2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1306" name="Group 26"/>
              <p:cNvGrpSpPr>
                <a:grpSpLocks/>
              </p:cNvGrpSpPr>
              <p:nvPr/>
            </p:nvGrpSpPr>
            <p:grpSpPr bwMode="auto">
              <a:xfrm>
                <a:off x="1968" y="1296"/>
                <a:ext cx="1829" cy="2256"/>
                <a:chOff x="1968" y="1296"/>
                <a:chExt cx="1829" cy="2256"/>
              </a:xfrm>
            </p:grpSpPr>
            <p:pic>
              <p:nvPicPr>
                <p:cNvPr id="11307" name="Picture 27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-1466575">
                  <a:off x="2112" y="1776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308" name="Picture 28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724743">
                  <a:off x="2304" y="1296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309" name="Picture 29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-1466575">
                  <a:off x="1968" y="2304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310" name="Picture 30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1078134">
                  <a:off x="2496" y="1680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11270" name="Group 24"/>
            <p:cNvGrpSpPr>
              <a:grpSpLocks/>
            </p:cNvGrpSpPr>
            <p:nvPr/>
          </p:nvGrpSpPr>
          <p:grpSpPr bwMode="auto">
            <a:xfrm rot="896949">
              <a:off x="1156" y="2069"/>
              <a:ext cx="1152" cy="1248"/>
              <a:chOff x="1968" y="1152"/>
              <a:chExt cx="1829" cy="2688"/>
            </a:xfrm>
          </p:grpSpPr>
          <p:pic>
            <p:nvPicPr>
              <p:cNvPr id="11299" name="Picture 25" descr="hoahong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112" y="1152"/>
                <a:ext cx="1301" cy="2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1300" name="Group 26"/>
              <p:cNvGrpSpPr>
                <a:grpSpLocks/>
              </p:cNvGrpSpPr>
              <p:nvPr/>
            </p:nvGrpSpPr>
            <p:grpSpPr bwMode="auto">
              <a:xfrm>
                <a:off x="1968" y="1296"/>
                <a:ext cx="1829" cy="2256"/>
                <a:chOff x="1968" y="1296"/>
                <a:chExt cx="1829" cy="2256"/>
              </a:xfrm>
            </p:grpSpPr>
            <p:pic>
              <p:nvPicPr>
                <p:cNvPr id="11301" name="Picture 27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-1466575">
                  <a:off x="2112" y="1776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302" name="Picture 28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724743">
                  <a:off x="2304" y="1296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303" name="Picture 29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-1466575">
                  <a:off x="1968" y="2304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304" name="Picture 30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1078134">
                  <a:off x="2496" y="1680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11271" name="Group 24"/>
            <p:cNvGrpSpPr>
              <a:grpSpLocks/>
            </p:cNvGrpSpPr>
            <p:nvPr/>
          </p:nvGrpSpPr>
          <p:grpSpPr bwMode="auto">
            <a:xfrm rot="896949">
              <a:off x="4014" y="2115"/>
              <a:ext cx="1152" cy="1248"/>
              <a:chOff x="1968" y="1152"/>
              <a:chExt cx="1829" cy="2688"/>
            </a:xfrm>
          </p:grpSpPr>
          <p:pic>
            <p:nvPicPr>
              <p:cNvPr id="11293" name="Picture 25" descr="hoahong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112" y="1152"/>
                <a:ext cx="1301" cy="2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1294" name="Group 26"/>
              <p:cNvGrpSpPr>
                <a:grpSpLocks/>
              </p:cNvGrpSpPr>
              <p:nvPr/>
            </p:nvGrpSpPr>
            <p:grpSpPr bwMode="auto">
              <a:xfrm>
                <a:off x="1968" y="1296"/>
                <a:ext cx="1829" cy="2256"/>
                <a:chOff x="1968" y="1296"/>
                <a:chExt cx="1829" cy="2256"/>
              </a:xfrm>
            </p:grpSpPr>
            <p:pic>
              <p:nvPicPr>
                <p:cNvPr id="11295" name="Picture 27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-1466575">
                  <a:off x="2112" y="1776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296" name="Picture 28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724743">
                  <a:off x="2304" y="1296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297" name="Picture 29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-1466575">
                  <a:off x="1968" y="2304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298" name="Picture 30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1078134">
                  <a:off x="2496" y="1680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11272" name="Group 24"/>
            <p:cNvGrpSpPr>
              <a:grpSpLocks/>
            </p:cNvGrpSpPr>
            <p:nvPr/>
          </p:nvGrpSpPr>
          <p:grpSpPr bwMode="auto">
            <a:xfrm rot="896949">
              <a:off x="1565" y="2523"/>
              <a:ext cx="1152" cy="1248"/>
              <a:chOff x="1968" y="1152"/>
              <a:chExt cx="1829" cy="2688"/>
            </a:xfrm>
          </p:grpSpPr>
          <p:pic>
            <p:nvPicPr>
              <p:cNvPr id="11287" name="Picture 25" descr="hoahong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112" y="1152"/>
                <a:ext cx="1301" cy="2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1288" name="Group 26"/>
              <p:cNvGrpSpPr>
                <a:grpSpLocks/>
              </p:cNvGrpSpPr>
              <p:nvPr/>
            </p:nvGrpSpPr>
            <p:grpSpPr bwMode="auto">
              <a:xfrm>
                <a:off x="1968" y="1296"/>
                <a:ext cx="1829" cy="2256"/>
                <a:chOff x="1968" y="1296"/>
                <a:chExt cx="1829" cy="2256"/>
              </a:xfrm>
            </p:grpSpPr>
            <p:pic>
              <p:nvPicPr>
                <p:cNvPr id="11289" name="Picture 27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-1466575">
                  <a:off x="2112" y="1776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290" name="Picture 28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724743">
                  <a:off x="2304" y="1296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291" name="Picture 29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-1466575">
                  <a:off x="1968" y="2304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292" name="Picture 30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1078134">
                  <a:off x="2496" y="1680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11273" name="Group 24"/>
            <p:cNvGrpSpPr>
              <a:grpSpLocks/>
            </p:cNvGrpSpPr>
            <p:nvPr/>
          </p:nvGrpSpPr>
          <p:grpSpPr bwMode="auto">
            <a:xfrm rot="896949">
              <a:off x="2562" y="2432"/>
              <a:ext cx="1152" cy="1248"/>
              <a:chOff x="1968" y="1152"/>
              <a:chExt cx="1829" cy="2688"/>
            </a:xfrm>
          </p:grpSpPr>
          <p:pic>
            <p:nvPicPr>
              <p:cNvPr id="11281" name="Picture 25" descr="hoahong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112" y="1152"/>
                <a:ext cx="1301" cy="2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1282" name="Group 26"/>
              <p:cNvGrpSpPr>
                <a:grpSpLocks/>
              </p:cNvGrpSpPr>
              <p:nvPr/>
            </p:nvGrpSpPr>
            <p:grpSpPr bwMode="auto">
              <a:xfrm>
                <a:off x="1968" y="1296"/>
                <a:ext cx="1829" cy="2256"/>
                <a:chOff x="1968" y="1296"/>
                <a:chExt cx="1829" cy="2256"/>
              </a:xfrm>
            </p:grpSpPr>
            <p:pic>
              <p:nvPicPr>
                <p:cNvPr id="11283" name="Picture 27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-1466575">
                  <a:off x="2112" y="1776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284" name="Picture 28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724743">
                  <a:off x="2304" y="1296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285" name="Picture 29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-1466575">
                  <a:off x="1968" y="2304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286" name="Picture 30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1078134">
                  <a:off x="2496" y="1680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11274" name="Group 24"/>
            <p:cNvGrpSpPr>
              <a:grpSpLocks/>
            </p:cNvGrpSpPr>
            <p:nvPr/>
          </p:nvGrpSpPr>
          <p:grpSpPr bwMode="auto">
            <a:xfrm rot="896949">
              <a:off x="3424" y="2387"/>
              <a:ext cx="1152" cy="1248"/>
              <a:chOff x="1968" y="1152"/>
              <a:chExt cx="1829" cy="2688"/>
            </a:xfrm>
          </p:grpSpPr>
          <p:pic>
            <p:nvPicPr>
              <p:cNvPr id="11275" name="Picture 25" descr="hoahong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112" y="1152"/>
                <a:ext cx="1301" cy="2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1276" name="Group 26"/>
              <p:cNvGrpSpPr>
                <a:grpSpLocks/>
              </p:cNvGrpSpPr>
              <p:nvPr/>
            </p:nvGrpSpPr>
            <p:grpSpPr bwMode="auto">
              <a:xfrm>
                <a:off x="1968" y="1296"/>
                <a:ext cx="1829" cy="2256"/>
                <a:chOff x="1968" y="1296"/>
                <a:chExt cx="1829" cy="2256"/>
              </a:xfrm>
            </p:grpSpPr>
            <p:pic>
              <p:nvPicPr>
                <p:cNvPr id="11277" name="Picture 27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-1466575">
                  <a:off x="2112" y="1776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278" name="Picture 28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724743">
                  <a:off x="2304" y="1296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279" name="Picture 29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-1466575">
                  <a:off x="1968" y="2304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280" name="Picture 30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1078134">
                  <a:off x="2496" y="1680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</p:grp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LOG"/>
          <p:cNvPicPr>
            <a:picLocks noChangeAspect="1" noChangeArrowheads="1"/>
          </p:cNvPicPr>
          <p:nvPr>
            <p:ph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0" y="2563813"/>
            <a:ext cx="9144000" cy="4294187"/>
          </a:xfrm>
          <a:noFill/>
        </p:spPr>
      </p:pic>
      <p:pic>
        <p:nvPicPr>
          <p:cNvPr id="12291" name="Picture 3" descr="j023213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2438400"/>
            <a:ext cx="265112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562600" y="609600"/>
            <a:ext cx="2514600" cy="3365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solidFill>
                <a:srgbClr val="FFFF99"/>
              </a:solidFill>
            </a:endParaRP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2667000" y="228600"/>
            <a:ext cx="6477000" cy="3505200"/>
          </a:xfrm>
          <a:prstGeom prst="cloudCallout">
            <a:avLst>
              <a:gd name="adj1" fmla="val -28259"/>
              <a:gd name="adj2" fmla="val 35190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en-US">
              <a:solidFill>
                <a:srgbClr val="FF0000"/>
              </a:solidFill>
            </a:endParaRPr>
          </a:p>
        </p:txBody>
      </p:sp>
      <p:sp>
        <p:nvSpPr>
          <p:cNvPr id="12294" name="WordArt 6"/>
          <p:cNvSpPr>
            <a:spLocks noChangeArrowheads="1" noChangeShapeType="1" noTextEdit="1"/>
          </p:cNvSpPr>
          <p:nvPr/>
        </p:nvSpPr>
        <p:spPr bwMode="auto">
          <a:xfrm>
            <a:off x="3124200" y="1371600"/>
            <a:ext cx="5791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b="1" kern="1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prstShdw prst="shdw17" dist="17961" dir="13500000">
                    <a:srgbClr val="999999"/>
                  </a:prstShdw>
                </a:effectLst>
                <a:latin typeface="Arial"/>
                <a:cs typeface="Arial"/>
              </a:rPr>
              <a:t>HƯỚNG DẪN HỌC SINH SỬA BÀI</a:t>
            </a:r>
            <a:endParaRPr lang="en-US" b="1" kern="10">
              <a:ln w="9525">
                <a:noFill/>
                <a:round/>
                <a:headEnd/>
                <a:tailEnd/>
              </a:ln>
              <a:solidFill>
                <a:schemeClr val="bg1"/>
              </a:solidFill>
              <a:effectLst>
                <a:prstShdw prst="shdw17" dist="17961" dir="13500000">
                  <a:srgbClr val="999999"/>
                </a:prstShdw>
              </a:effectLst>
              <a:latin typeface="Arial"/>
              <a:cs typeface="Arial"/>
            </a:endParaRP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0" y="381000"/>
            <a:ext cx="3581400" cy="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CC00"/>
            </a:extrusionClr>
          </a:sp3d>
        </p:spPr>
        <p:txBody>
          <a:bodyPr>
            <a:spAutoFit/>
            <a:flatTx/>
          </a:bodyPr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457200" y="228600"/>
            <a:ext cx="0" cy="2362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>
            <a:spAutoFit/>
            <a:flatTx/>
          </a:bodyPr>
          <a:lstStyle/>
          <a:p>
            <a:endParaRPr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85" name="Group 29"/>
          <p:cNvGraphicFramePr>
            <a:graphicFrameLocks noGrp="1"/>
          </p:cNvGraphicFramePr>
          <p:nvPr/>
        </p:nvGraphicFramePr>
        <p:xfrm>
          <a:off x="381000" y="1752600"/>
          <a:ext cx="8458200" cy="4287838"/>
        </p:xfrm>
        <a:graphic>
          <a:graphicData uri="http://schemas.openxmlformats.org/drawingml/2006/table">
            <a:tbl>
              <a:tblPr/>
              <a:tblGrid>
                <a:gridCol w="3276600"/>
                <a:gridCol w="51816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Lỗi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sai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Sửa lại cho đúng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203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4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1" name="WordArt 19"/>
          <p:cNvSpPr>
            <a:spLocks noChangeArrowheads="1" noChangeShapeType="1" noTextEdit="1"/>
          </p:cNvSpPr>
          <p:nvPr/>
        </p:nvSpPr>
        <p:spPr bwMode="auto">
          <a:xfrm>
            <a:off x="2133600" y="609600"/>
            <a:ext cx="3962400" cy="624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Chính tả</a:t>
            </a:r>
          </a:p>
          <a:p>
            <a:pPr algn="ctr"/>
            <a:endParaRPr lang="en-US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endParaRPr lang="en-US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endParaRPr lang="en-US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endParaRPr lang="en-US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endParaRPr lang="en-US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endParaRPr lang="en-US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endParaRPr lang="en-US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3" name="Group 33"/>
          <p:cNvGraphicFramePr>
            <a:graphicFrameLocks noGrp="1"/>
          </p:cNvGraphicFramePr>
          <p:nvPr/>
        </p:nvGraphicFramePr>
        <p:xfrm>
          <a:off x="381000" y="1752600"/>
          <a:ext cx="8458200" cy="4303713"/>
        </p:xfrm>
        <a:graphic>
          <a:graphicData uri="http://schemas.openxmlformats.org/drawingml/2006/table">
            <a:tbl>
              <a:tblPr/>
              <a:tblGrid>
                <a:gridCol w="3657600"/>
                <a:gridCol w="4800600"/>
              </a:tblGrid>
              <a:tr h="7011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Lỗi sai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Sửa lại cho đúng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203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41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5" name="WordArt 19"/>
          <p:cNvSpPr>
            <a:spLocks noChangeArrowheads="1" noChangeShapeType="1" noTextEdit="1"/>
          </p:cNvSpPr>
          <p:nvPr/>
        </p:nvSpPr>
        <p:spPr bwMode="auto">
          <a:xfrm>
            <a:off x="1981200" y="457200"/>
            <a:ext cx="3810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Dùng từ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32" name="Group 28"/>
          <p:cNvGraphicFramePr>
            <a:graphicFrameLocks noGrp="1"/>
          </p:cNvGraphicFramePr>
          <p:nvPr/>
        </p:nvGraphicFramePr>
        <p:xfrm>
          <a:off x="457200" y="1143000"/>
          <a:ext cx="8382000" cy="4983163"/>
        </p:xfrm>
        <a:graphic>
          <a:graphicData uri="http://schemas.openxmlformats.org/drawingml/2006/table">
            <a:tbl>
              <a:tblPr/>
              <a:tblGrid>
                <a:gridCol w="3886200"/>
                <a:gridCol w="44958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Lỗi</a:t>
                      </a: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sai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Sửa lại cho đúng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409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3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79" name="WordArt 19"/>
          <p:cNvSpPr>
            <a:spLocks noChangeArrowheads="1" noChangeShapeType="1" noTextEdit="1"/>
          </p:cNvSpPr>
          <p:nvPr/>
        </p:nvSpPr>
        <p:spPr bwMode="auto">
          <a:xfrm>
            <a:off x="2133600" y="304800"/>
            <a:ext cx="3962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Câu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db2004c019l">
  <a:themeElements>
    <a:clrScheme name="cdb2004c019l 3">
      <a:dk1>
        <a:srgbClr val="000066"/>
      </a:dk1>
      <a:lt1>
        <a:srgbClr val="FFFFFF"/>
      </a:lt1>
      <a:dk2>
        <a:srgbClr val="58A252"/>
      </a:dk2>
      <a:lt2>
        <a:srgbClr val="B2B2B2"/>
      </a:lt2>
      <a:accent1>
        <a:srgbClr val="0066FF"/>
      </a:accent1>
      <a:accent2>
        <a:srgbClr val="2C95A0"/>
      </a:accent2>
      <a:accent3>
        <a:srgbClr val="FFFFFF"/>
      </a:accent3>
      <a:accent4>
        <a:srgbClr val="000056"/>
      </a:accent4>
      <a:accent5>
        <a:srgbClr val="AAB8FF"/>
      </a:accent5>
      <a:accent6>
        <a:srgbClr val="278791"/>
      </a:accent6>
      <a:hlink>
        <a:srgbClr val="35BBE5"/>
      </a:hlink>
      <a:folHlink>
        <a:srgbClr val="872ECA"/>
      </a:folHlink>
    </a:clrScheme>
    <a:fontScheme name="cdb2004c019l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db2004c019l 1">
        <a:dk1>
          <a:srgbClr val="000066"/>
        </a:dk1>
        <a:lt1>
          <a:srgbClr val="FFFFFF"/>
        </a:lt1>
        <a:dk2>
          <a:srgbClr val="58A252"/>
        </a:dk2>
        <a:lt2>
          <a:srgbClr val="B2B2B2"/>
        </a:lt2>
        <a:accent1>
          <a:srgbClr val="33CCCC"/>
        </a:accent1>
        <a:accent2>
          <a:srgbClr val="0099CC"/>
        </a:accent2>
        <a:accent3>
          <a:srgbClr val="FFFFFF"/>
        </a:accent3>
        <a:accent4>
          <a:srgbClr val="000056"/>
        </a:accent4>
        <a:accent5>
          <a:srgbClr val="ADE2E2"/>
        </a:accent5>
        <a:accent6>
          <a:srgbClr val="008AB9"/>
        </a:accent6>
        <a:hlink>
          <a:srgbClr val="6A9EB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c019l 2">
        <a:dk1>
          <a:srgbClr val="000066"/>
        </a:dk1>
        <a:lt1>
          <a:srgbClr val="FFFFFF"/>
        </a:lt1>
        <a:dk2>
          <a:srgbClr val="415CB3"/>
        </a:dk2>
        <a:lt2>
          <a:srgbClr val="B2B2B2"/>
        </a:lt2>
        <a:accent1>
          <a:srgbClr val="55AEEB"/>
        </a:accent1>
        <a:accent2>
          <a:srgbClr val="FF9933"/>
        </a:accent2>
        <a:accent3>
          <a:srgbClr val="FFFFFF"/>
        </a:accent3>
        <a:accent4>
          <a:srgbClr val="000056"/>
        </a:accent4>
        <a:accent5>
          <a:srgbClr val="B4D3F3"/>
        </a:accent5>
        <a:accent6>
          <a:srgbClr val="E78A2D"/>
        </a:accent6>
        <a:hlink>
          <a:srgbClr val="4D7AB5"/>
        </a:hlink>
        <a:folHlink>
          <a:srgbClr val="9964A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c019l 3">
        <a:dk1>
          <a:srgbClr val="000066"/>
        </a:dk1>
        <a:lt1>
          <a:srgbClr val="FFFFFF"/>
        </a:lt1>
        <a:dk2>
          <a:srgbClr val="58A252"/>
        </a:dk2>
        <a:lt2>
          <a:srgbClr val="B2B2B2"/>
        </a:lt2>
        <a:accent1>
          <a:srgbClr val="0066FF"/>
        </a:accent1>
        <a:accent2>
          <a:srgbClr val="2C95A0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78791"/>
        </a:accent6>
        <a:hlink>
          <a:srgbClr val="35BBE5"/>
        </a:hlink>
        <a:folHlink>
          <a:srgbClr val="872E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c019l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66FF33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c019l 5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66FF33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208</Words>
  <Application>Microsoft Office PowerPoint</Application>
  <PresentationFormat>On-screen Show (4:3)</PresentationFormat>
  <Paragraphs>62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Verdana</vt:lpstr>
      <vt:lpstr>Wingdings</vt:lpstr>
      <vt:lpstr>Tahoma</vt:lpstr>
      <vt:lpstr>Times New Roman</vt:lpstr>
      <vt:lpstr>Profile</vt:lpstr>
      <vt:lpstr>Blends</vt:lpstr>
      <vt:lpstr>cdb2004c019l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 sp2 Full</dc:creator>
  <cp:lastModifiedBy>CSTeam</cp:lastModifiedBy>
  <cp:revision>22</cp:revision>
  <dcterms:created xsi:type="dcterms:W3CDTF">2009-12-11T04:06:57Z</dcterms:created>
  <dcterms:modified xsi:type="dcterms:W3CDTF">2016-06-30T01:39:59Z</dcterms:modified>
</cp:coreProperties>
</file>