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57" r:id="rId3"/>
    <p:sldId id="263" r:id="rId4"/>
    <p:sldId id="264" r:id="rId5"/>
    <p:sldId id="265" r:id="rId6"/>
    <p:sldId id="262" r:id="rId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allowPng="1" imgSz="1024x768" encoding="windows-1252"/>
  <p:clrMru>
    <a:srgbClr val="FF0066"/>
    <a:srgbClr val="FF99FF"/>
    <a:srgbClr val="FFFF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139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8763" cy="6851650"/>
            <a:chOff x="1" y="0"/>
            <a:chExt cx="5763" cy="4316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/>
              <a:ahLst/>
              <a:cxnLst>
                <a:cxn ang="0">
                  <a:pos x="717" y="72"/>
                </a:cxn>
                <a:cxn ang="0">
                  <a:pos x="717" y="0"/>
                </a:cxn>
                <a:cxn ang="0">
                  <a:pos x="699" y="101"/>
                </a:cxn>
                <a:cxn ang="0">
                  <a:pos x="675" y="209"/>
                </a:cxn>
                <a:cxn ang="0">
                  <a:pos x="627" y="389"/>
                </a:cxn>
                <a:cxn ang="0">
                  <a:pos x="574" y="569"/>
                </a:cxn>
                <a:cxn ang="0">
                  <a:pos x="502" y="749"/>
                </a:cxn>
                <a:cxn ang="0">
                  <a:pos x="424" y="935"/>
                </a:cxn>
                <a:cxn ang="0">
                  <a:pos x="334" y="1121"/>
                </a:cxn>
                <a:cxn ang="0">
                  <a:pos x="233" y="1312"/>
                </a:cxn>
                <a:cxn ang="0">
                  <a:pos x="125" y="1498"/>
                </a:cxn>
                <a:cxn ang="0">
                  <a:pos x="0" y="1690"/>
                </a:cxn>
                <a:cxn ang="0">
                  <a:pos x="11" y="1690"/>
                </a:cxn>
                <a:cxn ang="0">
                  <a:pos x="137" y="1498"/>
                </a:cxn>
                <a:cxn ang="0">
                  <a:pos x="245" y="1312"/>
                </a:cxn>
                <a:cxn ang="0">
                  <a:pos x="346" y="1121"/>
                </a:cxn>
                <a:cxn ang="0">
                  <a:pos x="436" y="935"/>
                </a:cxn>
                <a:cxn ang="0">
                  <a:pos x="514" y="749"/>
                </a:cxn>
                <a:cxn ang="0">
                  <a:pos x="585" y="569"/>
                </a:cxn>
                <a:cxn ang="0">
                  <a:pos x="639" y="389"/>
                </a:cxn>
                <a:cxn ang="0">
                  <a:pos x="687" y="209"/>
                </a:cxn>
                <a:cxn ang="0">
                  <a:pos x="705" y="143"/>
                </a:cxn>
                <a:cxn ang="0">
                  <a:pos x="717" y="72"/>
                </a:cxn>
                <a:cxn ang="0">
                  <a:pos x="717" y="72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/>
              <a:ahLst/>
              <a:cxnLst>
                <a:cxn ang="0">
                  <a:pos x="377" y="0"/>
                </a:cxn>
                <a:cxn ang="0">
                  <a:pos x="293" y="132"/>
                </a:cxn>
                <a:cxn ang="0">
                  <a:pos x="204" y="264"/>
                </a:cxn>
                <a:cxn ang="0">
                  <a:pos x="102" y="396"/>
                </a:cxn>
                <a:cxn ang="0">
                  <a:pos x="0" y="522"/>
                </a:cxn>
                <a:cxn ang="0">
                  <a:pos x="12" y="522"/>
                </a:cxn>
                <a:cxn ang="0">
                  <a:pos x="114" y="402"/>
                </a:cxn>
                <a:cxn ang="0">
                  <a:pos x="204" y="282"/>
                </a:cxn>
                <a:cxn ang="0">
                  <a:pos x="377" y="24"/>
                </a:cxn>
                <a:cxn ang="0">
                  <a:pos x="377" y="0"/>
                </a:cxn>
                <a:cxn ang="0">
                  <a:pos x="377" y="0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/>
              <a:ahLst/>
              <a:cxnLst>
                <a:cxn ang="0">
                  <a:pos x="0" y="102"/>
                </a:cxn>
                <a:cxn ang="0">
                  <a:pos x="18" y="102"/>
                </a:cxn>
                <a:cxn ang="0">
                  <a:pos x="48" y="60"/>
                </a:cxn>
                <a:cxn ang="0">
                  <a:pos x="84" y="24"/>
                </a:cxn>
                <a:cxn ang="0">
                  <a:pos x="84" y="0"/>
                </a:cxn>
                <a:cxn ang="0">
                  <a:pos x="42" y="54"/>
                </a:cxn>
                <a:cxn ang="0">
                  <a:pos x="0" y="102"/>
                </a:cxn>
                <a:cxn ang="0">
                  <a:pos x="0" y="102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8" name="Group 6"/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28" name="Freeform 7"/>
              <p:cNvSpPr>
                <a:spLocks/>
              </p:cNvSpPr>
              <p:nvPr userDrawn="1"/>
            </p:nvSpPr>
            <p:spPr bwMode="hidden">
              <a:xfrm>
                <a:off x="2789" y="0"/>
                <a:ext cx="72" cy="431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0" y="4316"/>
                  </a:cxn>
                  <a:cxn ang="0">
                    <a:pos x="72" y="4316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9" name="Freeform 8"/>
              <p:cNvSpPr>
                <a:spLocks/>
              </p:cNvSpPr>
              <p:nvPr userDrawn="1"/>
            </p:nvSpPr>
            <p:spPr bwMode="hidden">
              <a:xfrm>
                <a:off x="3089" y="0"/>
                <a:ext cx="174" cy="4316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12" y="0"/>
                  </a:cxn>
                  <a:cxn ang="0">
                    <a:pos x="42" y="216"/>
                  </a:cxn>
                  <a:cxn ang="0">
                    <a:pos x="72" y="444"/>
                  </a:cxn>
                  <a:cxn ang="0">
                    <a:pos x="96" y="689"/>
                  </a:cxn>
                  <a:cxn ang="0">
                    <a:pos x="120" y="947"/>
                  </a:cxn>
                  <a:cxn ang="0">
                    <a:pos x="132" y="1211"/>
                  </a:cxn>
                  <a:cxn ang="0">
                    <a:pos x="150" y="1487"/>
                  </a:cxn>
                  <a:cxn ang="0">
                    <a:pos x="156" y="1768"/>
                  </a:cxn>
                  <a:cxn ang="0">
                    <a:pos x="162" y="2062"/>
                  </a:cxn>
                  <a:cxn ang="0">
                    <a:pos x="156" y="2644"/>
                  </a:cxn>
                  <a:cxn ang="0">
                    <a:pos x="126" y="3225"/>
                  </a:cxn>
                  <a:cxn ang="0">
                    <a:pos x="108" y="3507"/>
                  </a:cxn>
                  <a:cxn ang="0">
                    <a:pos x="78" y="3788"/>
                  </a:cxn>
                  <a:cxn ang="0">
                    <a:pos x="42" y="4058"/>
                  </a:cxn>
                  <a:cxn ang="0">
                    <a:pos x="0" y="4316"/>
                  </a:cxn>
                  <a:cxn ang="0">
                    <a:pos x="12" y="4316"/>
                  </a:cxn>
                  <a:cxn ang="0">
                    <a:pos x="54" y="4058"/>
                  </a:cxn>
                  <a:cxn ang="0">
                    <a:pos x="90" y="3782"/>
                  </a:cxn>
                  <a:cxn ang="0">
                    <a:pos x="120" y="3507"/>
                  </a:cxn>
                  <a:cxn ang="0">
                    <a:pos x="138" y="3219"/>
                  </a:cxn>
                  <a:cxn ang="0">
                    <a:pos x="168" y="2638"/>
                  </a:cxn>
                  <a:cxn ang="0">
                    <a:pos x="174" y="2056"/>
                  </a:cxn>
                  <a:cxn ang="0">
                    <a:pos x="168" y="1768"/>
                  </a:cxn>
                  <a:cxn ang="0">
                    <a:pos x="162" y="1487"/>
                  </a:cxn>
                  <a:cxn ang="0">
                    <a:pos x="144" y="1211"/>
                  </a:cxn>
                  <a:cxn ang="0">
                    <a:pos x="132" y="941"/>
                  </a:cxn>
                  <a:cxn ang="0">
                    <a:pos x="108" y="689"/>
                  </a:cxn>
                  <a:cxn ang="0">
                    <a:pos x="84" y="444"/>
                  </a:cxn>
                  <a:cxn ang="0">
                    <a:pos x="54" y="216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0" name="Freeform 9"/>
              <p:cNvSpPr>
                <a:spLocks/>
              </p:cNvSpPr>
              <p:nvPr userDrawn="1"/>
            </p:nvSpPr>
            <p:spPr bwMode="hidden">
              <a:xfrm>
                <a:off x="3358" y="0"/>
                <a:ext cx="337" cy="4316"/>
              </a:xfrm>
              <a:custGeom>
                <a:avLst/>
                <a:gdLst/>
                <a:ahLst/>
                <a:cxnLst>
                  <a:cxn ang="0">
                    <a:pos x="329" y="2014"/>
                  </a:cxn>
                  <a:cxn ang="0">
                    <a:pos x="317" y="1726"/>
                  </a:cxn>
                  <a:cxn ang="0">
                    <a:pos x="293" y="1445"/>
                  </a:cxn>
                  <a:cxn ang="0">
                    <a:pos x="263" y="1175"/>
                  </a:cxn>
                  <a:cxn ang="0">
                    <a:pos x="228" y="917"/>
                  </a:cxn>
                  <a:cxn ang="0">
                    <a:pos x="186" y="665"/>
                  </a:cxn>
                  <a:cxn ang="0">
                    <a:pos x="132" y="432"/>
                  </a:cxn>
                  <a:cxn ang="0">
                    <a:pos x="78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66" y="204"/>
                  </a:cxn>
                  <a:cxn ang="0">
                    <a:pos x="120" y="432"/>
                  </a:cxn>
                  <a:cxn ang="0">
                    <a:pos x="174" y="665"/>
                  </a:cxn>
                  <a:cxn ang="0">
                    <a:pos x="216" y="917"/>
                  </a:cxn>
                  <a:cxn ang="0">
                    <a:pos x="251" y="1175"/>
                  </a:cxn>
                  <a:cxn ang="0">
                    <a:pos x="281" y="1445"/>
                  </a:cxn>
                  <a:cxn ang="0">
                    <a:pos x="305" y="1726"/>
                  </a:cxn>
                  <a:cxn ang="0">
                    <a:pos x="317" y="2014"/>
                  </a:cxn>
                  <a:cxn ang="0">
                    <a:pos x="323" y="2314"/>
                  </a:cxn>
                  <a:cxn ang="0">
                    <a:pos x="317" y="2608"/>
                  </a:cxn>
                  <a:cxn ang="0">
                    <a:pos x="305" y="2907"/>
                  </a:cxn>
                  <a:cxn ang="0">
                    <a:pos x="281" y="3201"/>
                  </a:cxn>
                  <a:cxn ang="0">
                    <a:pos x="257" y="3489"/>
                  </a:cxn>
                  <a:cxn ang="0">
                    <a:pos x="216" y="3777"/>
                  </a:cxn>
                  <a:cxn ang="0">
                    <a:pos x="174" y="4052"/>
                  </a:cxn>
                  <a:cxn ang="0">
                    <a:pos x="120" y="4316"/>
                  </a:cxn>
                  <a:cxn ang="0">
                    <a:pos x="132" y="4316"/>
                  </a:cxn>
                  <a:cxn ang="0">
                    <a:pos x="186" y="4052"/>
                  </a:cxn>
                  <a:cxn ang="0">
                    <a:pos x="228" y="3777"/>
                  </a:cxn>
                  <a:cxn ang="0">
                    <a:pos x="269" y="3489"/>
                  </a:cxn>
                  <a:cxn ang="0">
                    <a:pos x="293" y="3201"/>
                  </a:cxn>
                  <a:cxn ang="0">
                    <a:pos x="317" y="2907"/>
                  </a:cxn>
                  <a:cxn ang="0">
                    <a:pos x="329" y="2608"/>
                  </a:cxn>
                  <a:cxn ang="0">
                    <a:pos x="335" y="2314"/>
                  </a:cxn>
                  <a:cxn ang="0">
                    <a:pos x="329" y="2014"/>
                  </a:cxn>
                  <a:cxn ang="0">
                    <a:pos x="329" y="2014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1" name="Freeform 10"/>
              <p:cNvSpPr>
                <a:spLocks/>
              </p:cNvSpPr>
              <p:nvPr userDrawn="1"/>
            </p:nvSpPr>
            <p:spPr bwMode="hidden">
              <a:xfrm>
                <a:off x="3676" y="0"/>
                <a:ext cx="427" cy="4316"/>
              </a:xfrm>
              <a:custGeom>
                <a:avLst/>
                <a:gdLst/>
                <a:ahLst/>
                <a:cxnLst>
                  <a:cxn ang="0">
                    <a:pos x="413" y="1924"/>
                  </a:cxn>
                  <a:cxn ang="0">
                    <a:pos x="395" y="1690"/>
                  </a:cxn>
                  <a:cxn ang="0">
                    <a:pos x="365" y="1457"/>
                  </a:cxn>
                  <a:cxn ang="0">
                    <a:pos x="329" y="1229"/>
                  </a:cxn>
                  <a:cxn ang="0">
                    <a:pos x="281" y="1001"/>
                  </a:cxn>
                  <a:cxn ang="0">
                    <a:pos x="227" y="761"/>
                  </a:cxn>
                  <a:cxn ang="0">
                    <a:pos x="162" y="522"/>
                  </a:cxn>
                  <a:cxn ang="0">
                    <a:pos x="90" y="27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84" y="270"/>
                  </a:cxn>
                  <a:cxn ang="0">
                    <a:pos x="156" y="522"/>
                  </a:cxn>
                  <a:cxn ang="0">
                    <a:pos x="216" y="767"/>
                  </a:cxn>
                  <a:cxn ang="0">
                    <a:pos x="275" y="1001"/>
                  </a:cxn>
                  <a:cxn ang="0">
                    <a:pos x="317" y="1235"/>
                  </a:cxn>
                  <a:cxn ang="0">
                    <a:pos x="353" y="1463"/>
                  </a:cxn>
                  <a:cxn ang="0">
                    <a:pos x="383" y="1690"/>
                  </a:cxn>
                  <a:cxn ang="0">
                    <a:pos x="401" y="1924"/>
                  </a:cxn>
                  <a:cxn ang="0">
                    <a:pos x="413" y="2188"/>
                  </a:cxn>
                  <a:cxn ang="0">
                    <a:pos x="407" y="2458"/>
                  </a:cxn>
                  <a:cxn ang="0">
                    <a:pos x="395" y="2733"/>
                  </a:cxn>
                  <a:cxn ang="0">
                    <a:pos x="365" y="3021"/>
                  </a:cxn>
                  <a:cxn ang="0">
                    <a:pos x="329" y="3321"/>
                  </a:cxn>
                  <a:cxn ang="0">
                    <a:pos x="275" y="3639"/>
                  </a:cxn>
                  <a:cxn ang="0">
                    <a:pos x="204" y="3968"/>
                  </a:cxn>
                  <a:cxn ang="0">
                    <a:pos x="126" y="4316"/>
                  </a:cxn>
                  <a:cxn ang="0">
                    <a:pos x="138" y="4316"/>
                  </a:cxn>
                  <a:cxn ang="0">
                    <a:pos x="216" y="3968"/>
                  </a:cxn>
                  <a:cxn ang="0">
                    <a:pos x="287" y="3639"/>
                  </a:cxn>
                  <a:cxn ang="0">
                    <a:pos x="341" y="3321"/>
                  </a:cxn>
                  <a:cxn ang="0">
                    <a:pos x="377" y="3021"/>
                  </a:cxn>
                  <a:cxn ang="0">
                    <a:pos x="407" y="2733"/>
                  </a:cxn>
                  <a:cxn ang="0">
                    <a:pos x="419" y="2458"/>
                  </a:cxn>
                  <a:cxn ang="0">
                    <a:pos x="425" y="2188"/>
                  </a:cxn>
                  <a:cxn ang="0">
                    <a:pos x="413" y="1924"/>
                  </a:cxn>
                  <a:cxn ang="0">
                    <a:pos x="413" y="1924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2" name="Freeform 11"/>
              <p:cNvSpPr>
                <a:spLocks/>
              </p:cNvSpPr>
              <p:nvPr userDrawn="1"/>
            </p:nvSpPr>
            <p:spPr bwMode="hidden">
              <a:xfrm>
                <a:off x="3946" y="0"/>
                <a:ext cx="558" cy="4316"/>
              </a:xfrm>
              <a:custGeom>
                <a:avLst/>
                <a:gdLst/>
                <a:ahLst/>
                <a:cxnLst>
                  <a:cxn ang="0">
                    <a:pos x="556" y="2020"/>
                  </a:cxn>
                  <a:cxn ang="0">
                    <a:pos x="538" y="1732"/>
                  </a:cxn>
                  <a:cxn ang="0">
                    <a:pos x="503" y="1445"/>
                  </a:cxn>
                  <a:cxn ang="0">
                    <a:pos x="455" y="1175"/>
                  </a:cxn>
                  <a:cxn ang="0">
                    <a:pos x="395" y="911"/>
                  </a:cxn>
                  <a:cxn ang="0">
                    <a:pos x="317" y="659"/>
                  </a:cxn>
                  <a:cxn ang="0">
                    <a:pos x="228" y="426"/>
                  </a:cxn>
                  <a:cxn ang="0">
                    <a:pos x="126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14" y="204"/>
                  </a:cxn>
                  <a:cxn ang="0">
                    <a:pos x="216" y="426"/>
                  </a:cxn>
                  <a:cxn ang="0">
                    <a:pos x="305" y="659"/>
                  </a:cxn>
                  <a:cxn ang="0">
                    <a:pos x="383" y="911"/>
                  </a:cxn>
                  <a:cxn ang="0">
                    <a:pos x="443" y="1175"/>
                  </a:cxn>
                  <a:cxn ang="0">
                    <a:pos x="491" y="1445"/>
                  </a:cxn>
                  <a:cxn ang="0">
                    <a:pos x="526" y="1732"/>
                  </a:cxn>
                  <a:cxn ang="0">
                    <a:pos x="544" y="2020"/>
                  </a:cxn>
                  <a:cxn ang="0">
                    <a:pos x="544" y="2326"/>
                  </a:cxn>
                  <a:cxn ang="0">
                    <a:pos x="532" y="2632"/>
                  </a:cxn>
                  <a:cxn ang="0">
                    <a:pos x="503" y="2931"/>
                  </a:cxn>
                  <a:cxn ang="0">
                    <a:pos x="455" y="3225"/>
                  </a:cxn>
                  <a:cxn ang="0">
                    <a:pos x="389" y="3513"/>
                  </a:cxn>
                  <a:cxn ang="0">
                    <a:pos x="311" y="3788"/>
                  </a:cxn>
                  <a:cxn ang="0">
                    <a:pos x="216" y="4058"/>
                  </a:cxn>
                  <a:cxn ang="0">
                    <a:pos x="102" y="4316"/>
                  </a:cxn>
                  <a:cxn ang="0">
                    <a:pos x="114" y="4316"/>
                  </a:cxn>
                  <a:cxn ang="0">
                    <a:pos x="228" y="4058"/>
                  </a:cxn>
                  <a:cxn ang="0">
                    <a:pos x="323" y="3788"/>
                  </a:cxn>
                  <a:cxn ang="0">
                    <a:pos x="401" y="3513"/>
                  </a:cxn>
                  <a:cxn ang="0">
                    <a:pos x="467" y="3225"/>
                  </a:cxn>
                  <a:cxn ang="0">
                    <a:pos x="515" y="2931"/>
                  </a:cxn>
                  <a:cxn ang="0">
                    <a:pos x="544" y="2632"/>
                  </a:cxn>
                  <a:cxn ang="0">
                    <a:pos x="556" y="2326"/>
                  </a:cxn>
                  <a:cxn ang="0">
                    <a:pos x="556" y="2020"/>
                  </a:cxn>
                  <a:cxn ang="0">
                    <a:pos x="556" y="2020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3" name="Freeform 12"/>
              <p:cNvSpPr>
                <a:spLocks/>
              </p:cNvSpPr>
              <p:nvPr userDrawn="1"/>
            </p:nvSpPr>
            <p:spPr bwMode="hidden">
              <a:xfrm>
                <a:off x="4246" y="0"/>
                <a:ext cx="690" cy="4316"/>
              </a:xfrm>
              <a:custGeom>
                <a:avLst/>
                <a:gdLst/>
                <a:ahLst/>
                <a:cxnLst>
                  <a:cxn ang="0">
                    <a:pos x="688" y="2086"/>
                  </a:cxn>
                  <a:cxn ang="0">
                    <a:pos x="670" y="1810"/>
                  </a:cxn>
                  <a:cxn ang="0">
                    <a:pos x="634" y="1541"/>
                  </a:cxn>
                  <a:cxn ang="0">
                    <a:pos x="574" y="1271"/>
                  </a:cxn>
                  <a:cxn ang="0">
                    <a:pos x="497" y="1007"/>
                  </a:cxn>
                  <a:cxn ang="0">
                    <a:pos x="401" y="749"/>
                  </a:cxn>
                  <a:cxn ang="0">
                    <a:pos x="293" y="492"/>
                  </a:cxn>
                  <a:cxn ang="0">
                    <a:pos x="162" y="24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50" y="240"/>
                  </a:cxn>
                  <a:cxn ang="0">
                    <a:pos x="281" y="492"/>
                  </a:cxn>
                  <a:cxn ang="0">
                    <a:pos x="389" y="749"/>
                  </a:cxn>
                  <a:cxn ang="0">
                    <a:pos x="485" y="1007"/>
                  </a:cxn>
                  <a:cxn ang="0">
                    <a:pos x="562" y="1271"/>
                  </a:cxn>
                  <a:cxn ang="0">
                    <a:pos x="622" y="1541"/>
                  </a:cxn>
                  <a:cxn ang="0">
                    <a:pos x="658" y="1810"/>
                  </a:cxn>
                  <a:cxn ang="0">
                    <a:pos x="676" y="2086"/>
                  </a:cxn>
                  <a:cxn ang="0">
                    <a:pos x="676" y="2368"/>
                  </a:cxn>
                  <a:cxn ang="0">
                    <a:pos x="658" y="2650"/>
                  </a:cxn>
                  <a:cxn ang="0">
                    <a:pos x="616" y="2931"/>
                  </a:cxn>
                  <a:cxn ang="0">
                    <a:pos x="556" y="3213"/>
                  </a:cxn>
                  <a:cxn ang="0">
                    <a:pos x="473" y="3495"/>
                  </a:cxn>
                  <a:cxn ang="0">
                    <a:pos x="371" y="3777"/>
                  </a:cxn>
                  <a:cxn ang="0">
                    <a:pos x="251" y="4046"/>
                  </a:cxn>
                  <a:cxn ang="0">
                    <a:pos x="114" y="4316"/>
                  </a:cxn>
                  <a:cxn ang="0">
                    <a:pos x="126" y="4316"/>
                  </a:cxn>
                  <a:cxn ang="0">
                    <a:pos x="263" y="4046"/>
                  </a:cxn>
                  <a:cxn ang="0">
                    <a:pos x="383" y="3777"/>
                  </a:cxn>
                  <a:cxn ang="0">
                    <a:pos x="485" y="3495"/>
                  </a:cxn>
                  <a:cxn ang="0">
                    <a:pos x="568" y="3219"/>
                  </a:cxn>
                  <a:cxn ang="0">
                    <a:pos x="628" y="2937"/>
                  </a:cxn>
                  <a:cxn ang="0">
                    <a:pos x="670" y="2656"/>
                  </a:cxn>
                  <a:cxn ang="0">
                    <a:pos x="688" y="2368"/>
                  </a:cxn>
                  <a:cxn ang="0">
                    <a:pos x="688" y="2086"/>
                  </a:cxn>
                  <a:cxn ang="0">
                    <a:pos x="688" y="2086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4" name="Freeform 13"/>
              <p:cNvSpPr>
                <a:spLocks/>
              </p:cNvSpPr>
              <p:nvPr userDrawn="1"/>
            </p:nvSpPr>
            <p:spPr bwMode="hidden">
              <a:xfrm>
                <a:off x="4522" y="0"/>
                <a:ext cx="864" cy="4316"/>
              </a:xfrm>
              <a:custGeom>
                <a:avLst/>
                <a:gdLst/>
                <a:ahLst/>
                <a:cxnLst>
                  <a:cxn ang="0">
                    <a:pos x="855" y="2128"/>
                  </a:cxn>
                  <a:cxn ang="0">
                    <a:pos x="831" y="1834"/>
                  </a:cxn>
                  <a:cxn ang="0">
                    <a:pos x="808" y="1684"/>
                  </a:cxn>
                  <a:cxn ang="0">
                    <a:pos x="784" y="1541"/>
                  </a:cxn>
                  <a:cxn ang="0">
                    <a:pos x="748" y="1397"/>
                  </a:cxn>
                  <a:cxn ang="0">
                    <a:pos x="712" y="1253"/>
                  </a:cxn>
                  <a:cxn ang="0">
                    <a:pos x="664" y="1115"/>
                  </a:cxn>
                  <a:cxn ang="0">
                    <a:pos x="610" y="977"/>
                  </a:cxn>
                  <a:cxn ang="0">
                    <a:pos x="491" y="719"/>
                  </a:cxn>
                  <a:cxn ang="0">
                    <a:pos x="353" y="468"/>
                  </a:cxn>
                  <a:cxn ang="0">
                    <a:pos x="192" y="228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80" y="228"/>
                  </a:cxn>
                  <a:cxn ang="0">
                    <a:pos x="341" y="468"/>
                  </a:cxn>
                  <a:cxn ang="0">
                    <a:pos x="479" y="719"/>
                  </a:cxn>
                  <a:cxn ang="0">
                    <a:pos x="598" y="983"/>
                  </a:cxn>
                  <a:cxn ang="0">
                    <a:pos x="652" y="1121"/>
                  </a:cxn>
                  <a:cxn ang="0">
                    <a:pos x="700" y="1259"/>
                  </a:cxn>
                  <a:cxn ang="0">
                    <a:pos x="736" y="1403"/>
                  </a:cxn>
                  <a:cxn ang="0">
                    <a:pos x="772" y="1547"/>
                  </a:cxn>
                  <a:cxn ang="0">
                    <a:pos x="802" y="1690"/>
                  </a:cxn>
                  <a:cxn ang="0">
                    <a:pos x="819" y="1834"/>
                  </a:cxn>
                  <a:cxn ang="0">
                    <a:pos x="837" y="1984"/>
                  </a:cxn>
                  <a:cxn ang="0">
                    <a:pos x="843" y="2128"/>
                  </a:cxn>
                  <a:cxn ang="0">
                    <a:pos x="849" y="2278"/>
                  </a:cxn>
                  <a:cxn ang="0">
                    <a:pos x="843" y="2428"/>
                  </a:cxn>
                  <a:cxn ang="0">
                    <a:pos x="831" y="2572"/>
                  </a:cxn>
                  <a:cxn ang="0">
                    <a:pos x="819" y="2721"/>
                  </a:cxn>
                  <a:cxn ang="0">
                    <a:pos x="796" y="2865"/>
                  </a:cxn>
                  <a:cxn ang="0">
                    <a:pos x="766" y="3015"/>
                  </a:cxn>
                  <a:cxn ang="0">
                    <a:pos x="724" y="3159"/>
                  </a:cxn>
                  <a:cxn ang="0">
                    <a:pos x="682" y="3303"/>
                  </a:cxn>
                  <a:cxn ang="0">
                    <a:pos x="586" y="3567"/>
                  </a:cxn>
                  <a:cxn ang="0">
                    <a:pos x="473" y="3824"/>
                  </a:cxn>
                  <a:cxn ang="0">
                    <a:pos x="335" y="4076"/>
                  </a:cxn>
                  <a:cxn ang="0">
                    <a:pos x="180" y="4316"/>
                  </a:cxn>
                  <a:cxn ang="0">
                    <a:pos x="192" y="4316"/>
                  </a:cxn>
                  <a:cxn ang="0">
                    <a:pos x="347" y="4076"/>
                  </a:cxn>
                  <a:cxn ang="0">
                    <a:pos x="485" y="3824"/>
                  </a:cxn>
                  <a:cxn ang="0">
                    <a:pos x="598" y="3573"/>
                  </a:cxn>
                  <a:cxn ang="0">
                    <a:pos x="694" y="3309"/>
                  </a:cxn>
                  <a:cxn ang="0">
                    <a:pos x="736" y="3165"/>
                  </a:cxn>
                  <a:cxn ang="0">
                    <a:pos x="778" y="3021"/>
                  </a:cxn>
                  <a:cxn ang="0">
                    <a:pos x="808" y="2871"/>
                  </a:cxn>
                  <a:cxn ang="0">
                    <a:pos x="831" y="2727"/>
                  </a:cxn>
                  <a:cxn ang="0">
                    <a:pos x="843" y="2578"/>
                  </a:cxn>
                  <a:cxn ang="0">
                    <a:pos x="855" y="2428"/>
                  </a:cxn>
                  <a:cxn ang="0">
                    <a:pos x="861" y="2278"/>
                  </a:cxn>
                  <a:cxn ang="0">
                    <a:pos x="855" y="2128"/>
                  </a:cxn>
                  <a:cxn ang="0">
                    <a:pos x="855" y="2128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5" name="Freeform 14"/>
              <p:cNvSpPr>
                <a:spLocks/>
              </p:cNvSpPr>
              <p:nvPr userDrawn="1"/>
            </p:nvSpPr>
            <p:spPr bwMode="hidden">
              <a:xfrm>
                <a:off x="2399" y="0"/>
                <a:ext cx="150" cy="4316"/>
              </a:xfrm>
              <a:custGeom>
                <a:avLst/>
                <a:gdLst/>
                <a:ahLst/>
                <a:cxnLst>
                  <a:cxn ang="0">
                    <a:pos x="18" y="1942"/>
                  </a:cxn>
                  <a:cxn ang="0">
                    <a:pos x="30" y="1630"/>
                  </a:cxn>
                  <a:cxn ang="0">
                    <a:pos x="42" y="1331"/>
                  </a:cxn>
                  <a:cxn ang="0">
                    <a:pos x="59" y="1055"/>
                  </a:cxn>
                  <a:cxn ang="0">
                    <a:pos x="77" y="791"/>
                  </a:cxn>
                  <a:cxn ang="0">
                    <a:pos x="83" y="671"/>
                  </a:cxn>
                  <a:cxn ang="0">
                    <a:pos x="95" y="557"/>
                  </a:cxn>
                  <a:cxn ang="0">
                    <a:pos x="107" y="444"/>
                  </a:cxn>
                  <a:cxn ang="0">
                    <a:pos x="113" y="342"/>
                  </a:cxn>
                  <a:cxn ang="0">
                    <a:pos x="125" y="246"/>
                  </a:cxn>
                  <a:cxn ang="0">
                    <a:pos x="131" y="156"/>
                  </a:cxn>
                  <a:cxn ang="0">
                    <a:pos x="143" y="72"/>
                  </a:cxn>
                  <a:cxn ang="0">
                    <a:pos x="149" y="0"/>
                  </a:cxn>
                  <a:cxn ang="0">
                    <a:pos x="137" y="0"/>
                  </a:cxn>
                  <a:cxn ang="0">
                    <a:pos x="131" y="72"/>
                  </a:cxn>
                  <a:cxn ang="0">
                    <a:pos x="119" y="156"/>
                  </a:cxn>
                  <a:cxn ang="0">
                    <a:pos x="113" y="246"/>
                  </a:cxn>
                  <a:cxn ang="0">
                    <a:pos x="101" y="342"/>
                  </a:cxn>
                  <a:cxn ang="0">
                    <a:pos x="95" y="444"/>
                  </a:cxn>
                  <a:cxn ang="0">
                    <a:pos x="83" y="557"/>
                  </a:cxn>
                  <a:cxn ang="0">
                    <a:pos x="71" y="671"/>
                  </a:cxn>
                  <a:cxn ang="0">
                    <a:pos x="65" y="791"/>
                  </a:cxn>
                  <a:cxn ang="0">
                    <a:pos x="48" y="1055"/>
                  </a:cxn>
                  <a:cxn ang="0">
                    <a:pos x="30" y="1331"/>
                  </a:cxn>
                  <a:cxn ang="0">
                    <a:pos x="18" y="1630"/>
                  </a:cxn>
                  <a:cxn ang="0">
                    <a:pos x="6" y="1942"/>
                  </a:cxn>
                  <a:cxn ang="0">
                    <a:pos x="0" y="2278"/>
                  </a:cxn>
                  <a:cxn ang="0">
                    <a:pos x="6" y="2602"/>
                  </a:cxn>
                  <a:cxn ang="0">
                    <a:pos x="12" y="2919"/>
                  </a:cxn>
                  <a:cxn ang="0">
                    <a:pos x="24" y="3219"/>
                  </a:cxn>
                  <a:cxn ang="0">
                    <a:pos x="36" y="3513"/>
                  </a:cxn>
                  <a:cxn ang="0">
                    <a:pos x="59" y="3794"/>
                  </a:cxn>
                  <a:cxn ang="0">
                    <a:pos x="89" y="4058"/>
                  </a:cxn>
                  <a:cxn ang="0">
                    <a:pos x="125" y="4316"/>
                  </a:cxn>
                  <a:cxn ang="0">
                    <a:pos x="137" y="4316"/>
                  </a:cxn>
                  <a:cxn ang="0">
                    <a:pos x="101" y="4058"/>
                  </a:cxn>
                  <a:cxn ang="0">
                    <a:pos x="71" y="3794"/>
                  </a:cxn>
                  <a:cxn ang="0">
                    <a:pos x="48" y="3513"/>
                  </a:cxn>
                  <a:cxn ang="0">
                    <a:pos x="36" y="3225"/>
                  </a:cxn>
                  <a:cxn ang="0">
                    <a:pos x="24" y="2919"/>
                  </a:cxn>
                  <a:cxn ang="0">
                    <a:pos x="18" y="2608"/>
                  </a:cxn>
                  <a:cxn ang="0">
                    <a:pos x="12" y="2278"/>
                  </a:cxn>
                  <a:cxn ang="0">
                    <a:pos x="18" y="1942"/>
                  </a:cxn>
                  <a:cxn ang="0">
                    <a:pos x="18" y="1942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6" name="Freeform 15"/>
              <p:cNvSpPr>
                <a:spLocks/>
              </p:cNvSpPr>
              <p:nvPr userDrawn="1"/>
            </p:nvSpPr>
            <p:spPr bwMode="hidden">
              <a:xfrm>
                <a:off x="1967" y="0"/>
                <a:ext cx="300" cy="4316"/>
              </a:xfrm>
              <a:custGeom>
                <a:avLst/>
                <a:gdLst/>
                <a:ahLst/>
                <a:cxnLst>
                  <a:cxn ang="0">
                    <a:pos x="18" y="2062"/>
                  </a:cxn>
                  <a:cxn ang="0">
                    <a:pos x="30" y="1750"/>
                  </a:cxn>
                  <a:cxn ang="0">
                    <a:pos x="54" y="1451"/>
                  </a:cxn>
                  <a:cxn ang="0">
                    <a:pos x="84" y="1169"/>
                  </a:cxn>
                  <a:cxn ang="0">
                    <a:pos x="126" y="899"/>
                  </a:cxn>
                  <a:cxn ang="0">
                    <a:pos x="162" y="641"/>
                  </a:cxn>
                  <a:cxn ang="0">
                    <a:pos x="209" y="408"/>
                  </a:cxn>
                  <a:cxn ang="0">
                    <a:pos x="251" y="192"/>
                  </a:cxn>
                  <a:cxn ang="0">
                    <a:pos x="299" y="0"/>
                  </a:cxn>
                  <a:cxn ang="0">
                    <a:pos x="287" y="0"/>
                  </a:cxn>
                  <a:cxn ang="0">
                    <a:pos x="239" y="192"/>
                  </a:cxn>
                  <a:cxn ang="0">
                    <a:pos x="198" y="408"/>
                  </a:cxn>
                  <a:cxn ang="0">
                    <a:pos x="156" y="641"/>
                  </a:cxn>
                  <a:cxn ang="0">
                    <a:pos x="114" y="899"/>
                  </a:cxn>
                  <a:cxn ang="0">
                    <a:pos x="78" y="1169"/>
                  </a:cxn>
                  <a:cxn ang="0">
                    <a:pos x="48" y="1451"/>
                  </a:cxn>
                  <a:cxn ang="0">
                    <a:pos x="24" y="1750"/>
                  </a:cxn>
                  <a:cxn ang="0">
                    <a:pos x="6" y="2062"/>
                  </a:cxn>
                  <a:cxn ang="0">
                    <a:pos x="0" y="2374"/>
                  </a:cxn>
                  <a:cxn ang="0">
                    <a:pos x="12" y="2674"/>
                  </a:cxn>
                  <a:cxn ang="0">
                    <a:pos x="30" y="2973"/>
                  </a:cxn>
                  <a:cxn ang="0">
                    <a:pos x="54" y="3255"/>
                  </a:cxn>
                  <a:cxn ang="0">
                    <a:pos x="96" y="3537"/>
                  </a:cxn>
                  <a:cxn ang="0">
                    <a:pos x="144" y="3806"/>
                  </a:cxn>
                  <a:cxn ang="0">
                    <a:pos x="203" y="4064"/>
                  </a:cxn>
                  <a:cxn ang="0">
                    <a:pos x="275" y="4316"/>
                  </a:cxn>
                  <a:cxn ang="0">
                    <a:pos x="287" y="4316"/>
                  </a:cxn>
                  <a:cxn ang="0">
                    <a:pos x="215" y="4064"/>
                  </a:cxn>
                  <a:cxn ang="0">
                    <a:pos x="156" y="3806"/>
                  </a:cxn>
                  <a:cxn ang="0">
                    <a:pos x="108" y="3537"/>
                  </a:cxn>
                  <a:cxn ang="0">
                    <a:pos x="66" y="3261"/>
                  </a:cxn>
                  <a:cxn ang="0">
                    <a:pos x="42" y="2973"/>
                  </a:cxn>
                  <a:cxn ang="0">
                    <a:pos x="24" y="2680"/>
                  </a:cxn>
                  <a:cxn ang="0">
                    <a:pos x="12" y="2374"/>
                  </a:cxn>
                  <a:cxn ang="0">
                    <a:pos x="18" y="2062"/>
                  </a:cxn>
                  <a:cxn ang="0">
                    <a:pos x="18" y="2062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7" name="Freeform 16"/>
              <p:cNvSpPr>
                <a:spLocks/>
              </p:cNvSpPr>
              <p:nvPr userDrawn="1"/>
            </p:nvSpPr>
            <p:spPr bwMode="hidden">
              <a:xfrm>
                <a:off x="1566" y="0"/>
                <a:ext cx="425" cy="4316"/>
              </a:xfrm>
              <a:custGeom>
                <a:avLst/>
                <a:gdLst/>
                <a:ahLst/>
                <a:cxnLst>
                  <a:cxn ang="0">
                    <a:pos x="424" y="0"/>
                  </a:cxn>
                  <a:cxn ang="0">
                    <a:pos x="412" y="0"/>
                  </a:cxn>
                  <a:cxn ang="0">
                    <a:pos x="316" y="222"/>
                  </a:cxn>
                  <a:cxn ang="0">
                    <a:pos x="239" y="462"/>
                  </a:cxn>
                  <a:cxn ang="0">
                    <a:pos x="167" y="707"/>
                  </a:cxn>
                  <a:cxn ang="0">
                    <a:pos x="107" y="971"/>
                  </a:cxn>
                  <a:cxn ang="0">
                    <a:pos x="65" y="1247"/>
                  </a:cxn>
                  <a:cxn ang="0">
                    <a:pos x="29" y="1529"/>
                  </a:cxn>
                  <a:cxn ang="0">
                    <a:pos x="6" y="1822"/>
                  </a:cxn>
                  <a:cxn ang="0">
                    <a:pos x="0" y="2122"/>
                  </a:cxn>
                  <a:cxn ang="0">
                    <a:pos x="6" y="2404"/>
                  </a:cxn>
                  <a:cxn ang="0">
                    <a:pos x="24" y="2686"/>
                  </a:cxn>
                  <a:cxn ang="0">
                    <a:pos x="47" y="2961"/>
                  </a:cxn>
                  <a:cxn ang="0">
                    <a:pos x="89" y="3243"/>
                  </a:cxn>
                  <a:cxn ang="0">
                    <a:pos x="137" y="3519"/>
                  </a:cxn>
                  <a:cxn ang="0">
                    <a:pos x="197" y="3788"/>
                  </a:cxn>
                  <a:cxn ang="0">
                    <a:pos x="269" y="4058"/>
                  </a:cxn>
                  <a:cxn ang="0">
                    <a:pos x="346" y="4316"/>
                  </a:cxn>
                  <a:cxn ang="0">
                    <a:pos x="358" y="4316"/>
                  </a:cxn>
                  <a:cxn ang="0">
                    <a:pos x="281" y="4058"/>
                  </a:cxn>
                  <a:cxn ang="0">
                    <a:pos x="209" y="3788"/>
                  </a:cxn>
                  <a:cxn ang="0">
                    <a:pos x="149" y="3519"/>
                  </a:cxn>
                  <a:cxn ang="0">
                    <a:pos x="101" y="3243"/>
                  </a:cxn>
                  <a:cxn ang="0">
                    <a:pos x="59" y="2961"/>
                  </a:cxn>
                  <a:cxn ang="0">
                    <a:pos x="35" y="2686"/>
                  </a:cxn>
                  <a:cxn ang="0">
                    <a:pos x="18" y="2404"/>
                  </a:cxn>
                  <a:cxn ang="0">
                    <a:pos x="12" y="2122"/>
                  </a:cxn>
                  <a:cxn ang="0">
                    <a:pos x="18" y="1822"/>
                  </a:cxn>
                  <a:cxn ang="0">
                    <a:pos x="41" y="1529"/>
                  </a:cxn>
                  <a:cxn ang="0">
                    <a:pos x="71" y="1247"/>
                  </a:cxn>
                  <a:cxn ang="0">
                    <a:pos x="119" y="971"/>
                  </a:cxn>
                  <a:cxn ang="0">
                    <a:pos x="179" y="707"/>
                  </a:cxn>
                  <a:cxn ang="0">
                    <a:pos x="245" y="462"/>
                  </a:cxn>
                  <a:cxn ang="0">
                    <a:pos x="328" y="222"/>
                  </a:cxn>
                  <a:cxn ang="0">
                    <a:pos x="424" y="0"/>
                  </a:cxn>
                  <a:cxn ang="0">
                    <a:pos x="424" y="0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8" name="Freeform 17"/>
              <p:cNvSpPr>
                <a:spLocks/>
              </p:cNvSpPr>
              <p:nvPr userDrawn="1"/>
            </p:nvSpPr>
            <p:spPr bwMode="hidden">
              <a:xfrm>
                <a:off x="1128" y="0"/>
                <a:ext cx="575" cy="4316"/>
              </a:xfrm>
              <a:custGeom>
                <a:avLst/>
                <a:gdLst/>
                <a:ahLst/>
                <a:cxnLst>
                  <a:cxn ang="0">
                    <a:pos x="12" y="2146"/>
                  </a:cxn>
                  <a:cxn ang="0">
                    <a:pos x="24" y="1846"/>
                  </a:cxn>
                  <a:cxn ang="0">
                    <a:pos x="54" y="1559"/>
                  </a:cxn>
                  <a:cxn ang="0">
                    <a:pos x="96" y="1277"/>
                  </a:cxn>
                  <a:cxn ang="0">
                    <a:pos x="162" y="1001"/>
                  </a:cxn>
                  <a:cxn ang="0">
                    <a:pos x="239" y="731"/>
                  </a:cxn>
                  <a:cxn ang="0">
                    <a:pos x="335" y="480"/>
                  </a:cxn>
                  <a:cxn ang="0">
                    <a:pos x="449" y="234"/>
                  </a:cxn>
                  <a:cxn ang="0">
                    <a:pos x="574" y="0"/>
                  </a:cxn>
                  <a:cxn ang="0">
                    <a:pos x="562" y="0"/>
                  </a:cxn>
                  <a:cxn ang="0">
                    <a:pos x="437" y="234"/>
                  </a:cxn>
                  <a:cxn ang="0">
                    <a:pos x="323" y="480"/>
                  </a:cxn>
                  <a:cxn ang="0">
                    <a:pos x="227" y="737"/>
                  </a:cxn>
                  <a:cxn ang="0">
                    <a:pos x="150" y="1001"/>
                  </a:cxn>
                  <a:cxn ang="0">
                    <a:pos x="84" y="1277"/>
                  </a:cxn>
                  <a:cxn ang="0">
                    <a:pos x="42" y="1559"/>
                  </a:cxn>
                  <a:cxn ang="0">
                    <a:pos x="12" y="1852"/>
                  </a:cxn>
                  <a:cxn ang="0">
                    <a:pos x="0" y="2146"/>
                  </a:cxn>
                  <a:cxn ang="0">
                    <a:pos x="6" y="2434"/>
                  </a:cxn>
                  <a:cxn ang="0">
                    <a:pos x="30" y="2715"/>
                  </a:cxn>
                  <a:cxn ang="0">
                    <a:pos x="66" y="2997"/>
                  </a:cxn>
                  <a:cxn ang="0">
                    <a:pos x="120" y="3273"/>
                  </a:cxn>
                  <a:cxn ang="0">
                    <a:pos x="191" y="3549"/>
                  </a:cxn>
                  <a:cxn ang="0">
                    <a:pos x="275" y="3812"/>
                  </a:cxn>
                  <a:cxn ang="0">
                    <a:pos x="371" y="4070"/>
                  </a:cxn>
                  <a:cxn ang="0">
                    <a:pos x="484" y="4316"/>
                  </a:cxn>
                  <a:cxn ang="0">
                    <a:pos x="496" y="4316"/>
                  </a:cxn>
                  <a:cxn ang="0">
                    <a:pos x="383" y="4070"/>
                  </a:cxn>
                  <a:cxn ang="0">
                    <a:pos x="287" y="3812"/>
                  </a:cxn>
                  <a:cxn ang="0">
                    <a:pos x="203" y="3549"/>
                  </a:cxn>
                  <a:cxn ang="0">
                    <a:pos x="132" y="3273"/>
                  </a:cxn>
                  <a:cxn ang="0">
                    <a:pos x="78" y="2997"/>
                  </a:cxn>
                  <a:cxn ang="0">
                    <a:pos x="42" y="2715"/>
                  </a:cxn>
                  <a:cxn ang="0">
                    <a:pos x="18" y="2434"/>
                  </a:cxn>
                  <a:cxn ang="0">
                    <a:pos x="12" y="2146"/>
                  </a:cxn>
                  <a:cxn ang="0">
                    <a:pos x="12" y="2146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9" name="Freeform 18"/>
              <p:cNvSpPr>
                <a:spLocks/>
              </p:cNvSpPr>
              <p:nvPr userDrawn="1"/>
            </p:nvSpPr>
            <p:spPr bwMode="hidden">
              <a:xfrm>
                <a:off x="702" y="0"/>
                <a:ext cx="737" cy="4316"/>
              </a:xfrm>
              <a:custGeom>
                <a:avLst/>
                <a:gdLst/>
                <a:ahLst/>
                <a:cxnLst>
                  <a:cxn ang="0">
                    <a:pos x="12" y="2098"/>
                  </a:cxn>
                  <a:cxn ang="0">
                    <a:pos x="29" y="1798"/>
                  </a:cxn>
                  <a:cxn ang="0">
                    <a:pos x="71" y="1505"/>
                  </a:cxn>
                  <a:cxn ang="0">
                    <a:pos x="131" y="1223"/>
                  </a:cxn>
                  <a:cxn ang="0">
                    <a:pos x="215" y="941"/>
                  </a:cxn>
                  <a:cxn ang="0">
                    <a:pos x="316" y="689"/>
                  </a:cxn>
                  <a:cxn ang="0">
                    <a:pos x="442" y="444"/>
                  </a:cxn>
                  <a:cxn ang="0">
                    <a:pos x="580" y="216"/>
                  </a:cxn>
                  <a:cxn ang="0">
                    <a:pos x="735" y="0"/>
                  </a:cxn>
                  <a:cxn ang="0">
                    <a:pos x="723" y="0"/>
                  </a:cxn>
                  <a:cxn ang="0">
                    <a:pos x="568" y="210"/>
                  </a:cxn>
                  <a:cxn ang="0">
                    <a:pos x="430" y="438"/>
                  </a:cxn>
                  <a:cxn ang="0">
                    <a:pos x="311" y="683"/>
                  </a:cxn>
                  <a:cxn ang="0">
                    <a:pos x="209" y="941"/>
                  </a:cxn>
                  <a:cxn ang="0">
                    <a:pos x="125" y="1217"/>
                  </a:cxn>
                  <a:cxn ang="0">
                    <a:pos x="59" y="1505"/>
                  </a:cxn>
                  <a:cxn ang="0">
                    <a:pos x="18" y="1798"/>
                  </a:cxn>
                  <a:cxn ang="0">
                    <a:pos x="0" y="2098"/>
                  </a:cxn>
                  <a:cxn ang="0">
                    <a:pos x="6" y="2404"/>
                  </a:cxn>
                  <a:cxn ang="0">
                    <a:pos x="29" y="2709"/>
                  </a:cxn>
                  <a:cxn ang="0">
                    <a:pos x="77" y="3015"/>
                  </a:cxn>
                  <a:cxn ang="0">
                    <a:pos x="149" y="3315"/>
                  </a:cxn>
                  <a:cxn ang="0">
                    <a:pos x="227" y="3573"/>
                  </a:cxn>
                  <a:cxn ang="0">
                    <a:pos x="316" y="3824"/>
                  </a:cxn>
                  <a:cxn ang="0">
                    <a:pos x="424" y="4076"/>
                  </a:cxn>
                  <a:cxn ang="0">
                    <a:pos x="544" y="4316"/>
                  </a:cxn>
                  <a:cxn ang="0">
                    <a:pos x="556" y="4316"/>
                  </a:cxn>
                  <a:cxn ang="0">
                    <a:pos x="436" y="4076"/>
                  </a:cxn>
                  <a:cxn ang="0">
                    <a:pos x="328" y="3824"/>
                  </a:cxn>
                  <a:cxn ang="0">
                    <a:pos x="239" y="3573"/>
                  </a:cxn>
                  <a:cxn ang="0">
                    <a:pos x="161" y="3315"/>
                  </a:cxn>
                  <a:cxn ang="0">
                    <a:pos x="89" y="3015"/>
                  </a:cxn>
                  <a:cxn ang="0">
                    <a:pos x="41" y="2709"/>
                  </a:cxn>
                  <a:cxn ang="0">
                    <a:pos x="18" y="2404"/>
                  </a:cxn>
                  <a:cxn ang="0">
                    <a:pos x="12" y="2098"/>
                  </a:cxn>
                  <a:cxn ang="0">
                    <a:pos x="12" y="2098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0" name="Freeform 19"/>
              <p:cNvSpPr>
                <a:spLocks/>
              </p:cNvSpPr>
              <p:nvPr userDrawn="1"/>
            </p:nvSpPr>
            <p:spPr bwMode="hidden">
              <a:xfrm>
                <a:off x="288" y="0"/>
                <a:ext cx="840" cy="4316"/>
              </a:xfrm>
              <a:custGeom>
                <a:avLst/>
                <a:gdLst/>
                <a:ahLst/>
                <a:cxnLst>
                  <a:cxn ang="0">
                    <a:pos x="18" y="1948"/>
                  </a:cxn>
                  <a:cxn ang="0">
                    <a:pos x="48" y="1708"/>
                  </a:cxn>
                  <a:cxn ang="0">
                    <a:pos x="96" y="1475"/>
                  </a:cxn>
                  <a:cxn ang="0">
                    <a:pos x="161" y="1235"/>
                  </a:cxn>
                  <a:cxn ang="0">
                    <a:pos x="251" y="995"/>
                  </a:cxn>
                  <a:cxn ang="0">
                    <a:pos x="365" y="755"/>
                  </a:cxn>
                  <a:cxn ang="0">
                    <a:pos x="496" y="510"/>
                  </a:cxn>
                  <a:cxn ang="0">
                    <a:pos x="658" y="258"/>
                  </a:cxn>
                  <a:cxn ang="0">
                    <a:pos x="741" y="132"/>
                  </a:cxn>
                  <a:cxn ang="0">
                    <a:pos x="837" y="0"/>
                  </a:cxn>
                  <a:cxn ang="0">
                    <a:pos x="825" y="0"/>
                  </a:cxn>
                  <a:cxn ang="0">
                    <a:pos x="729" y="132"/>
                  </a:cxn>
                  <a:cxn ang="0">
                    <a:pos x="640" y="258"/>
                  </a:cxn>
                  <a:cxn ang="0">
                    <a:pos x="562" y="384"/>
                  </a:cxn>
                  <a:cxn ang="0">
                    <a:pos x="484" y="510"/>
                  </a:cxn>
                  <a:cxn ang="0">
                    <a:pos x="353" y="755"/>
                  </a:cxn>
                  <a:cxn ang="0">
                    <a:pos x="239" y="995"/>
                  </a:cxn>
                  <a:cxn ang="0">
                    <a:pos x="150" y="1235"/>
                  </a:cxn>
                  <a:cxn ang="0">
                    <a:pos x="84" y="1469"/>
                  </a:cxn>
                  <a:cxn ang="0">
                    <a:pos x="36" y="1702"/>
                  </a:cxn>
                  <a:cxn ang="0">
                    <a:pos x="6" y="1942"/>
                  </a:cxn>
                  <a:cxn ang="0">
                    <a:pos x="0" y="2200"/>
                  </a:cxn>
                  <a:cxn ang="0">
                    <a:pos x="12" y="2470"/>
                  </a:cxn>
                  <a:cxn ang="0">
                    <a:pos x="48" y="2739"/>
                  </a:cxn>
                  <a:cxn ang="0">
                    <a:pos x="114" y="3027"/>
                  </a:cxn>
                  <a:cxn ang="0">
                    <a:pos x="150" y="3171"/>
                  </a:cxn>
                  <a:cxn ang="0">
                    <a:pos x="197" y="3321"/>
                  </a:cxn>
                  <a:cxn ang="0">
                    <a:pos x="245" y="3477"/>
                  </a:cxn>
                  <a:cxn ang="0">
                    <a:pos x="305" y="3639"/>
                  </a:cxn>
                  <a:cxn ang="0">
                    <a:pos x="365" y="3800"/>
                  </a:cxn>
                  <a:cxn ang="0">
                    <a:pos x="437" y="3968"/>
                  </a:cxn>
                  <a:cxn ang="0">
                    <a:pos x="508" y="4136"/>
                  </a:cxn>
                  <a:cxn ang="0">
                    <a:pos x="592" y="4316"/>
                  </a:cxn>
                  <a:cxn ang="0">
                    <a:pos x="604" y="4316"/>
                  </a:cxn>
                  <a:cxn ang="0">
                    <a:pos x="520" y="4136"/>
                  </a:cxn>
                  <a:cxn ang="0">
                    <a:pos x="448" y="3968"/>
                  </a:cxn>
                  <a:cxn ang="0">
                    <a:pos x="377" y="3800"/>
                  </a:cxn>
                  <a:cxn ang="0">
                    <a:pos x="317" y="3639"/>
                  </a:cxn>
                  <a:cxn ang="0">
                    <a:pos x="257" y="3477"/>
                  </a:cxn>
                  <a:cxn ang="0">
                    <a:pos x="209" y="3327"/>
                  </a:cxn>
                  <a:cxn ang="0">
                    <a:pos x="161" y="3171"/>
                  </a:cxn>
                  <a:cxn ang="0">
                    <a:pos x="126" y="3027"/>
                  </a:cxn>
                  <a:cxn ang="0">
                    <a:pos x="60" y="2739"/>
                  </a:cxn>
                  <a:cxn ang="0">
                    <a:pos x="24" y="2470"/>
                  </a:cxn>
                  <a:cxn ang="0">
                    <a:pos x="12" y="2206"/>
                  </a:cxn>
                  <a:cxn ang="0">
                    <a:pos x="18" y="1948"/>
                  </a:cxn>
                  <a:cxn ang="0">
                    <a:pos x="18" y="1948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9" name="Freeform 20"/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42" y="228"/>
                </a:cxn>
                <a:cxn ang="0">
                  <a:pos x="96" y="402"/>
                </a:cxn>
                <a:cxn ang="0">
                  <a:pos x="161" y="576"/>
                </a:cxn>
                <a:cxn ang="0">
                  <a:pos x="227" y="744"/>
                </a:cxn>
                <a:cxn ang="0">
                  <a:pos x="305" y="917"/>
                </a:cxn>
                <a:cxn ang="0">
                  <a:pos x="389" y="1085"/>
                </a:cxn>
                <a:cxn ang="0">
                  <a:pos x="484" y="1253"/>
                </a:cxn>
                <a:cxn ang="0">
                  <a:pos x="586" y="1415"/>
                </a:cxn>
                <a:cxn ang="0">
                  <a:pos x="604" y="1415"/>
                </a:cxn>
                <a:cxn ang="0">
                  <a:pos x="496" y="1247"/>
                </a:cxn>
                <a:cxn ang="0">
                  <a:pos x="401" y="1073"/>
                </a:cxn>
                <a:cxn ang="0">
                  <a:pos x="311" y="899"/>
                </a:cxn>
                <a:cxn ang="0">
                  <a:pos x="233" y="720"/>
                </a:cxn>
                <a:cxn ang="0">
                  <a:pos x="161" y="546"/>
                </a:cxn>
                <a:cxn ang="0">
                  <a:pos x="102" y="366"/>
                </a:cxn>
                <a:cxn ang="0">
                  <a:pos x="48" y="180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0" y="54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" name="Freeform 21"/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108" y="240"/>
                </a:cxn>
                <a:cxn ang="0">
                  <a:pos x="215" y="426"/>
                </a:cxn>
                <a:cxn ang="0">
                  <a:pos x="227" y="426"/>
                </a:cxn>
                <a:cxn ang="0">
                  <a:pos x="167" y="330"/>
                </a:cxn>
                <a:cxn ang="0">
                  <a:pos x="114" y="222"/>
                </a:cxn>
                <a:cxn ang="0">
                  <a:pos x="0" y="0"/>
                </a:cxn>
                <a:cxn ang="0">
                  <a:pos x="0" y="30"/>
                </a:cxn>
                <a:cxn ang="0">
                  <a:pos x="0" y="30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" name="Freeform 22"/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/>
              <a:ahLst/>
              <a:cxnLst>
                <a:cxn ang="0">
                  <a:pos x="981" y="1786"/>
                </a:cxn>
                <a:cxn ang="0">
                  <a:pos x="981" y="1720"/>
                </a:cxn>
                <a:cxn ang="0">
                  <a:pos x="969" y="1666"/>
                </a:cxn>
                <a:cxn ang="0">
                  <a:pos x="957" y="1613"/>
                </a:cxn>
                <a:cxn ang="0">
                  <a:pos x="921" y="1487"/>
                </a:cxn>
                <a:cxn ang="0">
                  <a:pos x="885" y="1361"/>
                </a:cxn>
                <a:cxn ang="0">
                  <a:pos x="796" y="1121"/>
                </a:cxn>
                <a:cxn ang="0">
                  <a:pos x="682" y="899"/>
                </a:cxn>
                <a:cxn ang="0">
                  <a:pos x="562" y="689"/>
                </a:cxn>
                <a:cxn ang="0">
                  <a:pos x="431" y="498"/>
                </a:cxn>
                <a:cxn ang="0">
                  <a:pos x="293" y="318"/>
                </a:cxn>
                <a:cxn ang="0">
                  <a:pos x="150" y="15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38" y="150"/>
                </a:cxn>
                <a:cxn ang="0">
                  <a:pos x="275" y="318"/>
                </a:cxn>
                <a:cxn ang="0">
                  <a:pos x="413" y="498"/>
                </a:cxn>
                <a:cxn ang="0">
                  <a:pos x="545" y="689"/>
                </a:cxn>
                <a:cxn ang="0">
                  <a:pos x="670" y="899"/>
                </a:cxn>
                <a:cxn ang="0">
                  <a:pos x="778" y="1121"/>
                </a:cxn>
                <a:cxn ang="0">
                  <a:pos x="873" y="1361"/>
                </a:cxn>
                <a:cxn ang="0">
                  <a:pos x="909" y="1487"/>
                </a:cxn>
                <a:cxn ang="0">
                  <a:pos x="945" y="1619"/>
                </a:cxn>
                <a:cxn ang="0">
                  <a:pos x="963" y="1702"/>
                </a:cxn>
                <a:cxn ang="0">
                  <a:pos x="981" y="1786"/>
                </a:cxn>
                <a:cxn ang="0">
                  <a:pos x="981" y="1786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Freeform 23"/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>
                <a:gd name="T0" fmla="*/ 717 w 717"/>
                <a:gd name="T1" fmla="*/ 845 h 845"/>
                <a:gd name="T2" fmla="*/ 717 w 717"/>
                <a:gd name="T3" fmla="*/ 821 h 845"/>
                <a:gd name="T4" fmla="*/ 574 w 717"/>
                <a:gd name="T5" fmla="*/ 605 h 845"/>
                <a:gd name="T6" fmla="*/ 406 w 717"/>
                <a:gd name="T7" fmla="*/ 396 h 845"/>
                <a:gd name="T8" fmla="*/ 221 w 717"/>
                <a:gd name="T9" fmla="*/ 192 h 845"/>
                <a:gd name="T10" fmla="*/ 17 w 717"/>
                <a:gd name="T11" fmla="*/ 0 h 845"/>
                <a:gd name="T12" fmla="*/ 0 w 717"/>
                <a:gd name="T13" fmla="*/ 0 h 845"/>
                <a:gd name="T14" fmla="*/ 209 w 717"/>
                <a:gd name="T15" fmla="*/ 198 h 845"/>
                <a:gd name="T16" fmla="*/ 400 w 717"/>
                <a:gd name="T17" fmla="*/ 408 h 845"/>
                <a:gd name="T18" fmla="*/ 568 w 717"/>
                <a:gd name="T19" fmla="*/ 623 h 845"/>
                <a:gd name="T20" fmla="*/ 717 w 717"/>
                <a:gd name="T21" fmla="*/ 845 h 845"/>
                <a:gd name="T22" fmla="*/ 717 w 717"/>
                <a:gd name="T23" fmla="*/ 845 h 845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Freeform 24"/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>
                <a:gd name="T0" fmla="*/ 407 w 407"/>
                <a:gd name="T1" fmla="*/ 414 h 414"/>
                <a:gd name="T2" fmla="*/ 407 w 407"/>
                <a:gd name="T3" fmla="*/ 396 h 414"/>
                <a:gd name="T4" fmla="*/ 222 w 407"/>
                <a:gd name="T5" fmla="*/ 192 h 414"/>
                <a:gd name="T6" fmla="*/ 12 w 407"/>
                <a:gd name="T7" fmla="*/ 0 h 414"/>
                <a:gd name="T8" fmla="*/ 0 w 407"/>
                <a:gd name="T9" fmla="*/ 0 h 414"/>
                <a:gd name="T10" fmla="*/ 108 w 407"/>
                <a:gd name="T11" fmla="*/ 102 h 414"/>
                <a:gd name="T12" fmla="*/ 216 w 407"/>
                <a:gd name="T13" fmla="*/ 204 h 414"/>
                <a:gd name="T14" fmla="*/ 407 w 407"/>
                <a:gd name="T15" fmla="*/ 414 h 414"/>
                <a:gd name="T16" fmla="*/ 407 w 407"/>
                <a:gd name="T17" fmla="*/ 414 h 41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Freeform 25"/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/>
              <a:ahLst/>
              <a:cxnLst>
                <a:cxn ang="0">
                  <a:pos x="0" y="1361"/>
                </a:cxn>
                <a:cxn ang="0">
                  <a:pos x="0" y="1409"/>
                </a:cxn>
                <a:cxn ang="0">
                  <a:pos x="54" y="1211"/>
                </a:cxn>
                <a:cxn ang="0">
                  <a:pos x="126" y="1013"/>
                </a:cxn>
                <a:cxn ang="0">
                  <a:pos x="215" y="827"/>
                </a:cxn>
                <a:cxn ang="0">
                  <a:pos x="311" y="647"/>
                </a:cxn>
                <a:cxn ang="0">
                  <a:pos x="431" y="474"/>
                </a:cxn>
                <a:cxn ang="0">
                  <a:pos x="556" y="312"/>
                </a:cxn>
                <a:cxn ang="0">
                  <a:pos x="700" y="150"/>
                </a:cxn>
                <a:cxn ang="0">
                  <a:pos x="855" y="0"/>
                </a:cxn>
                <a:cxn ang="0">
                  <a:pos x="837" y="0"/>
                </a:cxn>
                <a:cxn ang="0">
                  <a:pos x="688" y="144"/>
                </a:cxn>
                <a:cxn ang="0">
                  <a:pos x="550" y="300"/>
                </a:cxn>
                <a:cxn ang="0">
                  <a:pos x="425" y="462"/>
                </a:cxn>
                <a:cxn ang="0">
                  <a:pos x="311" y="629"/>
                </a:cxn>
                <a:cxn ang="0">
                  <a:pos x="215" y="803"/>
                </a:cxn>
                <a:cxn ang="0">
                  <a:pos x="132" y="983"/>
                </a:cxn>
                <a:cxn ang="0">
                  <a:pos x="60" y="1169"/>
                </a:cxn>
                <a:cxn ang="0">
                  <a:pos x="0" y="1361"/>
                </a:cxn>
                <a:cxn ang="0">
                  <a:pos x="0" y="1361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Freeform 26"/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>
                <a:gd name="T0" fmla="*/ 586 w 586"/>
                <a:gd name="T1" fmla="*/ 0 h 599"/>
                <a:gd name="T2" fmla="*/ 568 w 586"/>
                <a:gd name="T3" fmla="*/ 0 h 599"/>
                <a:gd name="T4" fmla="*/ 407 w 586"/>
                <a:gd name="T5" fmla="*/ 132 h 599"/>
                <a:gd name="T6" fmla="*/ 257 w 586"/>
                <a:gd name="T7" fmla="*/ 270 h 599"/>
                <a:gd name="T8" fmla="*/ 120 w 586"/>
                <a:gd name="T9" fmla="*/ 420 h 599"/>
                <a:gd name="T10" fmla="*/ 0 w 586"/>
                <a:gd name="T11" fmla="*/ 575 h 599"/>
                <a:gd name="T12" fmla="*/ 0 w 586"/>
                <a:gd name="T13" fmla="*/ 599 h 599"/>
                <a:gd name="T14" fmla="*/ 120 w 586"/>
                <a:gd name="T15" fmla="*/ 432 h 599"/>
                <a:gd name="T16" fmla="*/ 257 w 586"/>
                <a:gd name="T17" fmla="*/ 282 h 599"/>
                <a:gd name="T18" fmla="*/ 413 w 586"/>
                <a:gd name="T19" fmla="*/ 138 h 599"/>
                <a:gd name="T20" fmla="*/ 586 w 586"/>
                <a:gd name="T21" fmla="*/ 0 h 599"/>
                <a:gd name="T22" fmla="*/ 586 w 586"/>
                <a:gd name="T23" fmla="*/ 0 h 599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Freeform 27"/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>
                <a:gd name="T0" fmla="*/ 269 w 269"/>
                <a:gd name="T1" fmla="*/ 0 h 252"/>
                <a:gd name="T2" fmla="*/ 251 w 269"/>
                <a:gd name="T3" fmla="*/ 0 h 252"/>
                <a:gd name="T4" fmla="*/ 120 w 269"/>
                <a:gd name="T5" fmla="*/ 114 h 252"/>
                <a:gd name="T6" fmla="*/ 60 w 269"/>
                <a:gd name="T7" fmla="*/ 174 h 252"/>
                <a:gd name="T8" fmla="*/ 0 w 269"/>
                <a:gd name="T9" fmla="*/ 234 h 252"/>
                <a:gd name="T10" fmla="*/ 0 w 269"/>
                <a:gd name="T11" fmla="*/ 252 h 252"/>
                <a:gd name="T12" fmla="*/ 126 w 269"/>
                <a:gd name="T13" fmla="*/ 120 h 252"/>
                <a:gd name="T14" fmla="*/ 269 w 269"/>
                <a:gd name="T15" fmla="*/ 0 h 252"/>
                <a:gd name="T16" fmla="*/ 269 w 269"/>
                <a:gd name="T17" fmla="*/ 0 h 25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Line 28"/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Line 29"/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Line 30"/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20" name="Group 31"/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23" name="Line 32"/>
              <p:cNvSpPr>
                <a:spLocks noChangeShapeType="1"/>
              </p:cNvSpPr>
              <p:nvPr userDrawn="1"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" name="Line 33"/>
              <p:cNvSpPr>
                <a:spLocks noChangeShapeType="1"/>
              </p:cNvSpPr>
              <p:nvPr userDrawn="1"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" name="Line 34"/>
              <p:cNvSpPr>
                <a:spLocks noChangeShapeType="1"/>
              </p:cNvSpPr>
              <p:nvPr userDrawn="1"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" name="Line 35"/>
              <p:cNvSpPr>
                <a:spLocks noChangeShapeType="1"/>
              </p:cNvSpPr>
              <p:nvPr userDrawn="1"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" name="Line 36"/>
              <p:cNvSpPr>
                <a:spLocks noChangeShapeType="1"/>
              </p:cNvSpPr>
              <p:nvPr userDrawn="1"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1" name="Line 37"/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Line 38"/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207" name="Rectangle 3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922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208" name="Rectangle 4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1" name="Rectangle 41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2" name="Rectangle 4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" name="Rectangle 4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D977AE-32C2-41D9-B4C5-A89F64C0B3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75DF4C-5224-48D5-974B-321ADA38EA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4A0E6A-6B69-457A-951A-54AF21056B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2BA889-23BE-47AE-9338-22340992C7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B2A3DB-C797-47D8-9875-D2C67708DA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74FF68-58F6-44C4-9FE0-12623D8D3E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832280-4FA3-4690-97DD-3F55149513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6B5B46-0EA8-4C84-8011-0A00B3B454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C129BB-A75A-4284-99F3-134F0C8397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71CBB5-D8C6-41E5-AE83-FCABBE702C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38FAA9-4A3E-4950-B3E5-D44E476672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39216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1588" y="0"/>
            <a:ext cx="9148762" cy="6851650"/>
            <a:chOff x="1" y="0"/>
            <a:chExt cx="5763" cy="4316"/>
          </a:xfrm>
        </p:grpSpPr>
        <p:sp>
          <p:nvSpPr>
            <p:cNvPr id="6147" name="Freeform 3"/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/>
              <a:ahLst/>
              <a:cxnLst>
                <a:cxn ang="0">
                  <a:pos x="717" y="72"/>
                </a:cxn>
                <a:cxn ang="0">
                  <a:pos x="717" y="0"/>
                </a:cxn>
                <a:cxn ang="0">
                  <a:pos x="699" y="101"/>
                </a:cxn>
                <a:cxn ang="0">
                  <a:pos x="675" y="209"/>
                </a:cxn>
                <a:cxn ang="0">
                  <a:pos x="627" y="389"/>
                </a:cxn>
                <a:cxn ang="0">
                  <a:pos x="574" y="569"/>
                </a:cxn>
                <a:cxn ang="0">
                  <a:pos x="502" y="749"/>
                </a:cxn>
                <a:cxn ang="0">
                  <a:pos x="424" y="935"/>
                </a:cxn>
                <a:cxn ang="0">
                  <a:pos x="334" y="1121"/>
                </a:cxn>
                <a:cxn ang="0">
                  <a:pos x="233" y="1312"/>
                </a:cxn>
                <a:cxn ang="0">
                  <a:pos x="125" y="1498"/>
                </a:cxn>
                <a:cxn ang="0">
                  <a:pos x="0" y="1690"/>
                </a:cxn>
                <a:cxn ang="0">
                  <a:pos x="11" y="1690"/>
                </a:cxn>
                <a:cxn ang="0">
                  <a:pos x="137" y="1498"/>
                </a:cxn>
                <a:cxn ang="0">
                  <a:pos x="245" y="1312"/>
                </a:cxn>
                <a:cxn ang="0">
                  <a:pos x="346" y="1121"/>
                </a:cxn>
                <a:cxn ang="0">
                  <a:pos x="436" y="935"/>
                </a:cxn>
                <a:cxn ang="0">
                  <a:pos x="514" y="749"/>
                </a:cxn>
                <a:cxn ang="0">
                  <a:pos x="585" y="569"/>
                </a:cxn>
                <a:cxn ang="0">
                  <a:pos x="639" y="389"/>
                </a:cxn>
                <a:cxn ang="0">
                  <a:pos x="687" y="209"/>
                </a:cxn>
                <a:cxn ang="0">
                  <a:pos x="705" y="143"/>
                </a:cxn>
                <a:cxn ang="0">
                  <a:pos x="717" y="72"/>
                </a:cxn>
                <a:cxn ang="0">
                  <a:pos x="717" y="72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148" name="Freeform 4"/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/>
              <a:ahLst/>
              <a:cxnLst>
                <a:cxn ang="0">
                  <a:pos x="377" y="0"/>
                </a:cxn>
                <a:cxn ang="0">
                  <a:pos x="293" y="132"/>
                </a:cxn>
                <a:cxn ang="0">
                  <a:pos x="204" y="264"/>
                </a:cxn>
                <a:cxn ang="0">
                  <a:pos x="102" y="396"/>
                </a:cxn>
                <a:cxn ang="0">
                  <a:pos x="0" y="522"/>
                </a:cxn>
                <a:cxn ang="0">
                  <a:pos x="12" y="522"/>
                </a:cxn>
                <a:cxn ang="0">
                  <a:pos x="114" y="402"/>
                </a:cxn>
                <a:cxn ang="0">
                  <a:pos x="204" y="282"/>
                </a:cxn>
                <a:cxn ang="0">
                  <a:pos x="377" y="24"/>
                </a:cxn>
                <a:cxn ang="0">
                  <a:pos x="377" y="0"/>
                </a:cxn>
                <a:cxn ang="0">
                  <a:pos x="377" y="0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149" name="Freeform 5"/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/>
              <a:ahLst/>
              <a:cxnLst>
                <a:cxn ang="0">
                  <a:pos x="0" y="102"/>
                </a:cxn>
                <a:cxn ang="0">
                  <a:pos x="18" y="102"/>
                </a:cxn>
                <a:cxn ang="0">
                  <a:pos x="48" y="60"/>
                </a:cxn>
                <a:cxn ang="0">
                  <a:pos x="84" y="24"/>
                </a:cxn>
                <a:cxn ang="0">
                  <a:pos x="84" y="0"/>
                </a:cxn>
                <a:cxn ang="0">
                  <a:pos x="42" y="54"/>
                </a:cxn>
                <a:cxn ang="0">
                  <a:pos x="0" y="102"/>
                </a:cxn>
                <a:cxn ang="0">
                  <a:pos x="0" y="102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1035" name="Group 6"/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6151" name="Freeform 7"/>
              <p:cNvSpPr>
                <a:spLocks/>
              </p:cNvSpPr>
              <p:nvPr userDrawn="1"/>
            </p:nvSpPr>
            <p:spPr bwMode="hidden">
              <a:xfrm>
                <a:off x="2789" y="0"/>
                <a:ext cx="72" cy="431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0" y="4316"/>
                  </a:cxn>
                  <a:cxn ang="0">
                    <a:pos x="72" y="4316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152" name="Freeform 8"/>
              <p:cNvSpPr>
                <a:spLocks/>
              </p:cNvSpPr>
              <p:nvPr userDrawn="1"/>
            </p:nvSpPr>
            <p:spPr bwMode="hidden">
              <a:xfrm>
                <a:off x="3089" y="0"/>
                <a:ext cx="174" cy="4316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12" y="0"/>
                  </a:cxn>
                  <a:cxn ang="0">
                    <a:pos x="42" y="216"/>
                  </a:cxn>
                  <a:cxn ang="0">
                    <a:pos x="72" y="444"/>
                  </a:cxn>
                  <a:cxn ang="0">
                    <a:pos x="96" y="689"/>
                  </a:cxn>
                  <a:cxn ang="0">
                    <a:pos x="120" y="947"/>
                  </a:cxn>
                  <a:cxn ang="0">
                    <a:pos x="132" y="1211"/>
                  </a:cxn>
                  <a:cxn ang="0">
                    <a:pos x="150" y="1487"/>
                  </a:cxn>
                  <a:cxn ang="0">
                    <a:pos x="156" y="1768"/>
                  </a:cxn>
                  <a:cxn ang="0">
                    <a:pos x="162" y="2062"/>
                  </a:cxn>
                  <a:cxn ang="0">
                    <a:pos x="156" y="2644"/>
                  </a:cxn>
                  <a:cxn ang="0">
                    <a:pos x="126" y="3225"/>
                  </a:cxn>
                  <a:cxn ang="0">
                    <a:pos x="108" y="3507"/>
                  </a:cxn>
                  <a:cxn ang="0">
                    <a:pos x="78" y="3788"/>
                  </a:cxn>
                  <a:cxn ang="0">
                    <a:pos x="42" y="4058"/>
                  </a:cxn>
                  <a:cxn ang="0">
                    <a:pos x="0" y="4316"/>
                  </a:cxn>
                  <a:cxn ang="0">
                    <a:pos x="12" y="4316"/>
                  </a:cxn>
                  <a:cxn ang="0">
                    <a:pos x="54" y="4058"/>
                  </a:cxn>
                  <a:cxn ang="0">
                    <a:pos x="90" y="3782"/>
                  </a:cxn>
                  <a:cxn ang="0">
                    <a:pos x="120" y="3507"/>
                  </a:cxn>
                  <a:cxn ang="0">
                    <a:pos x="138" y="3219"/>
                  </a:cxn>
                  <a:cxn ang="0">
                    <a:pos x="168" y="2638"/>
                  </a:cxn>
                  <a:cxn ang="0">
                    <a:pos x="174" y="2056"/>
                  </a:cxn>
                  <a:cxn ang="0">
                    <a:pos x="168" y="1768"/>
                  </a:cxn>
                  <a:cxn ang="0">
                    <a:pos x="162" y="1487"/>
                  </a:cxn>
                  <a:cxn ang="0">
                    <a:pos x="144" y="1211"/>
                  </a:cxn>
                  <a:cxn ang="0">
                    <a:pos x="132" y="941"/>
                  </a:cxn>
                  <a:cxn ang="0">
                    <a:pos x="108" y="689"/>
                  </a:cxn>
                  <a:cxn ang="0">
                    <a:pos x="84" y="444"/>
                  </a:cxn>
                  <a:cxn ang="0">
                    <a:pos x="54" y="216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153" name="Freeform 9"/>
              <p:cNvSpPr>
                <a:spLocks/>
              </p:cNvSpPr>
              <p:nvPr userDrawn="1"/>
            </p:nvSpPr>
            <p:spPr bwMode="hidden">
              <a:xfrm>
                <a:off x="3358" y="0"/>
                <a:ext cx="337" cy="4316"/>
              </a:xfrm>
              <a:custGeom>
                <a:avLst/>
                <a:gdLst/>
                <a:ahLst/>
                <a:cxnLst>
                  <a:cxn ang="0">
                    <a:pos x="329" y="2014"/>
                  </a:cxn>
                  <a:cxn ang="0">
                    <a:pos x="317" y="1726"/>
                  </a:cxn>
                  <a:cxn ang="0">
                    <a:pos x="293" y="1445"/>
                  </a:cxn>
                  <a:cxn ang="0">
                    <a:pos x="263" y="1175"/>
                  </a:cxn>
                  <a:cxn ang="0">
                    <a:pos x="228" y="917"/>
                  </a:cxn>
                  <a:cxn ang="0">
                    <a:pos x="186" y="665"/>
                  </a:cxn>
                  <a:cxn ang="0">
                    <a:pos x="132" y="432"/>
                  </a:cxn>
                  <a:cxn ang="0">
                    <a:pos x="78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66" y="204"/>
                  </a:cxn>
                  <a:cxn ang="0">
                    <a:pos x="120" y="432"/>
                  </a:cxn>
                  <a:cxn ang="0">
                    <a:pos x="174" y="665"/>
                  </a:cxn>
                  <a:cxn ang="0">
                    <a:pos x="216" y="917"/>
                  </a:cxn>
                  <a:cxn ang="0">
                    <a:pos x="251" y="1175"/>
                  </a:cxn>
                  <a:cxn ang="0">
                    <a:pos x="281" y="1445"/>
                  </a:cxn>
                  <a:cxn ang="0">
                    <a:pos x="305" y="1726"/>
                  </a:cxn>
                  <a:cxn ang="0">
                    <a:pos x="317" y="2014"/>
                  </a:cxn>
                  <a:cxn ang="0">
                    <a:pos x="323" y="2314"/>
                  </a:cxn>
                  <a:cxn ang="0">
                    <a:pos x="317" y="2608"/>
                  </a:cxn>
                  <a:cxn ang="0">
                    <a:pos x="305" y="2907"/>
                  </a:cxn>
                  <a:cxn ang="0">
                    <a:pos x="281" y="3201"/>
                  </a:cxn>
                  <a:cxn ang="0">
                    <a:pos x="257" y="3489"/>
                  </a:cxn>
                  <a:cxn ang="0">
                    <a:pos x="216" y="3777"/>
                  </a:cxn>
                  <a:cxn ang="0">
                    <a:pos x="174" y="4052"/>
                  </a:cxn>
                  <a:cxn ang="0">
                    <a:pos x="120" y="4316"/>
                  </a:cxn>
                  <a:cxn ang="0">
                    <a:pos x="132" y="4316"/>
                  </a:cxn>
                  <a:cxn ang="0">
                    <a:pos x="186" y="4052"/>
                  </a:cxn>
                  <a:cxn ang="0">
                    <a:pos x="228" y="3777"/>
                  </a:cxn>
                  <a:cxn ang="0">
                    <a:pos x="269" y="3489"/>
                  </a:cxn>
                  <a:cxn ang="0">
                    <a:pos x="293" y="3201"/>
                  </a:cxn>
                  <a:cxn ang="0">
                    <a:pos x="317" y="2907"/>
                  </a:cxn>
                  <a:cxn ang="0">
                    <a:pos x="329" y="2608"/>
                  </a:cxn>
                  <a:cxn ang="0">
                    <a:pos x="335" y="2314"/>
                  </a:cxn>
                  <a:cxn ang="0">
                    <a:pos x="329" y="2014"/>
                  </a:cxn>
                  <a:cxn ang="0">
                    <a:pos x="329" y="2014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154" name="Freeform 10"/>
              <p:cNvSpPr>
                <a:spLocks/>
              </p:cNvSpPr>
              <p:nvPr userDrawn="1"/>
            </p:nvSpPr>
            <p:spPr bwMode="hidden">
              <a:xfrm>
                <a:off x="3676" y="0"/>
                <a:ext cx="427" cy="4316"/>
              </a:xfrm>
              <a:custGeom>
                <a:avLst/>
                <a:gdLst/>
                <a:ahLst/>
                <a:cxnLst>
                  <a:cxn ang="0">
                    <a:pos x="413" y="1924"/>
                  </a:cxn>
                  <a:cxn ang="0">
                    <a:pos x="395" y="1690"/>
                  </a:cxn>
                  <a:cxn ang="0">
                    <a:pos x="365" y="1457"/>
                  </a:cxn>
                  <a:cxn ang="0">
                    <a:pos x="329" y="1229"/>
                  </a:cxn>
                  <a:cxn ang="0">
                    <a:pos x="281" y="1001"/>
                  </a:cxn>
                  <a:cxn ang="0">
                    <a:pos x="227" y="761"/>
                  </a:cxn>
                  <a:cxn ang="0">
                    <a:pos x="162" y="522"/>
                  </a:cxn>
                  <a:cxn ang="0">
                    <a:pos x="90" y="27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84" y="270"/>
                  </a:cxn>
                  <a:cxn ang="0">
                    <a:pos x="156" y="522"/>
                  </a:cxn>
                  <a:cxn ang="0">
                    <a:pos x="216" y="767"/>
                  </a:cxn>
                  <a:cxn ang="0">
                    <a:pos x="275" y="1001"/>
                  </a:cxn>
                  <a:cxn ang="0">
                    <a:pos x="317" y="1235"/>
                  </a:cxn>
                  <a:cxn ang="0">
                    <a:pos x="353" y="1463"/>
                  </a:cxn>
                  <a:cxn ang="0">
                    <a:pos x="383" y="1690"/>
                  </a:cxn>
                  <a:cxn ang="0">
                    <a:pos x="401" y="1924"/>
                  </a:cxn>
                  <a:cxn ang="0">
                    <a:pos x="413" y="2188"/>
                  </a:cxn>
                  <a:cxn ang="0">
                    <a:pos x="407" y="2458"/>
                  </a:cxn>
                  <a:cxn ang="0">
                    <a:pos x="395" y="2733"/>
                  </a:cxn>
                  <a:cxn ang="0">
                    <a:pos x="365" y="3021"/>
                  </a:cxn>
                  <a:cxn ang="0">
                    <a:pos x="329" y="3321"/>
                  </a:cxn>
                  <a:cxn ang="0">
                    <a:pos x="275" y="3639"/>
                  </a:cxn>
                  <a:cxn ang="0">
                    <a:pos x="204" y="3968"/>
                  </a:cxn>
                  <a:cxn ang="0">
                    <a:pos x="126" y="4316"/>
                  </a:cxn>
                  <a:cxn ang="0">
                    <a:pos x="138" y="4316"/>
                  </a:cxn>
                  <a:cxn ang="0">
                    <a:pos x="216" y="3968"/>
                  </a:cxn>
                  <a:cxn ang="0">
                    <a:pos x="287" y="3639"/>
                  </a:cxn>
                  <a:cxn ang="0">
                    <a:pos x="341" y="3321"/>
                  </a:cxn>
                  <a:cxn ang="0">
                    <a:pos x="377" y="3021"/>
                  </a:cxn>
                  <a:cxn ang="0">
                    <a:pos x="407" y="2733"/>
                  </a:cxn>
                  <a:cxn ang="0">
                    <a:pos x="419" y="2458"/>
                  </a:cxn>
                  <a:cxn ang="0">
                    <a:pos x="425" y="2188"/>
                  </a:cxn>
                  <a:cxn ang="0">
                    <a:pos x="413" y="1924"/>
                  </a:cxn>
                  <a:cxn ang="0">
                    <a:pos x="413" y="1924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155" name="Freeform 11"/>
              <p:cNvSpPr>
                <a:spLocks/>
              </p:cNvSpPr>
              <p:nvPr userDrawn="1"/>
            </p:nvSpPr>
            <p:spPr bwMode="hidden">
              <a:xfrm>
                <a:off x="3946" y="0"/>
                <a:ext cx="558" cy="4316"/>
              </a:xfrm>
              <a:custGeom>
                <a:avLst/>
                <a:gdLst/>
                <a:ahLst/>
                <a:cxnLst>
                  <a:cxn ang="0">
                    <a:pos x="556" y="2020"/>
                  </a:cxn>
                  <a:cxn ang="0">
                    <a:pos x="538" y="1732"/>
                  </a:cxn>
                  <a:cxn ang="0">
                    <a:pos x="503" y="1445"/>
                  </a:cxn>
                  <a:cxn ang="0">
                    <a:pos x="455" y="1175"/>
                  </a:cxn>
                  <a:cxn ang="0">
                    <a:pos x="395" y="911"/>
                  </a:cxn>
                  <a:cxn ang="0">
                    <a:pos x="317" y="659"/>
                  </a:cxn>
                  <a:cxn ang="0">
                    <a:pos x="228" y="426"/>
                  </a:cxn>
                  <a:cxn ang="0">
                    <a:pos x="126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14" y="204"/>
                  </a:cxn>
                  <a:cxn ang="0">
                    <a:pos x="216" y="426"/>
                  </a:cxn>
                  <a:cxn ang="0">
                    <a:pos x="305" y="659"/>
                  </a:cxn>
                  <a:cxn ang="0">
                    <a:pos x="383" y="911"/>
                  </a:cxn>
                  <a:cxn ang="0">
                    <a:pos x="443" y="1175"/>
                  </a:cxn>
                  <a:cxn ang="0">
                    <a:pos x="491" y="1445"/>
                  </a:cxn>
                  <a:cxn ang="0">
                    <a:pos x="526" y="1732"/>
                  </a:cxn>
                  <a:cxn ang="0">
                    <a:pos x="544" y="2020"/>
                  </a:cxn>
                  <a:cxn ang="0">
                    <a:pos x="544" y="2326"/>
                  </a:cxn>
                  <a:cxn ang="0">
                    <a:pos x="532" y="2632"/>
                  </a:cxn>
                  <a:cxn ang="0">
                    <a:pos x="503" y="2931"/>
                  </a:cxn>
                  <a:cxn ang="0">
                    <a:pos x="455" y="3225"/>
                  </a:cxn>
                  <a:cxn ang="0">
                    <a:pos x="389" y="3513"/>
                  </a:cxn>
                  <a:cxn ang="0">
                    <a:pos x="311" y="3788"/>
                  </a:cxn>
                  <a:cxn ang="0">
                    <a:pos x="216" y="4058"/>
                  </a:cxn>
                  <a:cxn ang="0">
                    <a:pos x="102" y="4316"/>
                  </a:cxn>
                  <a:cxn ang="0">
                    <a:pos x="114" y="4316"/>
                  </a:cxn>
                  <a:cxn ang="0">
                    <a:pos x="228" y="4058"/>
                  </a:cxn>
                  <a:cxn ang="0">
                    <a:pos x="323" y="3788"/>
                  </a:cxn>
                  <a:cxn ang="0">
                    <a:pos x="401" y="3513"/>
                  </a:cxn>
                  <a:cxn ang="0">
                    <a:pos x="467" y="3225"/>
                  </a:cxn>
                  <a:cxn ang="0">
                    <a:pos x="515" y="2931"/>
                  </a:cxn>
                  <a:cxn ang="0">
                    <a:pos x="544" y="2632"/>
                  </a:cxn>
                  <a:cxn ang="0">
                    <a:pos x="556" y="2326"/>
                  </a:cxn>
                  <a:cxn ang="0">
                    <a:pos x="556" y="2020"/>
                  </a:cxn>
                  <a:cxn ang="0">
                    <a:pos x="556" y="2020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156" name="Freeform 12"/>
              <p:cNvSpPr>
                <a:spLocks/>
              </p:cNvSpPr>
              <p:nvPr userDrawn="1"/>
            </p:nvSpPr>
            <p:spPr bwMode="hidden">
              <a:xfrm>
                <a:off x="4246" y="0"/>
                <a:ext cx="690" cy="4316"/>
              </a:xfrm>
              <a:custGeom>
                <a:avLst/>
                <a:gdLst/>
                <a:ahLst/>
                <a:cxnLst>
                  <a:cxn ang="0">
                    <a:pos x="688" y="2086"/>
                  </a:cxn>
                  <a:cxn ang="0">
                    <a:pos x="670" y="1810"/>
                  </a:cxn>
                  <a:cxn ang="0">
                    <a:pos x="634" y="1541"/>
                  </a:cxn>
                  <a:cxn ang="0">
                    <a:pos x="574" y="1271"/>
                  </a:cxn>
                  <a:cxn ang="0">
                    <a:pos x="497" y="1007"/>
                  </a:cxn>
                  <a:cxn ang="0">
                    <a:pos x="401" y="749"/>
                  </a:cxn>
                  <a:cxn ang="0">
                    <a:pos x="293" y="492"/>
                  </a:cxn>
                  <a:cxn ang="0">
                    <a:pos x="162" y="24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50" y="240"/>
                  </a:cxn>
                  <a:cxn ang="0">
                    <a:pos x="281" y="492"/>
                  </a:cxn>
                  <a:cxn ang="0">
                    <a:pos x="389" y="749"/>
                  </a:cxn>
                  <a:cxn ang="0">
                    <a:pos x="485" y="1007"/>
                  </a:cxn>
                  <a:cxn ang="0">
                    <a:pos x="562" y="1271"/>
                  </a:cxn>
                  <a:cxn ang="0">
                    <a:pos x="622" y="1541"/>
                  </a:cxn>
                  <a:cxn ang="0">
                    <a:pos x="658" y="1810"/>
                  </a:cxn>
                  <a:cxn ang="0">
                    <a:pos x="676" y="2086"/>
                  </a:cxn>
                  <a:cxn ang="0">
                    <a:pos x="676" y="2368"/>
                  </a:cxn>
                  <a:cxn ang="0">
                    <a:pos x="658" y="2650"/>
                  </a:cxn>
                  <a:cxn ang="0">
                    <a:pos x="616" y="2931"/>
                  </a:cxn>
                  <a:cxn ang="0">
                    <a:pos x="556" y="3213"/>
                  </a:cxn>
                  <a:cxn ang="0">
                    <a:pos x="473" y="3495"/>
                  </a:cxn>
                  <a:cxn ang="0">
                    <a:pos x="371" y="3777"/>
                  </a:cxn>
                  <a:cxn ang="0">
                    <a:pos x="251" y="4046"/>
                  </a:cxn>
                  <a:cxn ang="0">
                    <a:pos x="114" y="4316"/>
                  </a:cxn>
                  <a:cxn ang="0">
                    <a:pos x="126" y="4316"/>
                  </a:cxn>
                  <a:cxn ang="0">
                    <a:pos x="263" y="4046"/>
                  </a:cxn>
                  <a:cxn ang="0">
                    <a:pos x="383" y="3777"/>
                  </a:cxn>
                  <a:cxn ang="0">
                    <a:pos x="485" y="3495"/>
                  </a:cxn>
                  <a:cxn ang="0">
                    <a:pos x="568" y="3219"/>
                  </a:cxn>
                  <a:cxn ang="0">
                    <a:pos x="628" y="2937"/>
                  </a:cxn>
                  <a:cxn ang="0">
                    <a:pos x="670" y="2656"/>
                  </a:cxn>
                  <a:cxn ang="0">
                    <a:pos x="688" y="2368"/>
                  </a:cxn>
                  <a:cxn ang="0">
                    <a:pos x="688" y="2086"/>
                  </a:cxn>
                  <a:cxn ang="0">
                    <a:pos x="688" y="2086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157" name="Freeform 13"/>
              <p:cNvSpPr>
                <a:spLocks/>
              </p:cNvSpPr>
              <p:nvPr userDrawn="1"/>
            </p:nvSpPr>
            <p:spPr bwMode="hidden">
              <a:xfrm>
                <a:off x="4522" y="0"/>
                <a:ext cx="864" cy="4316"/>
              </a:xfrm>
              <a:custGeom>
                <a:avLst/>
                <a:gdLst/>
                <a:ahLst/>
                <a:cxnLst>
                  <a:cxn ang="0">
                    <a:pos x="855" y="2128"/>
                  </a:cxn>
                  <a:cxn ang="0">
                    <a:pos x="831" y="1834"/>
                  </a:cxn>
                  <a:cxn ang="0">
                    <a:pos x="808" y="1684"/>
                  </a:cxn>
                  <a:cxn ang="0">
                    <a:pos x="784" y="1541"/>
                  </a:cxn>
                  <a:cxn ang="0">
                    <a:pos x="748" y="1397"/>
                  </a:cxn>
                  <a:cxn ang="0">
                    <a:pos x="712" y="1253"/>
                  </a:cxn>
                  <a:cxn ang="0">
                    <a:pos x="664" y="1115"/>
                  </a:cxn>
                  <a:cxn ang="0">
                    <a:pos x="610" y="977"/>
                  </a:cxn>
                  <a:cxn ang="0">
                    <a:pos x="491" y="719"/>
                  </a:cxn>
                  <a:cxn ang="0">
                    <a:pos x="353" y="468"/>
                  </a:cxn>
                  <a:cxn ang="0">
                    <a:pos x="192" y="228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80" y="228"/>
                  </a:cxn>
                  <a:cxn ang="0">
                    <a:pos x="341" y="468"/>
                  </a:cxn>
                  <a:cxn ang="0">
                    <a:pos x="479" y="719"/>
                  </a:cxn>
                  <a:cxn ang="0">
                    <a:pos x="598" y="983"/>
                  </a:cxn>
                  <a:cxn ang="0">
                    <a:pos x="652" y="1121"/>
                  </a:cxn>
                  <a:cxn ang="0">
                    <a:pos x="700" y="1259"/>
                  </a:cxn>
                  <a:cxn ang="0">
                    <a:pos x="736" y="1403"/>
                  </a:cxn>
                  <a:cxn ang="0">
                    <a:pos x="772" y="1547"/>
                  </a:cxn>
                  <a:cxn ang="0">
                    <a:pos x="802" y="1690"/>
                  </a:cxn>
                  <a:cxn ang="0">
                    <a:pos x="819" y="1834"/>
                  </a:cxn>
                  <a:cxn ang="0">
                    <a:pos x="837" y="1984"/>
                  </a:cxn>
                  <a:cxn ang="0">
                    <a:pos x="843" y="2128"/>
                  </a:cxn>
                  <a:cxn ang="0">
                    <a:pos x="849" y="2278"/>
                  </a:cxn>
                  <a:cxn ang="0">
                    <a:pos x="843" y="2428"/>
                  </a:cxn>
                  <a:cxn ang="0">
                    <a:pos x="831" y="2572"/>
                  </a:cxn>
                  <a:cxn ang="0">
                    <a:pos x="819" y="2721"/>
                  </a:cxn>
                  <a:cxn ang="0">
                    <a:pos x="796" y="2865"/>
                  </a:cxn>
                  <a:cxn ang="0">
                    <a:pos x="766" y="3015"/>
                  </a:cxn>
                  <a:cxn ang="0">
                    <a:pos x="724" y="3159"/>
                  </a:cxn>
                  <a:cxn ang="0">
                    <a:pos x="682" y="3303"/>
                  </a:cxn>
                  <a:cxn ang="0">
                    <a:pos x="586" y="3567"/>
                  </a:cxn>
                  <a:cxn ang="0">
                    <a:pos x="473" y="3824"/>
                  </a:cxn>
                  <a:cxn ang="0">
                    <a:pos x="335" y="4076"/>
                  </a:cxn>
                  <a:cxn ang="0">
                    <a:pos x="180" y="4316"/>
                  </a:cxn>
                  <a:cxn ang="0">
                    <a:pos x="192" y="4316"/>
                  </a:cxn>
                  <a:cxn ang="0">
                    <a:pos x="347" y="4076"/>
                  </a:cxn>
                  <a:cxn ang="0">
                    <a:pos x="485" y="3824"/>
                  </a:cxn>
                  <a:cxn ang="0">
                    <a:pos x="598" y="3573"/>
                  </a:cxn>
                  <a:cxn ang="0">
                    <a:pos x="694" y="3309"/>
                  </a:cxn>
                  <a:cxn ang="0">
                    <a:pos x="736" y="3165"/>
                  </a:cxn>
                  <a:cxn ang="0">
                    <a:pos x="778" y="3021"/>
                  </a:cxn>
                  <a:cxn ang="0">
                    <a:pos x="808" y="2871"/>
                  </a:cxn>
                  <a:cxn ang="0">
                    <a:pos x="831" y="2727"/>
                  </a:cxn>
                  <a:cxn ang="0">
                    <a:pos x="843" y="2578"/>
                  </a:cxn>
                  <a:cxn ang="0">
                    <a:pos x="855" y="2428"/>
                  </a:cxn>
                  <a:cxn ang="0">
                    <a:pos x="861" y="2278"/>
                  </a:cxn>
                  <a:cxn ang="0">
                    <a:pos x="855" y="2128"/>
                  </a:cxn>
                  <a:cxn ang="0">
                    <a:pos x="855" y="2128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158" name="Freeform 14"/>
              <p:cNvSpPr>
                <a:spLocks/>
              </p:cNvSpPr>
              <p:nvPr userDrawn="1"/>
            </p:nvSpPr>
            <p:spPr bwMode="hidden">
              <a:xfrm>
                <a:off x="2399" y="0"/>
                <a:ext cx="150" cy="4316"/>
              </a:xfrm>
              <a:custGeom>
                <a:avLst/>
                <a:gdLst/>
                <a:ahLst/>
                <a:cxnLst>
                  <a:cxn ang="0">
                    <a:pos x="18" y="1942"/>
                  </a:cxn>
                  <a:cxn ang="0">
                    <a:pos x="30" y="1630"/>
                  </a:cxn>
                  <a:cxn ang="0">
                    <a:pos x="42" y="1331"/>
                  </a:cxn>
                  <a:cxn ang="0">
                    <a:pos x="59" y="1055"/>
                  </a:cxn>
                  <a:cxn ang="0">
                    <a:pos x="77" y="791"/>
                  </a:cxn>
                  <a:cxn ang="0">
                    <a:pos x="83" y="671"/>
                  </a:cxn>
                  <a:cxn ang="0">
                    <a:pos x="95" y="557"/>
                  </a:cxn>
                  <a:cxn ang="0">
                    <a:pos x="107" y="444"/>
                  </a:cxn>
                  <a:cxn ang="0">
                    <a:pos x="113" y="342"/>
                  </a:cxn>
                  <a:cxn ang="0">
                    <a:pos x="125" y="246"/>
                  </a:cxn>
                  <a:cxn ang="0">
                    <a:pos x="131" y="156"/>
                  </a:cxn>
                  <a:cxn ang="0">
                    <a:pos x="143" y="72"/>
                  </a:cxn>
                  <a:cxn ang="0">
                    <a:pos x="149" y="0"/>
                  </a:cxn>
                  <a:cxn ang="0">
                    <a:pos x="137" y="0"/>
                  </a:cxn>
                  <a:cxn ang="0">
                    <a:pos x="131" y="72"/>
                  </a:cxn>
                  <a:cxn ang="0">
                    <a:pos x="119" y="156"/>
                  </a:cxn>
                  <a:cxn ang="0">
                    <a:pos x="113" y="246"/>
                  </a:cxn>
                  <a:cxn ang="0">
                    <a:pos x="101" y="342"/>
                  </a:cxn>
                  <a:cxn ang="0">
                    <a:pos x="95" y="444"/>
                  </a:cxn>
                  <a:cxn ang="0">
                    <a:pos x="83" y="557"/>
                  </a:cxn>
                  <a:cxn ang="0">
                    <a:pos x="71" y="671"/>
                  </a:cxn>
                  <a:cxn ang="0">
                    <a:pos x="65" y="791"/>
                  </a:cxn>
                  <a:cxn ang="0">
                    <a:pos x="48" y="1055"/>
                  </a:cxn>
                  <a:cxn ang="0">
                    <a:pos x="30" y="1331"/>
                  </a:cxn>
                  <a:cxn ang="0">
                    <a:pos x="18" y="1630"/>
                  </a:cxn>
                  <a:cxn ang="0">
                    <a:pos x="6" y="1942"/>
                  </a:cxn>
                  <a:cxn ang="0">
                    <a:pos x="0" y="2278"/>
                  </a:cxn>
                  <a:cxn ang="0">
                    <a:pos x="6" y="2602"/>
                  </a:cxn>
                  <a:cxn ang="0">
                    <a:pos x="12" y="2919"/>
                  </a:cxn>
                  <a:cxn ang="0">
                    <a:pos x="24" y="3219"/>
                  </a:cxn>
                  <a:cxn ang="0">
                    <a:pos x="36" y="3513"/>
                  </a:cxn>
                  <a:cxn ang="0">
                    <a:pos x="59" y="3794"/>
                  </a:cxn>
                  <a:cxn ang="0">
                    <a:pos x="89" y="4058"/>
                  </a:cxn>
                  <a:cxn ang="0">
                    <a:pos x="125" y="4316"/>
                  </a:cxn>
                  <a:cxn ang="0">
                    <a:pos x="137" y="4316"/>
                  </a:cxn>
                  <a:cxn ang="0">
                    <a:pos x="101" y="4058"/>
                  </a:cxn>
                  <a:cxn ang="0">
                    <a:pos x="71" y="3794"/>
                  </a:cxn>
                  <a:cxn ang="0">
                    <a:pos x="48" y="3513"/>
                  </a:cxn>
                  <a:cxn ang="0">
                    <a:pos x="36" y="3225"/>
                  </a:cxn>
                  <a:cxn ang="0">
                    <a:pos x="24" y="2919"/>
                  </a:cxn>
                  <a:cxn ang="0">
                    <a:pos x="18" y="2608"/>
                  </a:cxn>
                  <a:cxn ang="0">
                    <a:pos x="12" y="2278"/>
                  </a:cxn>
                  <a:cxn ang="0">
                    <a:pos x="18" y="1942"/>
                  </a:cxn>
                  <a:cxn ang="0">
                    <a:pos x="18" y="1942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159" name="Freeform 15"/>
              <p:cNvSpPr>
                <a:spLocks/>
              </p:cNvSpPr>
              <p:nvPr userDrawn="1"/>
            </p:nvSpPr>
            <p:spPr bwMode="hidden">
              <a:xfrm>
                <a:off x="1967" y="0"/>
                <a:ext cx="300" cy="4316"/>
              </a:xfrm>
              <a:custGeom>
                <a:avLst/>
                <a:gdLst/>
                <a:ahLst/>
                <a:cxnLst>
                  <a:cxn ang="0">
                    <a:pos x="18" y="2062"/>
                  </a:cxn>
                  <a:cxn ang="0">
                    <a:pos x="30" y="1750"/>
                  </a:cxn>
                  <a:cxn ang="0">
                    <a:pos x="54" y="1451"/>
                  </a:cxn>
                  <a:cxn ang="0">
                    <a:pos x="84" y="1169"/>
                  </a:cxn>
                  <a:cxn ang="0">
                    <a:pos x="126" y="899"/>
                  </a:cxn>
                  <a:cxn ang="0">
                    <a:pos x="162" y="641"/>
                  </a:cxn>
                  <a:cxn ang="0">
                    <a:pos x="209" y="408"/>
                  </a:cxn>
                  <a:cxn ang="0">
                    <a:pos x="251" y="192"/>
                  </a:cxn>
                  <a:cxn ang="0">
                    <a:pos x="299" y="0"/>
                  </a:cxn>
                  <a:cxn ang="0">
                    <a:pos x="287" y="0"/>
                  </a:cxn>
                  <a:cxn ang="0">
                    <a:pos x="239" y="192"/>
                  </a:cxn>
                  <a:cxn ang="0">
                    <a:pos x="198" y="408"/>
                  </a:cxn>
                  <a:cxn ang="0">
                    <a:pos x="156" y="641"/>
                  </a:cxn>
                  <a:cxn ang="0">
                    <a:pos x="114" y="899"/>
                  </a:cxn>
                  <a:cxn ang="0">
                    <a:pos x="78" y="1169"/>
                  </a:cxn>
                  <a:cxn ang="0">
                    <a:pos x="48" y="1451"/>
                  </a:cxn>
                  <a:cxn ang="0">
                    <a:pos x="24" y="1750"/>
                  </a:cxn>
                  <a:cxn ang="0">
                    <a:pos x="6" y="2062"/>
                  </a:cxn>
                  <a:cxn ang="0">
                    <a:pos x="0" y="2374"/>
                  </a:cxn>
                  <a:cxn ang="0">
                    <a:pos x="12" y="2674"/>
                  </a:cxn>
                  <a:cxn ang="0">
                    <a:pos x="30" y="2973"/>
                  </a:cxn>
                  <a:cxn ang="0">
                    <a:pos x="54" y="3255"/>
                  </a:cxn>
                  <a:cxn ang="0">
                    <a:pos x="96" y="3537"/>
                  </a:cxn>
                  <a:cxn ang="0">
                    <a:pos x="144" y="3806"/>
                  </a:cxn>
                  <a:cxn ang="0">
                    <a:pos x="203" y="4064"/>
                  </a:cxn>
                  <a:cxn ang="0">
                    <a:pos x="275" y="4316"/>
                  </a:cxn>
                  <a:cxn ang="0">
                    <a:pos x="287" y="4316"/>
                  </a:cxn>
                  <a:cxn ang="0">
                    <a:pos x="215" y="4064"/>
                  </a:cxn>
                  <a:cxn ang="0">
                    <a:pos x="156" y="3806"/>
                  </a:cxn>
                  <a:cxn ang="0">
                    <a:pos x="108" y="3537"/>
                  </a:cxn>
                  <a:cxn ang="0">
                    <a:pos x="66" y="3261"/>
                  </a:cxn>
                  <a:cxn ang="0">
                    <a:pos x="42" y="2973"/>
                  </a:cxn>
                  <a:cxn ang="0">
                    <a:pos x="24" y="2680"/>
                  </a:cxn>
                  <a:cxn ang="0">
                    <a:pos x="12" y="2374"/>
                  </a:cxn>
                  <a:cxn ang="0">
                    <a:pos x="18" y="2062"/>
                  </a:cxn>
                  <a:cxn ang="0">
                    <a:pos x="18" y="2062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160" name="Freeform 16"/>
              <p:cNvSpPr>
                <a:spLocks/>
              </p:cNvSpPr>
              <p:nvPr userDrawn="1"/>
            </p:nvSpPr>
            <p:spPr bwMode="hidden">
              <a:xfrm>
                <a:off x="1566" y="0"/>
                <a:ext cx="425" cy="4316"/>
              </a:xfrm>
              <a:custGeom>
                <a:avLst/>
                <a:gdLst/>
                <a:ahLst/>
                <a:cxnLst>
                  <a:cxn ang="0">
                    <a:pos x="424" y="0"/>
                  </a:cxn>
                  <a:cxn ang="0">
                    <a:pos x="412" y="0"/>
                  </a:cxn>
                  <a:cxn ang="0">
                    <a:pos x="316" y="222"/>
                  </a:cxn>
                  <a:cxn ang="0">
                    <a:pos x="239" y="462"/>
                  </a:cxn>
                  <a:cxn ang="0">
                    <a:pos x="167" y="707"/>
                  </a:cxn>
                  <a:cxn ang="0">
                    <a:pos x="107" y="971"/>
                  </a:cxn>
                  <a:cxn ang="0">
                    <a:pos x="65" y="1247"/>
                  </a:cxn>
                  <a:cxn ang="0">
                    <a:pos x="29" y="1529"/>
                  </a:cxn>
                  <a:cxn ang="0">
                    <a:pos x="6" y="1822"/>
                  </a:cxn>
                  <a:cxn ang="0">
                    <a:pos x="0" y="2122"/>
                  </a:cxn>
                  <a:cxn ang="0">
                    <a:pos x="6" y="2404"/>
                  </a:cxn>
                  <a:cxn ang="0">
                    <a:pos x="24" y="2686"/>
                  </a:cxn>
                  <a:cxn ang="0">
                    <a:pos x="47" y="2961"/>
                  </a:cxn>
                  <a:cxn ang="0">
                    <a:pos x="89" y="3243"/>
                  </a:cxn>
                  <a:cxn ang="0">
                    <a:pos x="137" y="3519"/>
                  </a:cxn>
                  <a:cxn ang="0">
                    <a:pos x="197" y="3788"/>
                  </a:cxn>
                  <a:cxn ang="0">
                    <a:pos x="269" y="4058"/>
                  </a:cxn>
                  <a:cxn ang="0">
                    <a:pos x="346" y="4316"/>
                  </a:cxn>
                  <a:cxn ang="0">
                    <a:pos x="358" y="4316"/>
                  </a:cxn>
                  <a:cxn ang="0">
                    <a:pos x="281" y="4058"/>
                  </a:cxn>
                  <a:cxn ang="0">
                    <a:pos x="209" y="3788"/>
                  </a:cxn>
                  <a:cxn ang="0">
                    <a:pos x="149" y="3519"/>
                  </a:cxn>
                  <a:cxn ang="0">
                    <a:pos x="101" y="3243"/>
                  </a:cxn>
                  <a:cxn ang="0">
                    <a:pos x="59" y="2961"/>
                  </a:cxn>
                  <a:cxn ang="0">
                    <a:pos x="35" y="2686"/>
                  </a:cxn>
                  <a:cxn ang="0">
                    <a:pos x="18" y="2404"/>
                  </a:cxn>
                  <a:cxn ang="0">
                    <a:pos x="12" y="2122"/>
                  </a:cxn>
                  <a:cxn ang="0">
                    <a:pos x="18" y="1822"/>
                  </a:cxn>
                  <a:cxn ang="0">
                    <a:pos x="41" y="1529"/>
                  </a:cxn>
                  <a:cxn ang="0">
                    <a:pos x="71" y="1247"/>
                  </a:cxn>
                  <a:cxn ang="0">
                    <a:pos x="119" y="971"/>
                  </a:cxn>
                  <a:cxn ang="0">
                    <a:pos x="179" y="707"/>
                  </a:cxn>
                  <a:cxn ang="0">
                    <a:pos x="245" y="462"/>
                  </a:cxn>
                  <a:cxn ang="0">
                    <a:pos x="328" y="222"/>
                  </a:cxn>
                  <a:cxn ang="0">
                    <a:pos x="424" y="0"/>
                  </a:cxn>
                  <a:cxn ang="0">
                    <a:pos x="424" y="0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161" name="Freeform 17"/>
              <p:cNvSpPr>
                <a:spLocks/>
              </p:cNvSpPr>
              <p:nvPr userDrawn="1"/>
            </p:nvSpPr>
            <p:spPr bwMode="hidden">
              <a:xfrm>
                <a:off x="1128" y="0"/>
                <a:ext cx="575" cy="4316"/>
              </a:xfrm>
              <a:custGeom>
                <a:avLst/>
                <a:gdLst/>
                <a:ahLst/>
                <a:cxnLst>
                  <a:cxn ang="0">
                    <a:pos x="12" y="2146"/>
                  </a:cxn>
                  <a:cxn ang="0">
                    <a:pos x="24" y="1846"/>
                  </a:cxn>
                  <a:cxn ang="0">
                    <a:pos x="54" y="1559"/>
                  </a:cxn>
                  <a:cxn ang="0">
                    <a:pos x="96" y="1277"/>
                  </a:cxn>
                  <a:cxn ang="0">
                    <a:pos x="162" y="1001"/>
                  </a:cxn>
                  <a:cxn ang="0">
                    <a:pos x="239" y="731"/>
                  </a:cxn>
                  <a:cxn ang="0">
                    <a:pos x="335" y="480"/>
                  </a:cxn>
                  <a:cxn ang="0">
                    <a:pos x="449" y="234"/>
                  </a:cxn>
                  <a:cxn ang="0">
                    <a:pos x="574" y="0"/>
                  </a:cxn>
                  <a:cxn ang="0">
                    <a:pos x="562" y="0"/>
                  </a:cxn>
                  <a:cxn ang="0">
                    <a:pos x="437" y="234"/>
                  </a:cxn>
                  <a:cxn ang="0">
                    <a:pos x="323" y="480"/>
                  </a:cxn>
                  <a:cxn ang="0">
                    <a:pos x="227" y="737"/>
                  </a:cxn>
                  <a:cxn ang="0">
                    <a:pos x="150" y="1001"/>
                  </a:cxn>
                  <a:cxn ang="0">
                    <a:pos x="84" y="1277"/>
                  </a:cxn>
                  <a:cxn ang="0">
                    <a:pos x="42" y="1559"/>
                  </a:cxn>
                  <a:cxn ang="0">
                    <a:pos x="12" y="1852"/>
                  </a:cxn>
                  <a:cxn ang="0">
                    <a:pos x="0" y="2146"/>
                  </a:cxn>
                  <a:cxn ang="0">
                    <a:pos x="6" y="2434"/>
                  </a:cxn>
                  <a:cxn ang="0">
                    <a:pos x="30" y="2715"/>
                  </a:cxn>
                  <a:cxn ang="0">
                    <a:pos x="66" y="2997"/>
                  </a:cxn>
                  <a:cxn ang="0">
                    <a:pos x="120" y="3273"/>
                  </a:cxn>
                  <a:cxn ang="0">
                    <a:pos x="191" y="3549"/>
                  </a:cxn>
                  <a:cxn ang="0">
                    <a:pos x="275" y="3812"/>
                  </a:cxn>
                  <a:cxn ang="0">
                    <a:pos x="371" y="4070"/>
                  </a:cxn>
                  <a:cxn ang="0">
                    <a:pos x="484" y="4316"/>
                  </a:cxn>
                  <a:cxn ang="0">
                    <a:pos x="496" y="4316"/>
                  </a:cxn>
                  <a:cxn ang="0">
                    <a:pos x="383" y="4070"/>
                  </a:cxn>
                  <a:cxn ang="0">
                    <a:pos x="287" y="3812"/>
                  </a:cxn>
                  <a:cxn ang="0">
                    <a:pos x="203" y="3549"/>
                  </a:cxn>
                  <a:cxn ang="0">
                    <a:pos x="132" y="3273"/>
                  </a:cxn>
                  <a:cxn ang="0">
                    <a:pos x="78" y="2997"/>
                  </a:cxn>
                  <a:cxn ang="0">
                    <a:pos x="42" y="2715"/>
                  </a:cxn>
                  <a:cxn ang="0">
                    <a:pos x="18" y="2434"/>
                  </a:cxn>
                  <a:cxn ang="0">
                    <a:pos x="12" y="2146"/>
                  </a:cxn>
                  <a:cxn ang="0">
                    <a:pos x="12" y="2146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162" name="Freeform 18"/>
              <p:cNvSpPr>
                <a:spLocks/>
              </p:cNvSpPr>
              <p:nvPr userDrawn="1"/>
            </p:nvSpPr>
            <p:spPr bwMode="hidden">
              <a:xfrm>
                <a:off x="702" y="0"/>
                <a:ext cx="737" cy="4316"/>
              </a:xfrm>
              <a:custGeom>
                <a:avLst/>
                <a:gdLst/>
                <a:ahLst/>
                <a:cxnLst>
                  <a:cxn ang="0">
                    <a:pos x="12" y="2098"/>
                  </a:cxn>
                  <a:cxn ang="0">
                    <a:pos x="29" y="1798"/>
                  </a:cxn>
                  <a:cxn ang="0">
                    <a:pos x="71" y="1505"/>
                  </a:cxn>
                  <a:cxn ang="0">
                    <a:pos x="131" y="1223"/>
                  </a:cxn>
                  <a:cxn ang="0">
                    <a:pos x="215" y="941"/>
                  </a:cxn>
                  <a:cxn ang="0">
                    <a:pos x="316" y="689"/>
                  </a:cxn>
                  <a:cxn ang="0">
                    <a:pos x="442" y="444"/>
                  </a:cxn>
                  <a:cxn ang="0">
                    <a:pos x="580" y="216"/>
                  </a:cxn>
                  <a:cxn ang="0">
                    <a:pos x="735" y="0"/>
                  </a:cxn>
                  <a:cxn ang="0">
                    <a:pos x="723" y="0"/>
                  </a:cxn>
                  <a:cxn ang="0">
                    <a:pos x="568" y="210"/>
                  </a:cxn>
                  <a:cxn ang="0">
                    <a:pos x="430" y="438"/>
                  </a:cxn>
                  <a:cxn ang="0">
                    <a:pos x="311" y="683"/>
                  </a:cxn>
                  <a:cxn ang="0">
                    <a:pos x="209" y="941"/>
                  </a:cxn>
                  <a:cxn ang="0">
                    <a:pos x="125" y="1217"/>
                  </a:cxn>
                  <a:cxn ang="0">
                    <a:pos x="59" y="1505"/>
                  </a:cxn>
                  <a:cxn ang="0">
                    <a:pos x="18" y="1798"/>
                  </a:cxn>
                  <a:cxn ang="0">
                    <a:pos x="0" y="2098"/>
                  </a:cxn>
                  <a:cxn ang="0">
                    <a:pos x="6" y="2404"/>
                  </a:cxn>
                  <a:cxn ang="0">
                    <a:pos x="29" y="2709"/>
                  </a:cxn>
                  <a:cxn ang="0">
                    <a:pos x="77" y="3015"/>
                  </a:cxn>
                  <a:cxn ang="0">
                    <a:pos x="149" y="3315"/>
                  </a:cxn>
                  <a:cxn ang="0">
                    <a:pos x="227" y="3573"/>
                  </a:cxn>
                  <a:cxn ang="0">
                    <a:pos x="316" y="3824"/>
                  </a:cxn>
                  <a:cxn ang="0">
                    <a:pos x="424" y="4076"/>
                  </a:cxn>
                  <a:cxn ang="0">
                    <a:pos x="544" y="4316"/>
                  </a:cxn>
                  <a:cxn ang="0">
                    <a:pos x="556" y="4316"/>
                  </a:cxn>
                  <a:cxn ang="0">
                    <a:pos x="436" y="4076"/>
                  </a:cxn>
                  <a:cxn ang="0">
                    <a:pos x="328" y="3824"/>
                  </a:cxn>
                  <a:cxn ang="0">
                    <a:pos x="239" y="3573"/>
                  </a:cxn>
                  <a:cxn ang="0">
                    <a:pos x="161" y="3315"/>
                  </a:cxn>
                  <a:cxn ang="0">
                    <a:pos x="89" y="3015"/>
                  </a:cxn>
                  <a:cxn ang="0">
                    <a:pos x="41" y="2709"/>
                  </a:cxn>
                  <a:cxn ang="0">
                    <a:pos x="18" y="2404"/>
                  </a:cxn>
                  <a:cxn ang="0">
                    <a:pos x="12" y="2098"/>
                  </a:cxn>
                  <a:cxn ang="0">
                    <a:pos x="12" y="2098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163" name="Freeform 19"/>
              <p:cNvSpPr>
                <a:spLocks/>
              </p:cNvSpPr>
              <p:nvPr userDrawn="1"/>
            </p:nvSpPr>
            <p:spPr bwMode="hidden">
              <a:xfrm>
                <a:off x="288" y="0"/>
                <a:ext cx="840" cy="4316"/>
              </a:xfrm>
              <a:custGeom>
                <a:avLst/>
                <a:gdLst/>
                <a:ahLst/>
                <a:cxnLst>
                  <a:cxn ang="0">
                    <a:pos x="18" y="1948"/>
                  </a:cxn>
                  <a:cxn ang="0">
                    <a:pos x="48" y="1708"/>
                  </a:cxn>
                  <a:cxn ang="0">
                    <a:pos x="96" y="1475"/>
                  </a:cxn>
                  <a:cxn ang="0">
                    <a:pos x="161" y="1235"/>
                  </a:cxn>
                  <a:cxn ang="0">
                    <a:pos x="251" y="995"/>
                  </a:cxn>
                  <a:cxn ang="0">
                    <a:pos x="365" y="755"/>
                  </a:cxn>
                  <a:cxn ang="0">
                    <a:pos x="496" y="510"/>
                  </a:cxn>
                  <a:cxn ang="0">
                    <a:pos x="658" y="258"/>
                  </a:cxn>
                  <a:cxn ang="0">
                    <a:pos x="741" y="132"/>
                  </a:cxn>
                  <a:cxn ang="0">
                    <a:pos x="837" y="0"/>
                  </a:cxn>
                  <a:cxn ang="0">
                    <a:pos x="825" y="0"/>
                  </a:cxn>
                  <a:cxn ang="0">
                    <a:pos x="729" y="132"/>
                  </a:cxn>
                  <a:cxn ang="0">
                    <a:pos x="640" y="258"/>
                  </a:cxn>
                  <a:cxn ang="0">
                    <a:pos x="562" y="384"/>
                  </a:cxn>
                  <a:cxn ang="0">
                    <a:pos x="484" y="510"/>
                  </a:cxn>
                  <a:cxn ang="0">
                    <a:pos x="353" y="755"/>
                  </a:cxn>
                  <a:cxn ang="0">
                    <a:pos x="239" y="995"/>
                  </a:cxn>
                  <a:cxn ang="0">
                    <a:pos x="150" y="1235"/>
                  </a:cxn>
                  <a:cxn ang="0">
                    <a:pos x="84" y="1469"/>
                  </a:cxn>
                  <a:cxn ang="0">
                    <a:pos x="36" y="1702"/>
                  </a:cxn>
                  <a:cxn ang="0">
                    <a:pos x="6" y="1942"/>
                  </a:cxn>
                  <a:cxn ang="0">
                    <a:pos x="0" y="2200"/>
                  </a:cxn>
                  <a:cxn ang="0">
                    <a:pos x="12" y="2470"/>
                  </a:cxn>
                  <a:cxn ang="0">
                    <a:pos x="48" y="2739"/>
                  </a:cxn>
                  <a:cxn ang="0">
                    <a:pos x="114" y="3027"/>
                  </a:cxn>
                  <a:cxn ang="0">
                    <a:pos x="150" y="3171"/>
                  </a:cxn>
                  <a:cxn ang="0">
                    <a:pos x="197" y="3321"/>
                  </a:cxn>
                  <a:cxn ang="0">
                    <a:pos x="245" y="3477"/>
                  </a:cxn>
                  <a:cxn ang="0">
                    <a:pos x="305" y="3639"/>
                  </a:cxn>
                  <a:cxn ang="0">
                    <a:pos x="365" y="3800"/>
                  </a:cxn>
                  <a:cxn ang="0">
                    <a:pos x="437" y="3968"/>
                  </a:cxn>
                  <a:cxn ang="0">
                    <a:pos x="508" y="4136"/>
                  </a:cxn>
                  <a:cxn ang="0">
                    <a:pos x="592" y="4316"/>
                  </a:cxn>
                  <a:cxn ang="0">
                    <a:pos x="604" y="4316"/>
                  </a:cxn>
                  <a:cxn ang="0">
                    <a:pos x="520" y="4136"/>
                  </a:cxn>
                  <a:cxn ang="0">
                    <a:pos x="448" y="3968"/>
                  </a:cxn>
                  <a:cxn ang="0">
                    <a:pos x="377" y="3800"/>
                  </a:cxn>
                  <a:cxn ang="0">
                    <a:pos x="317" y="3639"/>
                  </a:cxn>
                  <a:cxn ang="0">
                    <a:pos x="257" y="3477"/>
                  </a:cxn>
                  <a:cxn ang="0">
                    <a:pos x="209" y="3327"/>
                  </a:cxn>
                  <a:cxn ang="0">
                    <a:pos x="161" y="3171"/>
                  </a:cxn>
                  <a:cxn ang="0">
                    <a:pos x="126" y="3027"/>
                  </a:cxn>
                  <a:cxn ang="0">
                    <a:pos x="60" y="2739"/>
                  </a:cxn>
                  <a:cxn ang="0">
                    <a:pos x="24" y="2470"/>
                  </a:cxn>
                  <a:cxn ang="0">
                    <a:pos x="12" y="2206"/>
                  </a:cxn>
                  <a:cxn ang="0">
                    <a:pos x="18" y="1948"/>
                  </a:cxn>
                  <a:cxn ang="0">
                    <a:pos x="18" y="1948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6164" name="Freeform 20"/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42" y="228"/>
                </a:cxn>
                <a:cxn ang="0">
                  <a:pos x="96" y="402"/>
                </a:cxn>
                <a:cxn ang="0">
                  <a:pos x="161" y="576"/>
                </a:cxn>
                <a:cxn ang="0">
                  <a:pos x="227" y="744"/>
                </a:cxn>
                <a:cxn ang="0">
                  <a:pos x="305" y="917"/>
                </a:cxn>
                <a:cxn ang="0">
                  <a:pos x="389" y="1085"/>
                </a:cxn>
                <a:cxn ang="0">
                  <a:pos x="484" y="1253"/>
                </a:cxn>
                <a:cxn ang="0">
                  <a:pos x="586" y="1415"/>
                </a:cxn>
                <a:cxn ang="0">
                  <a:pos x="604" y="1415"/>
                </a:cxn>
                <a:cxn ang="0">
                  <a:pos x="496" y="1247"/>
                </a:cxn>
                <a:cxn ang="0">
                  <a:pos x="401" y="1073"/>
                </a:cxn>
                <a:cxn ang="0">
                  <a:pos x="311" y="899"/>
                </a:cxn>
                <a:cxn ang="0">
                  <a:pos x="233" y="720"/>
                </a:cxn>
                <a:cxn ang="0">
                  <a:pos x="161" y="546"/>
                </a:cxn>
                <a:cxn ang="0">
                  <a:pos x="102" y="366"/>
                </a:cxn>
                <a:cxn ang="0">
                  <a:pos x="48" y="180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0" y="54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165" name="Freeform 21"/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108" y="240"/>
                </a:cxn>
                <a:cxn ang="0">
                  <a:pos x="215" y="426"/>
                </a:cxn>
                <a:cxn ang="0">
                  <a:pos x="227" y="426"/>
                </a:cxn>
                <a:cxn ang="0">
                  <a:pos x="167" y="330"/>
                </a:cxn>
                <a:cxn ang="0">
                  <a:pos x="114" y="222"/>
                </a:cxn>
                <a:cxn ang="0">
                  <a:pos x="0" y="0"/>
                </a:cxn>
                <a:cxn ang="0">
                  <a:pos x="0" y="30"/>
                </a:cxn>
                <a:cxn ang="0">
                  <a:pos x="0" y="30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166" name="Freeform 22"/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/>
              <a:ahLst/>
              <a:cxnLst>
                <a:cxn ang="0">
                  <a:pos x="981" y="1786"/>
                </a:cxn>
                <a:cxn ang="0">
                  <a:pos x="981" y="1720"/>
                </a:cxn>
                <a:cxn ang="0">
                  <a:pos x="969" y="1666"/>
                </a:cxn>
                <a:cxn ang="0">
                  <a:pos x="957" y="1613"/>
                </a:cxn>
                <a:cxn ang="0">
                  <a:pos x="921" y="1487"/>
                </a:cxn>
                <a:cxn ang="0">
                  <a:pos x="885" y="1361"/>
                </a:cxn>
                <a:cxn ang="0">
                  <a:pos x="796" y="1121"/>
                </a:cxn>
                <a:cxn ang="0">
                  <a:pos x="682" y="899"/>
                </a:cxn>
                <a:cxn ang="0">
                  <a:pos x="562" y="689"/>
                </a:cxn>
                <a:cxn ang="0">
                  <a:pos x="431" y="498"/>
                </a:cxn>
                <a:cxn ang="0">
                  <a:pos x="293" y="318"/>
                </a:cxn>
                <a:cxn ang="0">
                  <a:pos x="150" y="15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38" y="150"/>
                </a:cxn>
                <a:cxn ang="0">
                  <a:pos x="275" y="318"/>
                </a:cxn>
                <a:cxn ang="0">
                  <a:pos x="413" y="498"/>
                </a:cxn>
                <a:cxn ang="0">
                  <a:pos x="545" y="689"/>
                </a:cxn>
                <a:cxn ang="0">
                  <a:pos x="670" y="899"/>
                </a:cxn>
                <a:cxn ang="0">
                  <a:pos x="778" y="1121"/>
                </a:cxn>
                <a:cxn ang="0">
                  <a:pos x="873" y="1361"/>
                </a:cxn>
                <a:cxn ang="0">
                  <a:pos x="909" y="1487"/>
                </a:cxn>
                <a:cxn ang="0">
                  <a:pos x="945" y="1619"/>
                </a:cxn>
                <a:cxn ang="0">
                  <a:pos x="963" y="1702"/>
                </a:cxn>
                <a:cxn ang="0">
                  <a:pos x="981" y="1786"/>
                </a:cxn>
                <a:cxn ang="0">
                  <a:pos x="981" y="1786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9" name="Freeform 23"/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>
                <a:gd name="T0" fmla="*/ 717 w 717"/>
                <a:gd name="T1" fmla="*/ 845 h 845"/>
                <a:gd name="T2" fmla="*/ 717 w 717"/>
                <a:gd name="T3" fmla="*/ 821 h 845"/>
                <a:gd name="T4" fmla="*/ 574 w 717"/>
                <a:gd name="T5" fmla="*/ 605 h 845"/>
                <a:gd name="T6" fmla="*/ 406 w 717"/>
                <a:gd name="T7" fmla="*/ 396 h 845"/>
                <a:gd name="T8" fmla="*/ 221 w 717"/>
                <a:gd name="T9" fmla="*/ 192 h 845"/>
                <a:gd name="T10" fmla="*/ 17 w 717"/>
                <a:gd name="T11" fmla="*/ 0 h 845"/>
                <a:gd name="T12" fmla="*/ 0 w 717"/>
                <a:gd name="T13" fmla="*/ 0 h 845"/>
                <a:gd name="T14" fmla="*/ 209 w 717"/>
                <a:gd name="T15" fmla="*/ 198 h 845"/>
                <a:gd name="T16" fmla="*/ 400 w 717"/>
                <a:gd name="T17" fmla="*/ 408 h 845"/>
                <a:gd name="T18" fmla="*/ 568 w 717"/>
                <a:gd name="T19" fmla="*/ 623 h 845"/>
                <a:gd name="T20" fmla="*/ 717 w 717"/>
                <a:gd name="T21" fmla="*/ 845 h 845"/>
                <a:gd name="T22" fmla="*/ 717 w 717"/>
                <a:gd name="T23" fmla="*/ 845 h 845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0" name="Freeform 24"/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>
                <a:gd name="T0" fmla="*/ 407 w 407"/>
                <a:gd name="T1" fmla="*/ 414 h 414"/>
                <a:gd name="T2" fmla="*/ 407 w 407"/>
                <a:gd name="T3" fmla="*/ 396 h 414"/>
                <a:gd name="T4" fmla="*/ 222 w 407"/>
                <a:gd name="T5" fmla="*/ 192 h 414"/>
                <a:gd name="T6" fmla="*/ 12 w 407"/>
                <a:gd name="T7" fmla="*/ 0 h 414"/>
                <a:gd name="T8" fmla="*/ 0 w 407"/>
                <a:gd name="T9" fmla="*/ 0 h 414"/>
                <a:gd name="T10" fmla="*/ 108 w 407"/>
                <a:gd name="T11" fmla="*/ 102 h 414"/>
                <a:gd name="T12" fmla="*/ 216 w 407"/>
                <a:gd name="T13" fmla="*/ 204 h 414"/>
                <a:gd name="T14" fmla="*/ 407 w 407"/>
                <a:gd name="T15" fmla="*/ 414 h 414"/>
                <a:gd name="T16" fmla="*/ 407 w 407"/>
                <a:gd name="T17" fmla="*/ 414 h 41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69" name="Freeform 25"/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/>
              <a:ahLst/>
              <a:cxnLst>
                <a:cxn ang="0">
                  <a:pos x="0" y="1361"/>
                </a:cxn>
                <a:cxn ang="0">
                  <a:pos x="0" y="1409"/>
                </a:cxn>
                <a:cxn ang="0">
                  <a:pos x="54" y="1211"/>
                </a:cxn>
                <a:cxn ang="0">
                  <a:pos x="126" y="1013"/>
                </a:cxn>
                <a:cxn ang="0">
                  <a:pos x="215" y="827"/>
                </a:cxn>
                <a:cxn ang="0">
                  <a:pos x="311" y="647"/>
                </a:cxn>
                <a:cxn ang="0">
                  <a:pos x="431" y="474"/>
                </a:cxn>
                <a:cxn ang="0">
                  <a:pos x="556" y="312"/>
                </a:cxn>
                <a:cxn ang="0">
                  <a:pos x="700" y="150"/>
                </a:cxn>
                <a:cxn ang="0">
                  <a:pos x="855" y="0"/>
                </a:cxn>
                <a:cxn ang="0">
                  <a:pos x="837" y="0"/>
                </a:cxn>
                <a:cxn ang="0">
                  <a:pos x="688" y="144"/>
                </a:cxn>
                <a:cxn ang="0">
                  <a:pos x="550" y="300"/>
                </a:cxn>
                <a:cxn ang="0">
                  <a:pos x="425" y="462"/>
                </a:cxn>
                <a:cxn ang="0">
                  <a:pos x="311" y="629"/>
                </a:cxn>
                <a:cxn ang="0">
                  <a:pos x="215" y="803"/>
                </a:cxn>
                <a:cxn ang="0">
                  <a:pos x="132" y="983"/>
                </a:cxn>
                <a:cxn ang="0">
                  <a:pos x="60" y="1169"/>
                </a:cxn>
                <a:cxn ang="0">
                  <a:pos x="0" y="1361"/>
                </a:cxn>
                <a:cxn ang="0">
                  <a:pos x="0" y="1361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2" name="Freeform 26"/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>
                <a:gd name="T0" fmla="*/ 586 w 586"/>
                <a:gd name="T1" fmla="*/ 0 h 599"/>
                <a:gd name="T2" fmla="*/ 568 w 586"/>
                <a:gd name="T3" fmla="*/ 0 h 599"/>
                <a:gd name="T4" fmla="*/ 407 w 586"/>
                <a:gd name="T5" fmla="*/ 132 h 599"/>
                <a:gd name="T6" fmla="*/ 257 w 586"/>
                <a:gd name="T7" fmla="*/ 270 h 599"/>
                <a:gd name="T8" fmla="*/ 120 w 586"/>
                <a:gd name="T9" fmla="*/ 420 h 599"/>
                <a:gd name="T10" fmla="*/ 0 w 586"/>
                <a:gd name="T11" fmla="*/ 575 h 599"/>
                <a:gd name="T12" fmla="*/ 0 w 586"/>
                <a:gd name="T13" fmla="*/ 599 h 599"/>
                <a:gd name="T14" fmla="*/ 120 w 586"/>
                <a:gd name="T15" fmla="*/ 432 h 599"/>
                <a:gd name="T16" fmla="*/ 257 w 586"/>
                <a:gd name="T17" fmla="*/ 282 h 599"/>
                <a:gd name="T18" fmla="*/ 413 w 586"/>
                <a:gd name="T19" fmla="*/ 138 h 599"/>
                <a:gd name="T20" fmla="*/ 586 w 586"/>
                <a:gd name="T21" fmla="*/ 0 h 599"/>
                <a:gd name="T22" fmla="*/ 586 w 586"/>
                <a:gd name="T23" fmla="*/ 0 h 599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3" name="Freeform 27"/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>
                <a:gd name="T0" fmla="*/ 269 w 269"/>
                <a:gd name="T1" fmla="*/ 0 h 252"/>
                <a:gd name="T2" fmla="*/ 251 w 269"/>
                <a:gd name="T3" fmla="*/ 0 h 252"/>
                <a:gd name="T4" fmla="*/ 120 w 269"/>
                <a:gd name="T5" fmla="*/ 114 h 252"/>
                <a:gd name="T6" fmla="*/ 60 w 269"/>
                <a:gd name="T7" fmla="*/ 174 h 252"/>
                <a:gd name="T8" fmla="*/ 0 w 269"/>
                <a:gd name="T9" fmla="*/ 234 h 252"/>
                <a:gd name="T10" fmla="*/ 0 w 269"/>
                <a:gd name="T11" fmla="*/ 252 h 252"/>
                <a:gd name="T12" fmla="*/ 126 w 269"/>
                <a:gd name="T13" fmla="*/ 120 h 252"/>
                <a:gd name="T14" fmla="*/ 269 w 269"/>
                <a:gd name="T15" fmla="*/ 0 h 252"/>
                <a:gd name="T16" fmla="*/ 269 w 269"/>
                <a:gd name="T17" fmla="*/ 0 h 25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4" name="Line 28"/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5" name="Line 29"/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6" name="Line 30"/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047" name="Group 31"/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1050" name="Line 32"/>
              <p:cNvSpPr>
                <a:spLocks noChangeShapeType="1"/>
              </p:cNvSpPr>
              <p:nvPr userDrawn="1"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1" name="Line 33"/>
              <p:cNvSpPr>
                <a:spLocks noChangeShapeType="1"/>
              </p:cNvSpPr>
              <p:nvPr userDrawn="1"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2" name="Line 34"/>
              <p:cNvSpPr>
                <a:spLocks noChangeShapeType="1"/>
              </p:cNvSpPr>
              <p:nvPr userDrawn="1"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3" name="Line 35"/>
              <p:cNvSpPr>
                <a:spLocks noChangeShapeType="1"/>
              </p:cNvSpPr>
              <p:nvPr userDrawn="1"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4" name="Line 36"/>
              <p:cNvSpPr>
                <a:spLocks noChangeShapeType="1"/>
              </p:cNvSpPr>
              <p:nvPr userDrawn="1"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048" name="Line 37"/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9" name="Line 38"/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183" name="Rectangle 39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84" name="Rectangle 4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85" name="Rectangle 4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86" name="Rectangle 4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CF37C36A-2D09-4AF2-B94B-1C1E19C7E7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187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96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457200"/>
            <a:ext cx="7772400" cy="1470025"/>
          </a:xfrm>
        </p:spPr>
        <p:txBody>
          <a:bodyPr/>
          <a:lstStyle/>
          <a:p>
            <a:pPr eaLnBrk="1" hangingPunct="1">
              <a:defRPr/>
            </a:pPr>
            <a:r>
              <a:rPr lang="en-US" b="1" smtClean="0">
                <a:solidFill>
                  <a:srgbClr val="FFFF66"/>
                </a:solidFill>
              </a:rPr>
              <a:t>TẬP LÀM VĂN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286000"/>
            <a:ext cx="6400800" cy="990600"/>
          </a:xfrm>
        </p:spPr>
        <p:txBody>
          <a:bodyPr/>
          <a:lstStyle/>
          <a:p>
            <a:pPr eaLnBrk="1" hangingPunct="1">
              <a:defRPr/>
            </a:pPr>
            <a:r>
              <a:rPr lang="en-US" sz="5400" b="1" dirty="0" smtClean="0">
                <a:solidFill>
                  <a:srgbClr val="FF99FF"/>
                </a:solidFill>
                <a:latin typeface="Arial"/>
              </a:rPr>
              <a:t>VIẾT THƯ</a:t>
            </a:r>
          </a:p>
        </p:txBody>
      </p:sp>
      <p:sp>
        <p:nvSpPr>
          <p:cNvPr id="3076" name="TextBox 3"/>
          <p:cNvSpPr txBox="1">
            <a:spLocks noChangeArrowheads="1"/>
          </p:cNvSpPr>
          <p:nvPr/>
        </p:nvSpPr>
        <p:spPr bwMode="auto">
          <a:xfrm>
            <a:off x="3308350" y="3179763"/>
            <a:ext cx="2181225" cy="477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500" i="1">
                <a:solidFill>
                  <a:srgbClr val="FF0000"/>
                </a:solidFill>
                <a:latin typeface="Arial" charset="0"/>
              </a:rPr>
              <a:t>(Kiểm tra viết)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10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/>
      <p:bldP spid="512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smtClean="0">
                <a:solidFill>
                  <a:srgbClr val="FF99FF"/>
                </a:solidFill>
              </a:rPr>
              <a:t>TẬP LÀM VĂN : VIẾT THƯ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686800" cy="4530725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dirty="0" err="1" smtClean="0">
                <a:latin typeface="Arial"/>
              </a:rPr>
              <a:t>Gợi</a:t>
            </a:r>
            <a:r>
              <a:rPr lang="en-US" sz="3600" b="1" dirty="0" smtClean="0">
                <a:latin typeface="Arial"/>
              </a:rPr>
              <a:t> ý: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3600" dirty="0" smtClean="0">
                <a:effectLst/>
                <a:latin typeface="Arial"/>
              </a:rPr>
              <a:t>- </a:t>
            </a:r>
            <a:r>
              <a:rPr lang="en-US" sz="3600" dirty="0" err="1" smtClean="0">
                <a:effectLst/>
                <a:latin typeface="Arial"/>
              </a:rPr>
              <a:t>Nhân</a:t>
            </a:r>
            <a:r>
              <a:rPr lang="en-US" sz="3600" dirty="0" smtClean="0">
                <a:effectLst/>
                <a:latin typeface="Arial"/>
              </a:rPr>
              <a:t> </a:t>
            </a:r>
            <a:r>
              <a:rPr lang="en-US" sz="3600" dirty="0" err="1" smtClean="0">
                <a:effectLst/>
                <a:latin typeface="Arial"/>
              </a:rPr>
              <a:t>dịp</a:t>
            </a:r>
            <a:r>
              <a:rPr lang="en-US" sz="3600" dirty="0" smtClean="0">
                <a:effectLst/>
                <a:latin typeface="Arial"/>
              </a:rPr>
              <a:t> </a:t>
            </a:r>
            <a:r>
              <a:rPr lang="en-US" sz="3600" dirty="0" err="1" smtClean="0">
                <a:effectLst/>
                <a:latin typeface="Arial"/>
              </a:rPr>
              <a:t>năm</a:t>
            </a:r>
            <a:r>
              <a:rPr lang="en-US" sz="3600" dirty="0" smtClean="0">
                <a:effectLst/>
                <a:latin typeface="Arial"/>
              </a:rPr>
              <a:t> </a:t>
            </a:r>
            <a:r>
              <a:rPr lang="en-US" sz="3600" dirty="0" err="1" smtClean="0">
                <a:effectLst/>
                <a:latin typeface="Arial"/>
              </a:rPr>
              <a:t>mới</a:t>
            </a:r>
            <a:r>
              <a:rPr lang="en-US" sz="3600" dirty="0" smtClean="0">
                <a:effectLst/>
                <a:latin typeface="Arial"/>
              </a:rPr>
              <a:t>, </a:t>
            </a:r>
            <a:r>
              <a:rPr lang="en-US" sz="3600" dirty="0" err="1" smtClean="0">
                <a:effectLst/>
                <a:latin typeface="Arial"/>
              </a:rPr>
              <a:t>hãy</a:t>
            </a:r>
            <a:r>
              <a:rPr lang="en-US" sz="3600" dirty="0" smtClean="0">
                <a:effectLst/>
                <a:latin typeface="Arial"/>
              </a:rPr>
              <a:t> </a:t>
            </a:r>
            <a:r>
              <a:rPr lang="en-US" sz="3600" dirty="0" err="1" smtClean="0">
                <a:effectLst/>
                <a:latin typeface="Arial"/>
              </a:rPr>
              <a:t>viết</a:t>
            </a:r>
            <a:r>
              <a:rPr lang="en-US" sz="3600" dirty="0" smtClean="0">
                <a:effectLst/>
                <a:latin typeface="Arial"/>
              </a:rPr>
              <a:t> </a:t>
            </a:r>
            <a:r>
              <a:rPr lang="en-US" sz="3600" dirty="0" err="1" smtClean="0">
                <a:effectLst/>
                <a:latin typeface="Arial"/>
              </a:rPr>
              <a:t>thư</a:t>
            </a:r>
            <a:r>
              <a:rPr lang="en-US" sz="3600" dirty="0" smtClean="0">
                <a:effectLst/>
                <a:latin typeface="Arial"/>
              </a:rPr>
              <a:t> </a:t>
            </a:r>
            <a:r>
              <a:rPr lang="en-US" sz="3600" dirty="0" err="1" smtClean="0">
                <a:effectLst/>
                <a:latin typeface="Arial"/>
              </a:rPr>
              <a:t>cho</a:t>
            </a:r>
            <a:r>
              <a:rPr lang="en-US" sz="3600" dirty="0" smtClean="0">
                <a:effectLst/>
                <a:latin typeface="Arial"/>
              </a:rPr>
              <a:t> </a:t>
            </a:r>
            <a:r>
              <a:rPr lang="en-US" sz="3600" dirty="0" err="1" smtClean="0">
                <a:effectLst/>
                <a:latin typeface="Arial"/>
              </a:rPr>
              <a:t>một</a:t>
            </a:r>
            <a:r>
              <a:rPr lang="en-US" sz="3600" dirty="0" smtClean="0">
                <a:effectLst/>
                <a:latin typeface="Arial"/>
              </a:rPr>
              <a:t> </a:t>
            </a:r>
            <a:r>
              <a:rPr lang="en-US" sz="3600" dirty="0" err="1" smtClean="0">
                <a:effectLst/>
                <a:latin typeface="Arial"/>
              </a:rPr>
              <a:t>người</a:t>
            </a:r>
            <a:r>
              <a:rPr lang="en-US" sz="3600" dirty="0" smtClean="0">
                <a:effectLst/>
                <a:latin typeface="Arial"/>
              </a:rPr>
              <a:t> </a:t>
            </a:r>
            <a:r>
              <a:rPr lang="en-US" sz="3600" dirty="0" err="1" smtClean="0">
                <a:effectLst/>
                <a:latin typeface="Arial"/>
              </a:rPr>
              <a:t>thân</a:t>
            </a:r>
            <a:r>
              <a:rPr lang="en-US" sz="3600" dirty="0" smtClean="0">
                <a:effectLst/>
                <a:latin typeface="Arial"/>
              </a:rPr>
              <a:t> ( </a:t>
            </a:r>
            <a:r>
              <a:rPr lang="en-US" sz="3600" dirty="0" err="1" smtClean="0">
                <a:effectLst/>
                <a:latin typeface="Arial"/>
              </a:rPr>
              <a:t>ông</a:t>
            </a:r>
            <a:r>
              <a:rPr lang="en-US" sz="3600" dirty="0" smtClean="0">
                <a:effectLst/>
                <a:latin typeface="Arial"/>
              </a:rPr>
              <a:t> </a:t>
            </a:r>
            <a:r>
              <a:rPr lang="en-US" sz="3600" dirty="0" err="1" smtClean="0">
                <a:effectLst/>
                <a:latin typeface="Arial"/>
              </a:rPr>
              <a:t>bà</a:t>
            </a:r>
            <a:r>
              <a:rPr lang="en-US" sz="3600" dirty="0" smtClean="0">
                <a:effectLst/>
                <a:latin typeface="Arial"/>
              </a:rPr>
              <a:t>, </a:t>
            </a:r>
            <a:r>
              <a:rPr lang="en-US" sz="3600" dirty="0" err="1" smtClean="0">
                <a:effectLst/>
                <a:latin typeface="Arial"/>
              </a:rPr>
              <a:t>cô</a:t>
            </a:r>
            <a:r>
              <a:rPr lang="en-US" sz="3600" dirty="0" smtClean="0">
                <a:effectLst/>
                <a:latin typeface="Arial"/>
              </a:rPr>
              <a:t> </a:t>
            </a:r>
            <a:r>
              <a:rPr lang="en-US" sz="3600" dirty="0" err="1" smtClean="0">
                <a:effectLst/>
                <a:latin typeface="Arial"/>
              </a:rPr>
              <a:t>giáo</a:t>
            </a:r>
            <a:r>
              <a:rPr lang="en-US" sz="3600" dirty="0" smtClean="0">
                <a:effectLst/>
                <a:latin typeface="Arial"/>
              </a:rPr>
              <a:t> </a:t>
            </a:r>
            <a:r>
              <a:rPr lang="en-US" sz="3600" dirty="0" err="1" smtClean="0">
                <a:effectLst/>
                <a:latin typeface="Arial"/>
              </a:rPr>
              <a:t>cũ</a:t>
            </a:r>
            <a:r>
              <a:rPr lang="en-US" sz="3600" dirty="0" smtClean="0">
                <a:effectLst/>
                <a:latin typeface="Arial"/>
              </a:rPr>
              <a:t>, </a:t>
            </a:r>
            <a:r>
              <a:rPr lang="en-US" sz="3600" dirty="0" err="1" smtClean="0">
                <a:effectLst/>
                <a:latin typeface="Arial"/>
              </a:rPr>
              <a:t>bạn</a:t>
            </a:r>
            <a:r>
              <a:rPr lang="en-US" sz="3600" dirty="0" smtClean="0">
                <a:effectLst/>
                <a:latin typeface="Arial"/>
              </a:rPr>
              <a:t> </a:t>
            </a:r>
            <a:r>
              <a:rPr lang="en-US" sz="3600" dirty="0" err="1" smtClean="0">
                <a:effectLst/>
                <a:latin typeface="Arial"/>
              </a:rPr>
              <a:t>cũ</a:t>
            </a:r>
            <a:r>
              <a:rPr lang="en-US" sz="3600" dirty="0" smtClean="0">
                <a:effectLst/>
                <a:latin typeface="Arial"/>
              </a:rPr>
              <a:t>…) </a:t>
            </a:r>
            <a:r>
              <a:rPr lang="en-US" sz="3600" dirty="0" err="1" smtClean="0">
                <a:effectLst/>
                <a:latin typeface="Arial"/>
              </a:rPr>
              <a:t>để</a:t>
            </a:r>
            <a:r>
              <a:rPr lang="en-US" sz="3600" dirty="0" smtClean="0">
                <a:effectLst/>
                <a:latin typeface="Arial"/>
              </a:rPr>
              <a:t> </a:t>
            </a:r>
            <a:r>
              <a:rPr lang="en-US" sz="3600" dirty="0" err="1" smtClean="0">
                <a:effectLst/>
                <a:latin typeface="Arial"/>
              </a:rPr>
              <a:t>thăm</a:t>
            </a:r>
            <a:r>
              <a:rPr lang="en-US" sz="3600" dirty="0" smtClean="0">
                <a:effectLst/>
                <a:latin typeface="Arial"/>
              </a:rPr>
              <a:t> </a:t>
            </a:r>
            <a:r>
              <a:rPr lang="en-US" sz="3600" dirty="0" err="1" smtClean="0">
                <a:effectLst/>
                <a:latin typeface="Arial"/>
              </a:rPr>
              <a:t>hỏi</a:t>
            </a:r>
            <a:r>
              <a:rPr lang="en-US" sz="3600" dirty="0" smtClean="0">
                <a:effectLst/>
                <a:latin typeface="Arial"/>
              </a:rPr>
              <a:t> </a:t>
            </a:r>
            <a:r>
              <a:rPr lang="en-US" sz="3600" dirty="0" err="1" smtClean="0">
                <a:effectLst/>
                <a:latin typeface="Arial"/>
              </a:rPr>
              <a:t>và</a:t>
            </a:r>
            <a:r>
              <a:rPr lang="en-US" sz="3600" dirty="0" smtClean="0">
                <a:effectLst/>
                <a:latin typeface="Arial"/>
              </a:rPr>
              <a:t> </a:t>
            </a:r>
            <a:r>
              <a:rPr lang="en-US" sz="3600" dirty="0" err="1" smtClean="0">
                <a:effectLst/>
                <a:latin typeface="Arial"/>
              </a:rPr>
              <a:t>chúc</a:t>
            </a:r>
            <a:r>
              <a:rPr lang="en-US" sz="3600" dirty="0" smtClean="0">
                <a:effectLst/>
                <a:latin typeface="Arial"/>
              </a:rPr>
              <a:t> </a:t>
            </a:r>
            <a:r>
              <a:rPr lang="en-US" sz="3600" dirty="0" err="1" smtClean="0">
                <a:effectLst/>
                <a:latin typeface="Arial"/>
              </a:rPr>
              <a:t>mừng</a:t>
            </a:r>
            <a:r>
              <a:rPr lang="en-US" sz="3600" dirty="0" smtClean="0">
                <a:effectLst/>
                <a:latin typeface="Arial"/>
              </a:rPr>
              <a:t> </a:t>
            </a:r>
            <a:r>
              <a:rPr lang="en-US" sz="3600" dirty="0" err="1" smtClean="0">
                <a:effectLst/>
                <a:latin typeface="Arial"/>
              </a:rPr>
              <a:t>năm</a:t>
            </a:r>
            <a:r>
              <a:rPr lang="en-US" sz="3600" dirty="0" smtClean="0">
                <a:effectLst/>
                <a:latin typeface="Arial"/>
              </a:rPr>
              <a:t> </a:t>
            </a:r>
            <a:r>
              <a:rPr lang="en-US" sz="3600" dirty="0" err="1" smtClean="0">
                <a:effectLst/>
                <a:latin typeface="Arial"/>
              </a:rPr>
              <a:t>mới</a:t>
            </a:r>
            <a:endParaRPr lang="en-US" sz="3600" dirty="0" smtClean="0">
              <a:effectLst/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  <p:bldP spid="9219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smtClean="0">
                <a:solidFill>
                  <a:srgbClr val="FF99FF"/>
                </a:solidFill>
              </a:rPr>
              <a:t>TẬP LÀM VĂN : VIẾT THƯ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686800" cy="4530725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dirty="0" err="1" smtClean="0">
                <a:latin typeface="Arial"/>
              </a:rPr>
              <a:t>Gợi</a:t>
            </a:r>
            <a:r>
              <a:rPr lang="en-US" sz="3600" b="1" dirty="0" smtClean="0">
                <a:latin typeface="Arial"/>
              </a:rPr>
              <a:t> ý: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3600" dirty="0" smtClean="0">
                <a:effectLst/>
                <a:latin typeface="Arial"/>
              </a:rPr>
              <a:t>- </a:t>
            </a:r>
            <a:r>
              <a:rPr lang="en-US" sz="3600" dirty="0" err="1" smtClean="0">
                <a:effectLst/>
                <a:latin typeface="Arial"/>
              </a:rPr>
              <a:t>Nhân</a:t>
            </a:r>
            <a:r>
              <a:rPr lang="en-US" sz="3600" dirty="0" smtClean="0">
                <a:effectLst/>
                <a:latin typeface="Arial"/>
              </a:rPr>
              <a:t> </a:t>
            </a:r>
            <a:r>
              <a:rPr lang="en-US" sz="3600" dirty="0" err="1" smtClean="0">
                <a:effectLst/>
                <a:latin typeface="Arial"/>
              </a:rPr>
              <a:t>dịp</a:t>
            </a:r>
            <a:r>
              <a:rPr lang="en-US" sz="3600" dirty="0" smtClean="0">
                <a:effectLst/>
                <a:latin typeface="Arial"/>
              </a:rPr>
              <a:t> </a:t>
            </a:r>
            <a:r>
              <a:rPr lang="en-US" sz="3600" dirty="0" err="1" smtClean="0">
                <a:effectLst/>
                <a:latin typeface="Arial"/>
              </a:rPr>
              <a:t>sinh</a:t>
            </a:r>
            <a:r>
              <a:rPr lang="en-US" sz="3600" dirty="0" smtClean="0">
                <a:effectLst/>
                <a:latin typeface="Arial"/>
              </a:rPr>
              <a:t> </a:t>
            </a:r>
            <a:r>
              <a:rPr lang="en-US" sz="3600" dirty="0" err="1" smtClean="0">
                <a:effectLst/>
                <a:latin typeface="Arial"/>
              </a:rPr>
              <a:t>nhật</a:t>
            </a:r>
            <a:r>
              <a:rPr lang="en-US" sz="3600" dirty="0" smtClean="0">
                <a:effectLst/>
                <a:latin typeface="Arial"/>
              </a:rPr>
              <a:t> </a:t>
            </a:r>
            <a:r>
              <a:rPr lang="en-US" sz="3600" dirty="0" err="1" smtClean="0">
                <a:effectLst/>
                <a:latin typeface="Arial"/>
              </a:rPr>
              <a:t>của</a:t>
            </a:r>
            <a:r>
              <a:rPr lang="en-US" sz="3600" dirty="0" smtClean="0">
                <a:effectLst/>
                <a:latin typeface="Arial"/>
              </a:rPr>
              <a:t> </a:t>
            </a:r>
            <a:r>
              <a:rPr lang="en-US" sz="3600" dirty="0" err="1" smtClean="0">
                <a:effectLst/>
                <a:latin typeface="Arial"/>
              </a:rPr>
              <a:t>một</a:t>
            </a:r>
            <a:r>
              <a:rPr lang="en-US" sz="3600" dirty="0" smtClean="0">
                <a:effectLst/>
                <a:latin typeface="Arial"/>
              </a:rPr>
              <a:t> </a:t>
            </a:r>
            <a:r>
              <a:rPr lang="en-US" sz="3600" dirty="0" err="1" smtClean="0">
                <a:effectLst/>
                <a:latin typeface="Arial"/>
              </a:rPr>
              <a:t>người</a:t>
            </a:r>
            <a:r>
              <a:rPr lang="en-US" sz="3600" dirty="0" smtClean="0">
                <a:effectLst/>
                <a:latin typeface="Arial"/>
              </a:rPr>
              <a:t> </a:t>
            </a:r>
            <a:r>
              <a:rPr lang="en-US" sz="3600" dirty="0" err="1" smtClean="0">
                <a:effectLst/>
                <a:latin typeface="Arial"/>
              </a:rPr>
              <a:t>thân</a:t>
            </a:r>
            <a:r>
              <a:rPr lang="en-US" sz="3600" dirty="0" smtClean="0">
                <a:effectLst/>
                <a:latin typeface="Arial"/>
              </a:rPr>
              <a:t> </a:t>
            </a:r>
            <a:r>
              <a:rPr lang="en-US" sz="3600" dirty="0" err="1" smtClean="0">
                <a:effectLst/>
                <a:latin typeface="Arial"/>
              </a:rPr>
              <a:t>đang</a:t>
            </a:r>
            <a:r>
              <a:rPr lang="en-US" sz="3600" dirty="0" smtClean="0">
                <a:effectLst/>
                <a:latin typeface="Arial"/>
              </a:rPr>
              <a:t> ở </a:t>
            </a:r>
            <a:r>
              <a:rPr lang="en-US" sz="3600" dirty="0" err="1" smtClean="0">
                <a:effectLst/>
                <a:latin typeface="Arial"/>
              </a:rPr>
              <a:t>xa</a:t>
            </a:r>
            <a:r>
              <a:rPr lang="en-US" sz="3600" dirty="0" smtClean="0">
                <a:effectLst/>
                <a:latin typeface="Arial"/>
              </a:rPr>
              <a:t>, </a:t>
            </a:r>
            <a:r>
              <a:rPr lang="en-US" sz="3600" dirty="0" err="1" smtClean="0">
                <a:effectLst/>
                <a:latin typeface="Arial"/>
              </a:rPr>
              <a:t>hãy</a:t>
            </a:r>
            <a:r>
              <a:rPr lang="en-US" sz="3600" dirty="0" smtClean="0">
                <a:effectLst/>
                <a:latin typeface="Arial"/>
              </a:rPr>
              <a:t> </a:t>
            </a:r>
            <a:r>
              <a:rPr lang="en-US" sz="3600" dirty="0" err="1" smtClean="0">
                <a:effectLst/>
                <a:latin typeface="Arial"/>
              </a:rPr>
              <a:t>viết</a:t>
            </a:r>
            <a:r>
              <a:rPr lang="en-US" sz="3600" dirty="0" smtClean="0">
                <a:effectLst/>
                <a:latin typeface="Arial"/>
              </a:rPr>
              <a:t> </a:t>
            </a:r>
            <a:r>
              <a:rPr lang="en-US" sz="3600" dirty="0" err="1" smtClean="0">
                <a:effectLst/>
                <a:latin typeface="Arial"/>
              </a:rPr>
              <a:t>thư</a:t>
            </a:r>
            <a:r>
              <a:rPr lang="en-US" sz="3600" dirty="0" smtClean="0">
                <a:effectLst/>
                <a:latin typeface="Arial"/>
              </a:rPr>
              <a:t> </a:t>
            </a:r>
            <a:r>
              <a:rPr lang="en-US" sz="3600" dirty="0" err="1" smtClean="0">
                <a:effectLst/>
                <a:latin typeface="Arial"/>
              </a:rPr>
              <a:t>thăm</a:t>
            </a:r>
            <a:r>
              <a:rPr lang="en-US" sz="3600" dirty="0" smtClean="0">
                <a:effectLst/>
                <a:latin typeface="Arial"/>
              </a:rPr>
              <a:t> </a:t>
            </a:r>
            <a:r>
              <a:rPr lang="en-US" sz="3600" dirty="0" err="1" smtClean="0">
                <a:effectLst/>
                <a:latin typeface="Arial"/>
              </a:rPr>
              <a:t>hỏi</a:t>
            </a:r>
            <a:r>
              <a:rPr lang="en-US" sz="3600" dirty="0" smtClean="0">
                <a:effectLst/>
                <a:latin typeface="Arial"/>
              </a:rPr>
              <a:t> </a:t>
            </a:r>
            <a:r>
              <a:rPr lang="en-US" sz="3600" dirty="0" err="1" smtClean="0">
                <a:effectLst/>
                <a:latin typeface="Arial"/>
              </a:rPr>
              <a:t>và</a:t>
            </a:r>
            <a:r>
              <a:rPr lang="en-US" sz="3600" dirty="0" smtClean="0">
                <a:effectLst/>
                <a:latin typeface="Arial"/>
              </a:rPr>
              <a:t> </a:t>
            </a:r>
            <a:r>
              <a:rPr lang="en-US" sz="3600" dirty="0" err="1" smtClean="0">
                <a:effectLst/>
                <a:latin typeface="Arial"/>
              </a:rPr>
              <a:t>chúc</a:t>
            </a:r>
            <a:r>
              <a:rPr lang="en-US" sz="3600" dirty="0" smtClean="0">
                <a:effectLst/>
                <a:latin typeface="Arial"/>
              </a:rPr>
              <a:t> </a:t>
            </a:r>
            <a:r>
              <a:rPr lang="en-US" sz="3600" dirty="0" err="1" smtClean="0">
                <a:effectLst/>
                <a:latin typeface="Arial"/>
              </a:rPr>
              <a:t>mừng</a:t>
            </a:r>
            <a:r>
              <a:rPr lang="en-US" sz="3600" dirty="0" smtClean="0">
                <a:effectLst/>
                <a:latin typeface="Arial"/>
              </a:rPr>
              <a:t> </a:t>
            </a:r>
            <a:r>
              <a:rPr lang="en-US" sz="3600" dirty="0" err="1" smtClean="0">
                <a:effectLst/>
                <a:latin typeface="Arial"/>
              </a:rPr>
              <a:t>người</a:t>
            </a:r>
            <a:r>
              <a:rPr lang="en-US" sz="3600" dirty="0" smtClean="0">
                <a:effectLst/>
                <a:latin typeface="Arial"/>
              </a:rPr>
              <a:t> </a:t>
            </a:r>
            <a:r>
              <a:rPr lang="en-US" sz="3600" dirty="0" err="1" smtClean="0">
                <a:effectLst/>
                <a:latin typeface="Arial"/>
              </a:rPr>
              <a:t>thân</a:t>
            </a:r>
            <a:r>
              <a:rPr lang="en-US" sz="3600" dirty="0" smtClean="0">
                <a:effectLst/>
                <a:latin typeface="Arial"/>
              </a:rPr>
              <a:t> </a:t>
            </a:r>
            <a:r>
              <a:rPr lang="en-US" sz="3600" dirty="0" err="1" smtClean="0">
                <a:effectLst/>
                <a:latin typeface="Arial"/>
              </a:rPr>
              <a:t>đó</a:t>
            </a:r>
            <a:r>
              <a:rPr lang="en-US" sz="3600" dirty="0" smtClean="0">
                <a:effectLst/>
                <a:latin typeface="Arial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  <p:bldP spid="9219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smtClean="0">
                <a:solidFill>
                  <a:srgbClr val="FF99FF"/>
                </a:solidFill>
              </a:rPr>
              <a:t>TẬP LÀM VĂN : VIẾT THƯ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686800" cy="4530725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dirty="0" err="1" smtClean="0">
                <a:latin typeface="Arial"/>
              </a:rPr>
              <a:t>Gợi</a:t>
            </a:r>
            <a:r>
              <a:rPr lang="en-US" sz="3600" b="1" dirty="0" smtClean="0">
                <a:latin typeface="Arial"/>
              </a:rPr>
              <a:t> ý: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3600" dirty="0" smtClean="0">
                <a:effectLst/>
                <a:latin typeface="Arial"/>
              </a:rPr>
              <a:t>- </a:t>
            </a:r>
            <a:r>
              <a:rPr lang="en-US" sz="3600" dirty="0" err="1" smtClean="0">
                <a:effectLst/>
                <a:latin typeface="Arial"/>
              </a:rPr>
              <a:t>Nghe</a:t>
            </a:r>
            <a:r>
              <a:rPr lang="en-US" sz="3600" dirty="0" smtClean="0">
                <a:effectLst/>
                <a:latin typeface="Arial"/>
              </a:rPr>
              <a:t> tin </a:t>
            </a:r>
            <a:r>
              <a:rPr lang="en-US" sz="3600" dirty="0" err="1" smtClean="0">
                <a:effectLst/>
                <a:latin typeface="Arial"/>
              </a:rPr>
              <a:t>quê</a:t>
            </a:r>
            <a:r>
              <a:rPr lang="en-US" sz="3600" dirty="0" smtClean="0">
                <a:effectLst/>
                <a:latin typeface="Arial"/>
              </a:rPr>
              <a:t> </a:t>
            </a:r>
            <a:r>
              <a:rPr lang="en-US" sz="3600" dirty="0" err="1" smtClean="0">
                <a:effectLst/>
                <a:latin typeface="Arial"/>
              </a:rPr>
              <a:t>bạn</a:t>
            </a:r>
            <a:r>
              <a:rPr lang="en-US" sz="3600" dirty="0" smtClean="0">
                <a:effectLst/>
                <a:latin typeface="Arial"/>
              </a:rPr>
              <a:t> </a:t>
            </a:r>
            <a:r>
              <a:rPr lang="en-US" sz="3600" dirty="0" err="1" smtClean="0">
                <a:effectLst/>
                <a:latin typeface="Arial"/>
              </a:rPr>
              <a:t>bị</a:t>
            </a:r>
            <a:r>
              <a:rPr lang="en-US" sz="3600" dirty="0" smtClean="0">
                <a:effectLst/>
                <a:latin typeface="Arial"/>
              </a:rPr>
              <a:t> </a:t>
            </a:r>
            <a:r>
              <a:rPr lang="en-US" sz="3600" dirty="0" err="1" smtClean="0">
                <a:effectLst/>
                <a:latin typeface="Arial"/>
              </a:rPr>
              <a:t>thiệt</a:t>
            </a:r>
            <a:r>
              <a:rPr lang="en-US" sz="3600" dirty="0" smtClean="0">
                <a:effectLst/>
                <a:latin typeface="Arial"/>
              </a:rPr>
              <a:t> </a:t>
            </a:r>
            <a:r>
              <a:rPr lang="en-US" sz="3600" dirty="0" err="1" smtClean="0">
                <a:effectLst/>
                <a:latin typeface="Arial"/>
              </a:rPr>
              <a:t>hại</a:t>
            </a:r>
            <a:r>
              <a:rPr lang="en-US" sz="3600" dirty="0" smtClean="0">
                <a:effectLst/>
                <a:latin typeface="Arial"/>
              </a:rPr>
              <a:t> do </a:t>
            </a:r>
            <a:r>
              <a:rPr lang="en-US" sz="3600" dirty="0" err="1" smtClean="0">
                <a:effectLst/>
                <a:latin typeface="Arial"/>
              </a:rPr>
              <a:t>bão</a:t>
            </a:r>
            <a:r>
              <a:rPr lang="en-US" sz="3600" dirty="0" smtClean="0">
                <a:effectLst/>
                <a:latin typeface="Arial"/>
              </a:rPr>
              <a:t>, </a:t>
            </a:r>
            <a:r>
              <a:rPr lang="en-US" sz="3600" dirty="0" err="1" smtClean="0">
                <a:effectLst/>
                <a:latin typeface="Arial"/>
              </a:rPr>
              <a:t>hãy</a:t>
            </a:r>
            <a:r>
              <a:rPr lang="en-US" sz="3600" dirty="0" smtClean="0">
                <a:effectLst/>
                <a:latin typeface="Arial"/>
              </a:rPr>
              <a:t> </a:t>
            </a:r>
            <a:r>
              <a:rPr lang="en-US" sz="3600" dirty="0" err="1" smtClean="0">
                <a:effectLst/>
                <a:latin typeface="Arial"/>
              </a:rPr>
              <a:t>viết</a:t>
            </a:r>
            <a:r>
              <a:rPr lang="en-US" sz="3600" dirty="0" smtClean="0">
                <a:effectLst/>
                <a:latin typeface="Arial"/>
              </a:rPr>
              <a:t> </a:t>
            </a:r>
            <a:r>
              <a:rPr lang="en-US" sz="3600" dirty="0" err="1" smtClean="0">
                <a:effectLst/>
                <a:latin typeface="Arial"/>
              </a:rPr>
              <a:t>thư</a:t>
            </a:r>
            <a:r>
              <a:rPr lang="en-US" sz="3600" dirty="0" smtClean="0">
                <a:effectLst/>
                <a:latin typeface="Arial"/>
              </a:rPr>
              <a:t> </a:t>
            </a:r>
            <a:r>
              <a:rPr lang="en-US" sz="3600" dirty="0" err="1" smtClean="0">
                <a:effectLst/>
                <a:latin typeface="Arial"/>
              </a:rPr>
              <a:t>thăm</a:t>
            </a:r>
            <a:r>
              <a:rPr lang="en-US" sz="3600" dirty="0" smtClean="0">
                <a:effectLst/>
                <a:latin typeface="Arial"/>
              </a:rPr>
              <a:t> </a:t>
            </a:r>
            <a:r>
              <a:rPr lang="en-US" sz="3600" dirty="0" err="1" smtClean="0">
                <a:effectLst/>
                <a:latin typeface="Arial"/>
              </a:rPr>
              <a:t>hỏi</a:t>
            </a:r>
            <a:r>
              <a:rPr lang="en-US" sz="3600" dirty="0" smtClean="0">
                <a:effectLst/>
                <a:latin typeface="Arial"/>
              </a:rPr>
              <a:t> </a:t>
            </a:r>
            <a:r>
              <a:rPr lang="en-US" sz="3600" dirty="0" err="1" smtClean="0">
                <a:effectLst/>
                <a:latin typeface="Arial"/>
              </a:rPr>
              <a:t>và</a:t>
            </a:r>
            <a:r>
              <a:rPr lang="en-US" sz="3600" dirty="0" smtClean="0">
                <a:effectLst/>
                <a:latin typeface="Arial"/>
              </a:rPr>
              <a:t> </a:t>
            </a:r>
            <a:r>
              <a:rPr lang="en-US" sz="3600" dirty="0" err="1" smtClean="0">
                <a:effectLst/>
                <a:latin typeface="Arial"/>
              </a:rPr>
              <a:t>động</a:t>
            </a:r>
            <a:r>
              <a:rPr lang="en-US" sz="3600" dirty="0" smtClean="0">
                <a:effectLst/>
                <a:latin typeface="Arial"/>
              </a:rPr>
              <a:t> </a:t>
            </a:r>
            <a:r>
              <a:rPr lang="en-US" sz="3600" dirty="0" err="1" smtClean="0">
                <a:effectLst/>
                <a:latin typeface="Arial"/>
              </a:rPr>
              <a:t>viên</a:t>
            </a:r>
            <a:r>
              <a:rPr lang="en-US" sz="3600" dirty="0" smtClean="0">
                <a:effectLst/>
                <a:latin typeface="Arial"/>
              </a:rPr>
              <a:t> </a:t>
            </a:r>
            <a:r>
              <a:rPr lang="en-US" sz="3600" dirty="0" err="1" smtClean="0">
                <a:effectLst/>
                <a:latin typeface="Arial"/>
              </a:rPr>
              <a:t>bạn</a:t>
            </a:r>
            <a:r>
              <a:rPr lang="en-US" sz="3600" dirty="0" smtClean="0">
                <a:effectLst/>
                <a:latin typeface="Arial"/>
              </a:rPr>
              <a:t> </a:t>
            </a:r>
            <a:r>
              <a:rPr lang="en-US" sz="3600" dirty="0" err="1" smtClean="0">
                <a:effectLst/>
                <a:latin typeface="Arial"/>
              </a:rPr>
              <a:t>em</a:t>
            </a:r>
            <a:r>
              <a:rPr lang="en-US" sz="3600" dirty="0" smtClean="0">
                <a:effectLst/>
                <a:latin typeface="Arial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  <p:bldP spid="9219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smtClean="0">
                <a:solidFill>
                  <a:srgbClr val="FF99FF"/>
                </a:solidFill>
              </a:rPr>
              <a:t>TẬP LÀM VĂN : VIẾT THƯ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686800" cy="4530725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dirty="0" err="1" smtClean="0">
                <a:latin typeface="Arial"/>
              </a:rPr>
              <a:t>Gợi</a:t>
            </a:r>
            <a:r>
              <a:rPr lang="en-US" sz="3600" b="1" dirty="0" smtClean="0">
                <a:latin typeface="Arial"/>
              </a:rPr>
              <a:t> ý: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3600" dirty="0" smtClean="0">
                <a:effectLst/>
                <a:latin typeface="Arial"/>
              </a:rPr>
              <a:t>- </a:t>
            </a:r>
            <a:r>
              <a:rPr lang="en-US" sz="3600" dirty="0" err="1" smtClean="0">
                <a:effectLst/>
                <a:latin typeface="Arial"/>
              </a:rPr>
              <a:t>Nghe</a:t>
            </a:r>
            <a:r>
              <a:rPr lang="en-US" sz="3600" dirty="0" smtClean="0">
                <a:effectLst/>
                <a:latin typeface="Arial"/>
              </a:rPr>
              <a:t> tin </a:t>
            </a:r>
            <a:r>
              <a:rPr lang="en-US" sz="3600" dirty="0" err="1" smtClean="0">
                <a:effectLst/>
                <a:latin typeface="Arial"/>
              </a:rPr>
              <a:t>gia</a:t>
            </a:r>
            <a:r>
              <a:rPr lang="en-US" sz="3600" dirty="0" smtClean="0">
                <a:effectLst/>
                <a:latin typeface="Arial"/>
              </a:rPr>
              <a:t> </a:t>
            </a:r>
            <a:r>
              <a:rPr lang="en-US" sz="3600" dirty="0" err="1" smtClean="0">
                <a:effectLst/>
                <a:latin typeface="Arial"/>
              </a:rPr>
              <a:t>đình</a:t>
            </a:r>
            <a:r>
              <a:rPr lang="en-US" sz="3600" dirty="0" smtClean="0">
                <a:effectLst/>
                <a:latin typeface="Arial"/>
              </a:rPr>
              <a:t> </a:t>
            </a:r>
            <a:r>
              <a:rPr lang="en-US" sz="3600" dirty="0" err="1" smtClean="0">
                <a:effectLst/>
                <a:latin typeface="Arial"/>
              </a:rPr>
              <a:t>một</a:t>
            </a:r>
            <a:r>
              <a:rPr lang="en-US" sz="3600" dirty="0" smtClean="0">
                <a:effectLst/>
                <a:latin typeface="Arial"/>
              </a:rPr>
              <a:t> </a:t>
            </a:r>
            <a:r>
              <a:rPr lang="en-US" sz="3600" dirty="0" err="1" smtClean="0">
                <a:effectLst/>
                <a:latin typeface="Arial"/>
              </a:rPr>
              <a:t>người</a:t>
            </a:r>
            <a:r>
              <a:rPr lang="en-US" sz="3600" dirty="0" smtClean="0">
                <a:effectLst/>
                <a:latin typeface="Arial"/>
              </a:rPr>
              <a:t> </a:t>
            </a:r>
            <a:r>
              <a:rPr lang="en-US" sz="3600" dirty="0" err="1" smtClean="0">
                <a:effectLst/>
                <a:latin typeface="Arial"/>
              </a:rPr>
              <a:t>thân</a:t>
            </a:r>
            <a:r>
              <a:rPr lang="en-US" sz="3600" dirty="0" smtClean="0">
                <a:effectLst/>
                <a:latin typeface="Arial"/>
              </a:rPr>
              <a:t> ở </a:t>
            </a:r>
            <a:r>
              <a:rPr lang="en-US" sz="3600" dirty="0" err="1" smtClean="0">
                <a:effectLst/>
                <a:latin typeface="Arial"/>
              </a:rPr>
              <a:t>xa</a:t>
            </a:r>
            <a:r>
              <a:rPr lang="en-US" sz="3600" dirty="0" smtClean="0">
                <a:effectLst/>
                <a:latin typeface="Arial"/>
              </a:rPr>
              <a:t> </a:t>
            </a:r>
            <a:r>
              <a:rPr lang="en-US" sz="3600" dirty="0" err="1" smtClean="0">
                <a:effectLst/>
                <a:latin typeface="Arial"/>
              </a:rPr>
              <a:t>có</a:t>
            </a:r>
            <a:r>
              <a:rPr lang="en-US" sz="3600" dirty="0" smtClean="0">
                <a:effectLst/>
                <a:latin typeface="Arial"/>
              </a:rPr>
              <a:t> </a:t>
            </a:r>
            <a:r>
              <a:rPr lang="en-US" sz="3600" dirty="0" err="1" smtClean="0">
                <a:effectLst/>
                <a:latin typeface="Arial"/>
              </a:rPr>
              <a:t>chuyện</a:t>
            </a:r>
            <a:r>
              <a:rPr lang="en-US" sz="3600" dirty="0" smtClean="0">
                <a:effectLst/>
                <a:latin typeface="Arial"/>
              </a:rPr>
              <a:t> </a:t>
            </a:r>
            <a:r>
              <a:rPr lang="en-US" sz="3600" dirty="0" err="1" smtClean="0">
                <a:effectLst/>
                <a:latin typeface="Arial"/>
              </a:rPr>
              <a:t>buồn</a:t>
            </a:r>
            <a:r>
              <a:rPr lang="en-US" sz="3600" dirty="0" smtClean="0">
                <a:effectLst/>
                <a:latin typeface="Arial"/>
              </a:rPr>
              <a:t> (</a:t>
            </a:r>
            <a:r>
              <a:rPr lang="en-US" sz="3600" dirty="0" err="1" smtClean="0">
                <a:effectLst/>
                <a:latin typeface="Arial"/>
              </a:rPr>
              <a:t>có</a:t>
            </a:r>
            <a:r>
              <a:rPr lang="en-US" sz="3600" dirty="0" smtClean="0">
                <a:effectLst/>
                <a:latin typeface="Arial"/>
              </a:rPr>
              <a:t> </a:t>
            </a:r>
            <a:r>
              <a:rPr lang="en-US" sz="3600" dirty="0" err="1" smtClean="0">
                <a:effectLst/>
                <a:latin typeface="Arial"/>
              </a:rPr>
              <a:t>người</a:t>
            </a:r>
            <a:r>
              <a:rPr lang="en-US" sz="3600" dirty="0" smtClean="0">
                <a:effectLst/>
                <a:latin typeface="Arial"/>
              </a:rPr>
              <a:t> </a:t>
            </a:r>
            <a:r>
              <a:rPr lang="en-US" sz="3600" dirty="0" err="1" smtClean="0">
                <a:effectLst/>
                <a:latin typeface="Arial"/>
              </a:rPr>
              <a:t>đau</a:t>
            </a:r>
            <a:r>
              <a:rPr lang="en-US" sz="3600" dirty="0" smtClean="0">
                <a:effectLst/>
                <a:latin typeface="Arial"/>
              </a:rPr>
              <a:t> </a:t>
            </a:r>
            <a:r>
              <a:rPr lang="en-US" sz="3600" dirty="0" err="1" smtClean="0">
                <a:effectLst/>
                <a:latin typeface="Arial"/>
              </a:rPr>
              <a:t>ốm</a:t>
            </a:r>
            <a:r>
              <a:rPr lang="en-US" sz="3600" dirty="0" smtClean="0">
                <a:effectLst/>
                <a:latin typeface="Arial"/>
              </a:rPr>
              <a:t>, </a:t>
            </a:r>
            <a:r>
              <a:rPr lang="en-US" sz="3600" dirty="0" err="1" smtClean="0">
                <a:effectLst/>
                <a:latin typeface="Arial"/>
              </a:rPr>
              <a:t>người</a:t>
            </a:r>
            <a:r>
              <a:rPr lang="en-US" sz="3600" dirty="0" smtClean="0">
                <a:effectLst/>
                <a:latin typeface="Arial"/>
              </a:rPr>
              <a:t> </a:t>
            </a:r>
            <a:r>
              <a:rPr lang="en-US" sz="3600" dirty="0" err="1" smtClean="0">
                <a:effectLst/>
                <a:latin typeface="Arial"/>
              </a:rPr>
              <a:t>mới</a:t>
            </a:r>
            <a:r>
              <a:rPr lang="en-US" sz="3600" dirty="0" smtClean="0">
                <a:effectLst/>
                <a:latin typeface="Arial"/>
              </a:rPr>
              <a:t> </a:t>
            </a:r>
            <a:r>
              <a:rPr lang="en-US" sz="3600" dirty="0" err="1" smtClean="0">
                <a:effectLst/>
                <a:latin typeface="Arial"/>
              </a:rPr>
              <a:t>mất</a:t>
            </a:r>
            <a:r>
              <a:rPr lang="en-US" sz="3600" dirty="0" smtClean="0">
                <a:effectLst/>
                <a:latin typeface="Arial"/>
              </a:rPr>
              <a:t>, </a:t>
            </a:r>
            <a:r>
              <a:rPr lang="en-US" sz="3600" dirty="0" err="1" smtClean="0">
                <a:effectLst/>
                <a:latin typeface="Arial"/>
              </a:rPr>
              <a:t>hoặc</a:t>
            </a:r>
            <a:r>
              <a:rPr lang="en-US" sz="3600" dirty="0" smtClean="0">
                <a:effectLst/>
                <a:latin typeface="Arial"/>
              </a:rPr>
              <a:t> </a:t>
            </a:r>
            <a:r>
              <a:rPr lang="en-US" sz="3600" dirty="0" err="1" smtClean="0">
                <a:effectLst/>
                <a:latin typeface="Arial"/>
              </a:rPr>
              <a:t>gặp</a:t>
            </a:r>
            <a:r>
              <a:rPr lang="en-US" sz="3600" dirty="0" smtClean="0">
                <a:effectLst/>
                <a:latin typeface="Arial"/>
              </a:rPr>
              <a:t> tai </a:t>
            </a:r>
            <a:r>
              <a:rPr lang="en-US" sz="3600" dirty="0" err="1" smtClean="0">
                <a:effectLst/>
                <a:latin typeface="Arial"/>
              </a:rPr>
              <a:t>nạn</a:t>
            </a:r>
            <a:r>
              <a:rPr lang="en-US" sz="3600" dirty="0" smtClean="0">
                <a:effectLst/>
                <a:latin typeface="Arial"/>
              </a:rPr>
              <a:t>), </a:t>
            </a:r>
            <a:r>
              <a:rPr lang="en-US" sz="3600" dirty="0" err="1" smtClean="0">
                <a:effectLst/>
                <a:latin typeface="Arial"/>
              </a:rPr>
              <a:t>hãy</a:t>
            </a:r>
            <a:r>
              <a:rPr lang="en-US" sz="3600" dirty="0" smtClean="0">
                <a:effectLst/>
                <a:latin typeface="Arial"/>
              </a:rPr>
              <a:t> </a:t>
            </a:r>
            <a:r>
              <a:rPr lang="en-US" sz="3600" dirty="0" err="1" smtClean="0">
                <a:effectLst/>
                <a:latin typeface="Arial"/>
              </a:rPr>
              <a:t>viết</a:t>
            </a:r>
            <a:r>
              <a:rPr lang="en-US" sz="3600" dirty="0" smtClean="0">
                <a:effectLst/>
                <a:latin typeface="Arial"/>
              </a:rPr>
              <a:t> </a:t>
            </a:r>
            <a:r>
              <a:rPr lang="en-US" sz="3600" dirty="0" err="1" smtClean="0">
                <a:effectLst/>
                <a:latin typeface="Arial"/>
              </a:rPr>
              <a:t>thư</a:t>
            </a:r>
            <a:r>
              <a:rPr lang="en-US" sz="3600" dirty="0" smtClean="0">
                <a:effectLst/>
                <a:latin typeface="Arial"/>
              </a:rPr>
              <a:t> </a:t>
            </a:r>
            <a:r>
              <a:rPr lang="en-US" sz="3600" dirty="0" err="1" smtClean="0">
                <a:effectLst/>
                <a:latin typeface="Arial"/>
              </a:rPr>
              <a:t>thăm</a:t>
            </a:r>
            <a:r>
              <a:rPr lang="en-US" sz="3600" dirty="0" smtClean="0">
                <a:effectLst/>
                <a:latin typeface="Arial"/>
              </a:rPr>
              <a:t> </a:t>
            </a:r>
            <a:r>
              <a:rPr lang="en-US" sz="3600" dirty="0" err="1" smtClean="0">
                <a:effectLst/>
                <a:latin typeface="Arial"/>
              </a:rPr>
              <a:t>hỏi</a:t>
            </a:r>
            <a:r>
              <a:rPr lang="en-US" sz="3600" dirty="0" smtClean="0">
                <a:effectLst/>
                <a:latin typeface="Arial"/>
              </a:rPr>
              <a:t> </a:t>
            </a:r>
            <a:r>
              <a:rPr lang="en-US" sz="3600" dirty="0" err="1" smtClean="0">
                <a:effectLst/>
                <a:latin typeface="Arial"/>
              </a:rPr>
              <a:t>và</a:t>
            </a:r>
            <a:r>
              <a:rPr lang="en-US" sz="3600" dirty="0" smtClean="0">
                <a:effectLst/>
                <a:latin typeface="Arial"/>
              </a:rPr>
              <a:t> </a:t>
            </a:r>
            <a:r>
              <a:rPr lang="en-US" sz="3600" dirty="0" err="1" smtClean="0">
                <a:effectLst/>
                <a:latin typeface="Arial"/>
              </a:rPr>
              <a:t>động</a:t>
            </a:r>
            <a:r>
              <a:rPr lang="en-US" sz="3600" dirty="0" smtClean="0">
                <a:effectLst/>
                <a:latin typeface="Arial"/>
              </a:rPr>
              <a:t> </a:t>
            </a:r>
            <a:r>
              <a:rPr lang="en-US" sz="3600" dirty="0" err="1" smtClean="0">
                <a:effectLst/>
                <a:latin typeface="Arial"/>
              </a:rPr>
              <a:t>viên</a:t>
            </a:r>
            <a:r>
              <a:rPr lang="en-US" sz="3600" dirty="0" smtClean="0">
                <a:effectLst/>
                <a:latin typeface="Arial"/>
              </a:rPr>
              <a:t> </a:t>
            </a:r>
            <a:r>
              <a:rPr lang="en-US" sz="3600" dirty="0" err="1" smtClean="0">
                <a:effectLst/>
                <a:latin typeface="Arial"/>
              </a:rPr>
              <a:t>người</a:t>
            </a:r>
            <a:r>
              <a:rPr lang="en-US" sz="3600" dirty="0" smtClean="0">
                <a:effectLst/>
                <a:latin typeface="Arial"/>
              </a:rPr>
              <a:t> </a:t>
            </a:r>
            <a:r>
              <a:rPr lang="en-US" sz="3600" dirty="0" err="1" smtClean="0">
                <a:effectLst/>
                <a:latin typeface="Arial"/>
              </a:rPr>
              <a:t>thân</a:t>
            </a:r>
            <a:r>
              <a:rPr lang="en-US" sz="3600" dirty="0" smtClean="0">
                <a:effectLst/>
                <a:latin typeface="Arial"/>
              </a:rPr>
              <a:t> </a:t>
            </a:r>
            <a:r>
              <a:rPr lang="en-US" sz="3600" smtClean="0">
                <a:effectLst/>
                <a:latin typeface="Arial"/>
              </a:rPr>
              <a:t>đó.</a:t>
            </a:r>
            <a:endParaRPr lang="en-US" sz="3600" dirty="0" smtClean="0">
              <a:effectLst/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  <p:bldP spid="9219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7244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2400" b="1" smtClean="0">
                <a:solidFill>
                  <a:srgbClr val="FF0066"/>
                </a:solidFill>
                <a:latin typeface="Arial"/>
              </a:rPr>
              <a:t>Ghi nhớ</a:t>
            </a:r>
            <a:r>
              <a:rPr lang="en-US" sz="2400" b="1" smtClean="0">
                <a:latin typeface="Arial"/>
              </a:rPr>
              <a:t> : Một bức thư thường gồm những nội dung sau :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b="1" smtClean="0">
                <a:latin typeface="Arial"/>
              </a:rPr>
              <a:t>1. </a:t>
            </a:r>
            <a:r>
              <a:rPr lang="en-US" sz="2400" b="1" i="1" smtClean="0">
                <a:solidFill>
                  <a:srgbClr val="FFFF66"/>
                </a:solidFill>
                <a:latin typeface="Arial"/>
              </a:rPr>
              <a:t>Phần đầu thư</a:t>
            </a:r>
            <a:r>
              <a:rPr lang="en-US" sz="2400" b="1" smtClean="0">
                <a:latin typeface="Arial"/>
              </a:rPr>
              <a:t> :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b="1" smtClean="0">
                <a:solidFill>
                  <a:srgbClr val="FF99FF"/>
                </a:solidFill>
                <a:latin typeface="Arial"/>
              </a:rPr>
              <a:t>- Địa điểm và thời gian viết thư.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b="1" smtClean="0">
                <a:solidFill>
                  <a:srgbClr val="FF99FF"/>
                </a:solidFill>
                <a:latin typeface="Arial"/>
              </a:rPr>
              <a:t>- Lời thưa gửi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b="1" smtClean="0">
                <a:latin typeface="Arial"/>
              </a:rPr>
              <a:t>2. </a:t>
            </a:r>
            <a:r>
              <a:rPr lang="en-US" sz="2400" b="1" i="1" smtClean="0">
                <a:solidFill>
                  <a:srgbClr val="FFFF66"/>
                </a:solidFill>
                <a:latin typeface="Arial"/>
              </a:rPr>
              <a:t>Phần chính</a:t>
            </a:r>
            <a:r>
              <a:rPr lang="en-US" sz="2400" b="1" smtClean="0">
                <a:latin typeface="Arial"/>
              </a:rPr>
              <a:t> :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b="1" smtClean="0">
                <a:solidFill>
                  <a:srgbClr val="FF99FF"/>
                </a:solidFill>
                <a:latin typeface="Arial"/>
              </a:rPr>
              <a:t>- Nêu mục đích , lí do viết thư 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b="1" smtClean="0">
                <a:solidFill>
                  <a:srgbClr val="FF99FF"/>
                </a:solidFill>
                <a:latin typeface="Arial"/>
              </a:rPr>
              <a:t>- Thăm hỏi tình hình của người nhận thư.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b="1" smtClean="0">
                <a:solidFill>
                  <a:srgbClr val="FF99FF"/>
                </a:solidFill>
                <a:latin typeface="Arial"/>
              </a:rPr>
              <a:t>- Thông báo tình hình của người viết thư.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b="1" smtClean="0">
                <a:solidFill>
                  <a:srgbClr val="FF99FF"/>
                </a:solidFill>
                <a:latin typeface="Arial"/>
              </a:rPr>
              <a:t>- Nêu ý kiến trao đổi hoặc bày tỏ tình cảm với người nhận thư.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b="1" smtClean="0">
                <a:latin typeface="Arial"/>
              </a:rPr>
              <a:t>3. </a:t>
            </a:r>
            <a:r>
              <a:rPr lang="en-US" sz="2400" b="1" i="1" smtClean="0">
                <a:solidFill>
                  <a:srgbClr val="FFFF66"/>
                </a:solidFill>
                <a:latin typeface="Arial"/>
              </a:rPr>
              <a:t>Phần cuối thư</a:t>
            </a:r>
            <a:r>
              <a:rPr lang="en-US" sz="2400" b="1" smtClean="0">
                <a:latin typeface="Arial"/>
              </a:rPr>
              <a:t> :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b="1" smtClean="0">
                <a:solidFill>
                  <a:srgbClr val="FF99FF"/>
                </a:solidFill>
                <a:latin typeface="Arial"/>
              </a:rPr>
              <a:t>- Lời chúc , lời cảm ơn , hứa hẹn 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b="1" smtClean="0">
                <a:solidFill>
                  <a:srgbClr val="FF99FF"/>
                </a:solidFill>
                <a:latin typeface="Arial"/>
              </a:rPr>
              <a:t>- chữ kí và tên hoặc họ tên .</a:t>
            </a:r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smtClean="0">
                <a:solidFill>
                  <a:srgbClr val="FFFF66"/>
                </a:solidFill>
              </a:rPr>
              <a:t>TẬP LÀM VĂN : VIẾT THƯ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" dur="5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14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143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143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143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1433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/>
      <p:bldP spid="14340" grpId="0"/>
    </p:bldLst>
  </p:timing>
</p:sld>
</file>

<file path=ppt/theme/theme1.xml><?xml version="1.0" encoding="utf-8"?>
<a:theme xmlns:a="http://schemas.openxmlformats.org/drawingml/2006/main" name="Globe">
  <a:themeElements>
    <a:clrScheme name="Globe 3">
      <a:dk1>
        <a:srgbClr val="003B76"/>
      </a:dk1>
      <a:lt1>
        <a:srgbClr val="FFFFFF"/>
      </a:lt1>
      <a:dk2>
        <a:srgbClr val="0066CC"/>
      </a:dk2>
      <a:lt2>
        <a:srgbClr val="CCECFF"/>
      </a:lt2>
      <a:accent1>
        <a:srgbClr val="33CCCC"/>
      </a:accent1>
      <a:accent2>
        <a:srgbClr val="66CCFF"/>
      </a:accent2>
      <a:accent3>
        <a:srgbClr val="AAB8E2"/>
      </a:accent3>
      <a:accent4>
        <a:srgbClr val="DADADA"/>
      </a:accent4>
      <a:accent5>
        <a:srgbClr val="ADE2E2"/>
      </a:accent5>
      <a:accent6>
        <a:srgbClr val="5CB9E7"/>
      </a:accent6>
      <a:hlink>
        <a:srgbClr val="FFFFCC"/>
      </a:hlink>
      <a:folHlink>
        <a:srgbClr val="FFCC66"/>
      </a:folHlink>
    </a:clrScheme>
    <a:fontScheme name="Globe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Globe 1">
        <a:dk1>
          <a:srgbClr val="622100"/>
        </a:dk1>
        <a:lt1>
          <a:srgbClr val="FFFFFF"/>
        </a:lt1>
        <a:dk2>
          <a:srgbClr val="800000"/>
        </a:dk2>
        <a:lt2>
          <a:srgbClr val="FFFFCC"/>
        </a:lt2>
        <a:accent1>
          <a:srgbClr val="E42B00"/>
        </a:accent1>
        <a:accent2>
          <a:srgbClr val="996600"/>
        </a:accent2>
        <a:accent3>
          <a:srgbClr val="C0AAAA"/>
        </a:accent3>
        <a:accent4>
          <a:srgbClr val="DADADA"/>
        </a:accent4>
        <a:accent5>
          <a:srgbClr val="EFACAA"/>
        </a:accent5>
        <a:accent6>
          <a:srgbClr val="8A5C00"/>
        </a:accent6>
        <a:hlink>
          <a:srgbClr val="FADF6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2">
        <a:dk1>
          <a:srgbClr val="5F4545"/>
        </a:dk1>
        <a:lt1>
          <a:srgbClr val="FFFFFF"/>
        </a:lt1>
        <a:dk2>
          <a:srgbClr val="8F6969"/>
        </a:dk2>
        <a:lt2>
          <a:srgbClr val="FFFFCC"/>
        </a:lt2>
        <a:accent1>
          <a:srgbClr val="CC6600"/>
        </a:accent1>
        <a:accent2>
          <a:srgbClr val="924C0C"/>
        </a:accent2>
        <a:accent3>
          <a:srgbClr val="C6B9B9"/>
        </a:accent3>
        <a:accent4>
          <a:srgbClr val="DADADA"/>
        </a:accent4>
        <a:accent5>
          <a:srgbClr val="E2B8AA"/>
        </a:accent5>
        <a:accent6>
          <a:srgbClr val="84440A"/>
        </a:accent6>
        <a:hlink>
          <a:srgbClr val="CFD375"/>
        </a:hlink>
        <a:folHlink>
          <a:srgbClr val="98BB9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3">
        <a:dk1>
          <a:srgbClr val="003B76"/>
        </a:dk1>
        <a:lt1>
          <a:srgbClr val="FFFFFF"/>
        </a:lt1>
        <a:dk2>
          <a:srgbClr val="0066CC"/>
        </a:dk2>
        <a:lt2>
          <a:srgbClr val="CCECFF"/>
        </a:lt2>
        <a:accent1>
          <a:srgbClr val="33CCCC"/>
        </a:accent1>
        <a:accent2>
          <a:srgbClr val="66CCFF"/>
        </a:accent2>
        <a:accent3>
          <a:srgbClr val="AAB8E2"/>
        </a:accent3>
        <a:accent4>
          <a:srgbClr val="DADADA"/>
        </a:accent4>
        <a:accent5>
          <a:srgbClr val="ADE2E2"/>
        </a:accent5>
        <a:accent6>
          <a:srgbClr val="5CB9E7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4">
        <a:dk1>
          <a:srgbClr val="005856"/>
        </a:dk1>
        <a:lt1>
          <a:srgbClr val="FFFFFF"/>
        </a:lt1>
        <a:dk2>
          <a:srgbClr val="008080"/>
        </a:dk2>
        <a:lt2>
          <a:srgbClr val="FFFFCC"/>
        </a:lt2>
        <a:accent1>
          <a:srgbClr val="0099CC"/>
        </a:accent1>
        <a:accent2>
          <a:srgbClr val="00CCFF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B9E7"/>
        </a:accent6>
        <a:hlink>
          <a:srgbClr val="1ACE9F"/>
        </a:hlink>
        <a:folHlink>
          <a:srgbClr val="948CC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5">
        <a:dk1>
          <a:srgbClr val="3C5436"/>
        </a:dk1>
        <a:lt1>
          <a:srgbClr val="FFFFFF"/>
        </a:lt1>
        <a:dk2>
          <a:srgbClr val="5F8656"/>
        </a:dk2>
        <a:lt2>
          <a:srgbClr val="D6D8C0"/>
        </a:lt2>
        <a:accent1>
          <a:srgbClr val="61733D"/>
        </a:accent1>
        <a:accent2>
          <a:srgbClr val="324A39"/>
        </a:accent2>
        <a:accent3>
          <a:srgbClr val="B6C3B4"/>
        </a:accent3>
        <a:accent4>
          <a:srgbClr val="DADADA"/>
        </a:accent4>
        <a:accent5>
          <a:srgbClr val="B7BCAF"/>
        </a:accent5>
        <a:accent6>
          <a:srgbClr val="2C4233"/>
        </a:accent6>
        <a:hlink>
          <a:srgbClr val="73D588"/>
        </a:hlink>
        <a:folHlink>
          <a:srgbClr val="6F99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6">
        <a:dk1>
          <a:srgbClr val="5B7B65"/>
        </a:dk1>
        <a:lt1>
          <a:srgbClr val="FFFFFF"/>
        </a:lt1>
        <a:dk2>
          <a:srgbClr val="9ABE9D"/>
        </a:dk2>
        <a:lt2>
          <a:srgbClr val="336600"/>
        </a:lt2>
        <a:accent1>
          <a:srgbClr val="00CC66"/>
        </a:accent1>
        <a:accent2>
          <a:srgbClr val="4E7050"/>
        </a:accent2>
        <a:accent3>
          <a:srgbClr val="CADBCC"/>
        </a:accent3>
        <a:accent4>
          <a:srgbClr val="DADADA"/>
        </a:accent4>
        <a:accent5>
          <a:srgbClr val="AAE2B8"/>
        </a:accent5>
        <a:accent6>
          <a:srgbClr val="466548"/>
        </a:accent6>
        <a:hlink>
          <a:srgbClr val="FFFFCC"/>
        </a:hlink>
        <a:folHlink>
          <a:srgbClr val="9CE8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7">
        <a:dk1>
          <a:srgbClr val="4C4E44"/>
        </a:dk1>
        <a:lt1>
          <a:srgbClr val="FFFFFF"/>
        </a:lt1>
        <a:dk2>
          <a:srgbClr val="686B5D"/>
        </a:dk2>
        <a:lt2>
          <a:srgbClr val="D6D5C6"/>
        </a:lt2>
        <a:accent1>
          <a:srgbClr val="898D79"/>
        </a:accent1>
        <a:accent2>
          <a:srgbClr val="4D4F45"/>
        </a:accent2>
        <a:accent3>
          <a:srgbClr val="B9BAB6"/>
        </a:accent3>
        <a:accent4>
          <a:srgbClr val="DADADA"/>
        </a:accent4>
        <a:accent5>
          <a:srgbClr val="C4C5BE"/>
        </a:accent5>
        <a:accent6>
          <a:srgbClr val="45473E"/>
        </a:accent6>
        <a:hlink>
          <a:srgbClr val="58BE67"/>
        </a:hlink>
        <a:folHlink>
          <a:srgbClr val="C0C64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8">
        <a:dk1>
          <a:srgbClr val="000000"/>
        </a:dk1>
        <a:lt1>
          <a:srgbClr val="FFFFDD"/>
        </a:lt1>
        <a:dk2>
          <a:srgbClr val="000000"/>
        </a:dk2>
        <a:lt2>
          <a:srgbClr val="98977A"/>
        </a:lt2>
        <a:accent1>
          <a:srgbClr val="BDCDA7"/>
        </a:accent1>
        <a:accent2>
          <a:srgbClr val="A0D060"/>
        </a:accent2>
        <a:accent3>
          <a:srgbClr val="FFFFEB"/>
        </a:accent3>
        <a:accent4>
          <a:srgbClr val="000000"/>
        </a:accent4>
        <a:accent5>
          <a:srgbClr val="DBE3D0"/>
        </a:accent5>
        <a:accent6>
          <a:srgbClr val="91BC56"/>
        </a:accent6>
        <a:hlink>
          <a:srgbClr val="FADD4E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Globe</Template>
  <TotalTime>40</TotalTime>
  <Words>280</Words>
  <Application>Microsoft PowerPoint</Application>
  <PresentationFormat>On-screen Show (4:3)</PresentationFormat>
  <Paragraphs>28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Verdana</vt:lpstr>
      <vt:lpstr>Arial</vt:lpstr>
      <vt:lpstr>Wingdings</vt:lpstr>
      <vt:lpstr>Calibri</vt:lpstr>
      <vt:lpstr>Globe</vt:lpstr>
      <vt:lpstr>TẬP LÀM VĂN</vt:lpstr>
      <vt:lpstr>TẬP LÀM VĂN : VIẾT THƯ</vt:lpstr>
      <vt:lpstr>TẬP LÀM VĂN : VIẾT THƯ</vt:lpstr>
      <vt:lpstr>TẬP LÀM VĂN : VIẾT THƯ</vt:lpstr>
      <vt:lpstr>TẬP LÀM VĂN : VIẾT THƯ</vt:lpstr>
      <vt:lpstr>TẬP LÀM VĂN : VIẾT THƯ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CSTeam</cp:lastModifiedBy>
  <cp:revision>4</cp:revision>
  <cp:lastPrinted>1601-01-01T00:00:00Z</cp:lastPrinted>
  <dcterms:created xsi:type="dcterms:W3CDTF">1601-01-01T00:00:00Z</dcterms:created>
  <dcterms:modified xsi:type="dcterms:W3CDTF">2016-06-30T01:30:13Z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