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7FA2-F393-459E-91FF-BFD4A5B5CE97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462B6-8CA5-4C0B-8F01-FB32C0A4A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7FA2-F393-459E-91FF-BFD4A5B5CE97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462B6-8CA5-4C0B-8F01-FB32C0A4A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2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7FA2-F393-459E-91FF-BFD4A5B5CE97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462B6-8CA5-4C0B-8F01-FB32C0A4A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9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7FA2-F393-459E-91FF-BFD4A5B5CE97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462B6-8CA5-4C0B-8F01-FB32C0A4A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1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7FA2-F393-459E-91FF-BFD4A5B5CE97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462B6-8CA5-4C0B-8F01-FB32C0A4A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2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7FA2-F393-459E-91FF-BFD4A5B5CE97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462B6-8CA5-4C0B-8F01-FB32C0A4A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12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7FA2-F393-459E-91FF-BFD4A5B5CE97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462B6-8CA5-4C0B-8F01-FB32C0A4A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1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7FA2-F393-459E-91FF-BFD4A5B5CE97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462B6-8CA5-4C0B-8F01-FB32C0A4A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3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7FA2-F393-459E-91FF-BFD4A5B5CE97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462B6-8CA5-4C0B-8F01-FB32C0A4A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05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7FA2-F393-459E-91FF-BFD4A5B5CE97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462B6-8CA5-4C0B-8F01-FB32C0A4A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09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7FA2-F393-459E-91FF-BFD4A5B5CE97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462B6-8CA5-4C0B-8F01-FB32C0A4A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22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77FA2-F393-459E-91FF-BFD4A5B5CE97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462B6-8CA5-4C0B-8F01-FB32C0A4A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9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\Desktop\hai a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8000999" cy="5562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704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dmin\Desktop\bom 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27" y="304800"/>
            <a:ext cx="8153400" cy="583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273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Admin\Desktop\bom H- 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8229599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314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2018-09-26T11:01:44Z</dcterms:created>
  <dcterms:modified xsi:type="dcterms:W3CDTF">2018-09-26T11:07:18Z</dcterms:modified>
</cp:coreProperties>
</file>